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30"/>
  </p:notesMasterIdLst>
  <p:handoutMasterIdLst>
    <p:handoutMasterId r:id="rId31"/>
  </p:handoutMasterIdLst>
  <p:sldIdLst>
    <p:sldId id="516" r:id="rId2"/>
    <p:sldId id="624" r:id="rId3"/>
    <p:sldId id="596" r:id="rId4"/>
    <p:sldId id="572" r:id="rId5"/>
    <p:sldId id="619" r:id="rId6"/>
    <p:sldId id="589" r:id="rId7"/>
    <p:sldId id="586" r:id="rId8"/>
    <p:sldId id="585" r:id="rId9"/>
    <p:sldId id="581" r:id="rId10"/>
    <p:sldId id="608" r:id="rId11"/>
    <p:sldId id="620" r:id="rId12"/>
    <p:sldId id="583" r:id="rId13"/>
    <p:sldId id="621" r:id="rId14"/>
    <p:sldId id="582" r:id="rId15"/>
    <p:sldId id="587" r:id="rId16"/>
    <p:sldId id="622" r:id="rId17"/>
    <p:sldId id="598" r:id="rId18"/>
    <p:sldId id="609" r:id="rId19"/>
    <p:sldId id="610" r:id="rId20"/>
    <p:sldId id="573" r:id="rId21"/>
    <p:sldId id="574" r:id="rId22"/>
    <p:sldId id="615" r:id="rId23"/>
    <p:sldId id="616" r:id="rId24"/>
    <p:sldId id="618" r:id="rId25"/>
    <p:sldId id="569" r:id="rId26"/>
    <p:sldId id="625" r:id="rId27"/>
    <p:sldId id="577" r:id="rId28"/>
    <p:sldId id="557" r:id="rId29"/>
  </p:sldIdLst>
  <p:sldSz cx="9144000" cy="6858000" type="screen4x3"/>
  <p:notesSz cx="9271000" cy="6985000"/>
  <p:defaultTextStyle>
    <a:defPPr>
      <a:defRPr lang="en-US"/>
    </a:defPPr>
    <a:lvl1pPr algn="l" rtl="0" eaLnBrk="0" fontAlgn="base" hangingPunct="0">
      <a:lnSpc>
        <a:spcPct val="80000"/>
      </a:lnSpc>
      <a:spcBef>
        <a:spcPct val="20000"/>
      </a:spcBef>
      <a:spcAft>
        <a:spcPct val="0"/>
      </a:spcAft>
      <a:defRPr sz="3600" kern="1200">
        <a:solidFill>
          <a:schemeClr val="tx1"/>
        </a:solidFill>
        <a:latin typeface="Arial" charset="0"/>
        <a:ea typeface="+mn-ea"/>
        <a:cs typeface="+mn-cs"/>
      </a:defRPr>
    </a:lvl1pPr>
    <a:lvl2pPr marL="457200" algn="l" rtl="0" eaLnBrk="0" fontAlgn="base" hangingPunct="0">
      <a:lnSpc>
        <a:spcPct val="80000"/>
      </a:lnSpc>
      <a:spcBef>
        <a:spcPct val="20000"/>
      </a:spcBef>
      <a:spcAft>
        <a:spcPct val="0"/>
      </a:spcAft>
      <a:defRPr sz="3600"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defRPr sz="3600"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defRPr sz="3600"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defRPr sz="3600" kern="1200">
        <a:solidFill>
          <a:schemeClr val="tx1"/>
        </a:solidFill>
        <a:latin typeface="Arial" charset="0"/>
        <a:ea typeface="+mn-ea"/>
        <a:cs typeface="+mn-cs"/>
      </a:defRPr>
    </a:lvl5pPr>
    <a:lvl6pPr marL="2286000" algn="l" defTabSz="914400" rtl="0" eaLnBrk="1" latinLnBrk="0" hangingPunct="1">
      <a:defRPr sz="3600" kern="1200">
        <a:solidFill>
          <a:schemeClr val="tx1"/>
        </a:solidFill>
        <a:latin typeface="Arial" charset="0"/>
        <a:ea typeface="+mn-ea"/>
        <a:cs typeface="+mn-cs"/>
      </a:defRPr>
    </a:lvl6pPr>
    <a:lvl7pPr marL="2743200" algn="l" defTabSz="914400" rtl="0" eaLnBrk="1" latinLnBrk="0" hangingPunct="1">
      <a:defRPr sz="3600" kern="1200">
        <a:solidFill>
          <a:schemeClr val="tx1"/>
        </a:solidFill>
        <a:latin typeface="Arial" charset="0"/>
        <a:ea typeface="+mn-ea"/>
        <a:cs typeface="+mn-cs"/>
      </a:defRPr>
    </a:lvl7pPr>
    <a:lvl8pPr marL="3200400" algn="l" defTabSz="914400" rtl="0" eaLnBrk="1" latinLnBrk="0" hangingPunct="1">
      <a:defRPr sz="3600" kern="1200">
        <a:solidFill>
          <a:schemeClr val="tx1"/>
        </a:solidFill>
        <a:latin typeface="Arial" charset="0"/>
        <a:ea typeface="+mn-ea"/>
        <a:cs typeface="+mn-cs"/>
      </a:defRPr>
    </a:lvl8pPr>
    <a:lvl9pPr marL="3657600" algn="l" defTabSz="914400" rtl="0" eaLnBrk="1" latinLnBrk="0" hangingPunct="1">
      <a:defRPr sz="36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01" userDrawn="1">
          <p15:clr>
            <a:srgbClr val="A4A3A4"/>
          </p15:clr>
        </p15:guide>
        <p15:guide id="2" pos="292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DE2" initials="C" lastIdx="1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63300"/>
    <a:srgbClr val="FEE0B8"/>
    <a:srgbClr val="F3D685"/>
    <a:srgbClr val="F2DD86"/>
    <a:srgbClr val="F17157"/>
    <a:srgbClr val="F3826B"/>
    <a:srgbClr val="0D1793"/>
    <a:srgbClr val="9999FF"/>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60" autoAdjust="0"/>
    <p:restoredTop sz="74510" autoAdjust="0"/>
  </p:normalViewPr>
  <p:slideViewPr>
    <p:cSldViewPr>
      <p:cViewPr varScale="1">
        <p:scale>
          <a:sx n="56" d="100"/>
          <a:sy n="56" d="100"/>
        </p:scale>
        <p:origin x="136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6180"/>
    </p:cViewPr>
  </p:sorterViewPr>
  <p:notesViewPr>
    <p:cSldViewPr>
      <p:cViewPr varScale="1">
        <p:scale>
          <a:sx n="74" d="100"/>
          <a:sy n="74" d="100"/>
        </p:scale>
        <p:origin x="708" y="66"/>
      </p:cViewPr>
      <p:guideLst>
        <p:guide orient="horz" pos="2201"/>
        <p:guide pos="292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90AE96-E6D0-4D37-90CF-80C7074BA7E5}" type="doc">
      <dgm:prSet loTypeId="urn:microsoft.com/office/officeart/2005/8/layout/vList2" loCatId="list" qsTypeId="urn:microsoft.com/office/officeart/2005/8/quickstyle/simple1#3" qsCatId="simple" csTypeId="urn:microsoft.com/office/officeart/2005/8/colors/accent1_2#3" csCatId="accent1" phldr="1"/>
      <dgm:spPr/>
      <dgm:t>
        <a:bodyPr/>
        <a:lstStyle/>
        <a:p>
          <a:endParaRPr lang="en-US"/>
        </a:p>
      </dgm:t>
    </dgm:pt>
    <dgm:pt modelId="{1466D29B-0784-489F-8D18-1F7B7ED9DBB1}">
      <dgm:prSet phldrT="[Text]"/>
      <dgm:spPr/>
      <dgm:t>
        <a:bodyPr/>
        <a:lstStyle/>
        <a:p>
          <a:r>
            <a:rPr lang="en-US" b="1" dirty="0" smtClean="0">
              <a:solidFill>
                <a:schemeClr val="tx1"/>
              </a:solidFill>
            </a:rPr>
            <a:t>Reading a work of drama:</a:t>
          </a:r>
          <a:r>
            <a:rPr lang="en-US" b="1" dirty="0" smtClean="0">
              <a:solidFill>
                <a:schemeClr val="accent2">
                  <a:lumMod val="40000"/>
                  <a:lumOff val="60000"/>
                </a:schemeClr>
              </a:solidFill>
            </a:rPr>
            <a:t> </a:t>
          </a:r>
          <a:r>
            <a:rPr lang="en-US" b="1" i="1" dirty="0" smtClean="0"/>
            <a:t>referenced in </a:t>
          </a:r>
          <a:r>
            <a:rPr lang="en-US" b="1" i="1" u="sng" dirty="0" smtClean="0">
              <a:solidFill>
                <a:schemeClr val="tx1"/>
              </a:solidFill>
            </a:rPr>
            <a:t>26</a:t>
          </a:r>
          <a:r>
            <a:rPr lang="en-US" b="1" i="1" u="sng" dirty="0" smtClean="0">
              <a:solidFill>
                <a:schemeClr val="accent2">
                  <a:lumMod val="40000"/>
                  <a:lumOff val="60000"/>
                </a:schemeClr>
              </a:solidFill>
            </a:rPr>
            <a:t> </a:t>
          </a:r>
          <a:r>
            <a:rPr lang="en-US" b="1" i="1" dirty="0" smtClean="0"/>
            <a:t>standards at all grade levels </a:t>
          </a:r>
          <a:endParaRPr lang="en-US" i="1" dirty="0"/>
        </a:p>
      </dgm:t>
    </dgm:pt>
    <dgm:pt modelId="{839A4E33-2871-421F-AF41-C27EBB861EEF}" type="parTrans" cxnId="{B84EAD7C-5300-4D09-9733-1E65930649BF}">
      <dgm:prSet/>
      <dgm:spPr/>
      <dgm:t>
        <a:bodyPr/>
        <a:lstStyle/>
        <a:p>
          <a:endParaRPr lang="en-US"/>
        </a:p>
      </dgm:t>
    </dgm:pt>
    <dgm:pt modelId="{110DD711-CE06-45A3-BF3C-A38EA66F2723}" type="sibTrans" cxnId="{B84EAD7C-5300-4D09-9733-1E65930649BF}">
      <dgm:prSet/>
      <dgm:spPr/>
      <dgm:t>
        <a:bodyPr/>
        <a:lstStyle/>
        <a:p>
          <a:endParaRPr lang="en-US"/>
        </a:p>
      </dgm:t>
    </dgm:pt>
    <dgm:pt modelId="{70425FD3-96E9-439D-A46D-3BF9A99B8387}">
      <dgm:prSet phldrT="[Text]" custT="1"/>
      <dgm:spPr/>
      <dgm:t>
        <a:bodyPr/>
        <a:lstStyle/>
        <a:p>
          <a:r>
            <a:rPr lang="en-US" sz="1800" b="1" dirty="0" smtClean="0"/>
            <a:t>RI.K.7: </a:t>
          </a:r>
          <a:r>
            <a:rPr lang="en-US" sz="1800" dirty="0" smtClean="0"/>
            <a:t>With prompting and support, describe the relationship between illustrations and the text in which they appear. </a:t>
          </a:r>
          <a:endParaRPr lang="en-US" sz="1800" dirty="0"/>
        </a:p>
      </dgm:t>
    </dgm:pt>
    <dgm:pt modelId="{9E240F63-E967-43DD-B7B2-5DBED87CA016}" type="parTrans" cxnId="{A2B84D59-99A4-4DB3-8847-B793C7314304}">
      <dgm:prSet/>
      <dgm:spPr/>
      <dgm:t>
        <a:bodyPr/>
        <a:lstStyle/>
        <a:p>
          <a:endParaRPr lang="en-US"/>
        </a:p>
      </dgm:t>
    </dgm:pt>
    <dgm:pt modelId="{2209100B-A528-4D4F-AA15-8BC53566AEBC}" type="sibTrans" cxnId="{A2B84D59-99A4-4DB3-8847-B793C7314304}">
      <dgm:prSet/>
      <dgm:spPr/>
      <dgm:t>
        <a:bodyPr/>
        <a:lstStyle/>
        <a:p>
          <a:endParaRPr lang="en-US"/>
        </a:p>
      </dgm:t>
    </dgm:pt>
    <dgm:pt modelId="{61D256C1-CA09-4CFB-BDD3-D7A3D9803FF1}">
      <dgm:prSet phldrT="[Text]" custT="1"/>
      <dgm:spPr/>
      <dgm:t>
        <a:bodyPr/>
        <a:lstStyle/>
        <a:p>
          <a:r>
            <a:rPr lang="en-US" sz="1800" b="1" dirty="0" smtClean="0"/>
            <a:t>RL.5.3:</a:t>
          </a:r>
          <a:r>
            <a:rPr lang="en-US" sz="1800" dirty="0" smtClean="0"/>
            <a:t> Compare and contrast two or more characters, settings or events in a story or drama, drawing on specific details in the text (e.g., how characters interact.) </a:t>
          </a:r>
          <a:endParaRPr lang="en-US" sz="1800" dirty="0"/>
        </a:p>
      </dgm:t>
    </dgm:pt>
    <dgm:pt modelId="{A2FDCD18-1FAC-492D-B6B1-C7752B418248}" type="parTrans" cxnId="{36F7341B-2CBB-4564-85F8-36FF5680998B}">
      <dgm:prSet/>
      <dgm:spPr/>
      <dgm:t>
        <a:bodyPr/>
        <a:lstStyle/>
        <a:p>
          <a:endParaRPr lang="en-US"/>
        </a:p>
      </dgm:t>
    </dgm:pt>
    <dgm:pt modelId="{95F5C524-B51C-4735-86E9-0404C0E8214F}" type="sibTrans" cxnId="{36F7341B-2CBB-4564-85F8-36FF5680998B}">
      <dgm:prSet/>
      <dgm:spPr/>
      <dgm:t>
        <a:bodyPr/>
        <a:lstStyle/>
        <a:p>
          <a:endParaRPr lang="en-US"/>
        </a:p>
      </dgm:t>
    </dgm:pt>
    <dgm:pt modelId="{4CD1B682-50A6-4440-B11D-3DAA8ECB7F8E}">
      <dgm:prSet phldrT="[Text]"/>
      <dgm:spPr/>
      <dgm:t>
        <a:bodyPr/>
        <a:lstStyle/>
        <a:p>
          <a:r>
            <a:rPr lang="en-US" b="1" dirty="0" smtClean="0">
              <a:solidFill>
                <a:schemeClr val="tx1"/>
              </a:solidFill>
            </a:rPr>
            <a:t>Using songs in instruction</a:t>
          </a:r>
          <a:r>
            <a:rPr lang="en-US" b="1" dirty="0" smtClean="0">
              <a:solidFill>
                <a:schemeClr val="accent2">
                  <a:lumMod val="40000"/>
                  <a:lumOff val="60000"/>
                </a:schemeClr>
              </a:solidFill>
            </a:rPr>
            <a:t>:  </a:t>
          </a:r>
          <a:r>
            <a:rPr lang="en-US" b="1" i="1" dirty="0" smtClean="0"/>
            <a:t>referenced </a:t>
          </a:r>
          <a:r>
            <a:rPr lang="en-US" b="1" i="1" u="sng" dirty="0" smtClean="0">
              <a:solidFill>
                <a:schemeClr val="tx1"/>
              </a:solidFill>
            </a:rPr>
            <a:t>one</a:t>
          </a:r>
          <a:r>
            <a:rPr lang="en-US" b="1" i="1" u="sng" dirty="0" smtClean="0">
              <a:solidFill>
                <a:schemeClr val="accent2">
                  <a:lumMod val="40000"/>
                  <a:lumOff val="60000"/>
                </a:schemeClr>
              </a:solidFill>
            </a:rPr>
            <a:t> </a:t>
          </a:r>
          <a:r>
            <a:rPr lang="en-US" b="1" i="1" dirty="0" smtClean="0"/>
            <a:t>time, at the second-grade level</a:t>
          </a:r>
          <a:endParaRPr lang="en-US" b="1" i="1" dirty="0"/>
        </a:p>
      </dgm:t>
    </dgm:pt>
    <dgm:pt modelId="{8BEF8060-619F-4BFF-8E17-D47C7817AB67}" type="parTrans" cxnId="{2DF5187E-4B21-4AB6-8C5A-21ECD27BA6D9}">
      <dgm:prSet/>
      <dgm:spPr/>
      <dgm:t>
        <a:bodyPr/>
        <a:lstStyle/>
        <a:p>
          <a:endParaRPr lang="en-US"/>
        </a:p>
      </dgm:t>
    </dgm:pt>
    <dgm:pt modelId="{FDE520DC-26D6-4CEF-9BB1-C858FC87CAEE}" type="sibTrans" cxnId="{2DF5187E-4B21-4AB6-8C5A-21ECD27BA6D9}">
      <dgm:prSet/>
      <dgm:spPr/>
      <dgm:t>
        <a:bodyPr/>
        <a:lstStyle/>
        <a:p>
          <a:endParaRPr lang="en-US"/>
        </a:p>
      </dgm:t>
    </dgm:pt>
    <dgm:pt modelId="{11D1D464-1029-4BB8-AD7E-34DEFC91F1BE}">
      <dgm:prSet phldrT="[Text]" custT="1"/>
      <dgm:spPr/>
      <dgm:t>
        <a:bodyPr/>
        <a:lstStyle/>
        <a:p>
          <a:r>
            <a:rPr lang="en-US" sz="1800" b="1" dirty="0" smtClean="0"/>
            <a:t>RL.2.4:</a:t>
          </a:r>
          <a:r>
            <a:rPr lang="en-US" sz="1800" dirty="0" smtClean="0"/>
            <a:t> Describe how words and phrases (e.g., regular beats, alliteration, rhymes, repeated lines) supply rhythm and meaning in a story, poem, or song. </a:t>
          </a:r>
          <a:endParaRPr lang="en-US" sz="1800" dirty="0"/>
        </a:p>
      </dgm:t>
    </dgm:pt>
    <dgm:pt modelId="{C79AA705-0FE3-4BBE-B3AE-0A272ED2E1B7}" type="parTrans" cxnId="{563CF1DD-C88F-47A7-A520-16559EA10F71}">
      <dgm:prSet/>
      <dgm:spPr/>
      <dgm:t>
        <a:bodyPr/>
        <a:lstStyle/>
        <a:p>
          <a:endParaRPr lang="en-US"/>
        </a:p>
      </dgm:t>
    </dgm:pt>
    <dgm:pt modelId="{37E2B0EC-314C-46A8-B97F-A7322B6B7F75}" type="sibTrans" cxnId="{563CF1DD-C88F-47A7-A520-16559EA10F71}">
      <dgm:prSet/>
      <dgm:spPr/>
      <dgm:t>
        <a:bodyPr/>
        <a:lstStyle/>
        <a:p>
          <a:endParaRPr lang="en-US"/>
        </a:p>
      </dgm:t>
    </dgm:pt>
    <dgm:pt modelId="{AECEECE8-5976-48D1-A16F-EB39670BC8DD}">
      <dgm:prSet/>
      <dgm:spPr/>
      <dgm:t>
        <a:bodyPr/>
        <a:lstStyle/>
        <a:p>
          <a:r>
            <a:rPr lang="en-US" b="1" dirty="0" smtClean="0">
              <a:solidFill>
                <a:schemeClr val="tx1"/>
              </a:solidFill>
            </a:rPr>
            <a:t>Comparing the same work in different media</a:t>
          </a:r>
          <a:r>
            <a:rPr lang="en-US" b="1" dirty="0" smtClean="0">
              <a:solidFill>
                <a:schemeClr val="accent2">
                  <a:lumMod val="40000"/>
                  <a:lumOff val="60000"/>
                </a:schemeClr>
              </a:solidFill>
            </a:rPr>
            <a:t>: </a:t>
          </a:r>
          <a:r>
            <a:rPr lang="en-US" b="1" i="1" dirty="0" smtClean="0"/>
            <a:t>referenced in  </a:t>
          </a:r>
          <a:r>
            <a:rPr lang="en-US" b="1" i="1" u="sng" dirty="0" smtClean="0">
              <a:solidFill>
                <a:schemeClr val="tx1"/>
              </a:solidFill>
            </a:rPr>
            <a:t>12</a:t>
          </a:r>
          <a:r>
            <a:rPr lang="en-US" b="1" i="1" dirty="0" smtClean="0">
              <a:solidFill>
                <a:schemeClr val="tx1"/>
              </a:solidFill>
            </a:rPr>
            <a:t> </a:t>
          </a:r>
          <a:r>
            <a:rPr lang="en-US" b="1" i="1" dirty="0" smtClean="0"/>
            <a:t>standards</a:t>
          </a:r>
          <a:endParaRPr lang="en-US" b="1" i="1" dirty="0"/>
        </a:p>
      </dgm:t>
    </dgm:pt>
    <dgm:pt modelId="{AB97C9B2-867E-4211-8891-9410B6E01CD6}" type="parTrans" cxnId="{DFE9D35E-F95C-4B30-A232-33032521ED20}">
      <dgm:prSet/>
      <dgm:spPr/>
      <dgm:t>
        <a:bodyPr/>
        <a:lstStyle/>
        <a:p>
          <a:endParaRPr lang="en-US"/>
        </a:p>
      </dgm:t>
    </dgm:pt>
    <dgm:pt modelId="{7192D7FA-58D0-4B7A-8DBB-9B78B8EB2ADD}" type="sibTrans" cxnId="{DFE9D35E-F95C-4B30-A232-33032521ED20}">
      <dgm:prSet/>
      <dgm:spPr/>
      <dgm:t>
        <a:bodyPr/>
        <a:lstStyle/>
        <a:p>
          <a:endParaRPr lang="en-US"/>
        </a:p>
      </dgm:t>
    </dgm:pt>
    <dgm:pt modelId="{A57F49F2-20AD-4420-9783-32C6BF351265}">
      <dgm:prSet custT="1"/>
      <dgm:spPr/>
      <dgm:t>
        <a:bodyPr/>
        <a:lstStyle/>
        <a:p>
          <a:r>
            <a:rPr lang="en-US" sz="1800" b="1" dirty="0" smtClean="0">
              <a:latin typeface="+mn-lt"/>
            </a:rPr>
            <a:t>RL.6.7:</a:t>
          </a:r>
          <a:r>
            <a:rPr lang="en-US" sz="1800" dirty="0" smtClean="0">
              <a:latin typeface="+mn-lt"/>
            </a:rPr>
            <a:t> Compare and contrast the experience of reading a story, drama, or poem to listening to or viewing an audio, video, or live version of the text, including contrasting what they “see” and “hear” when reading the text to what they perceive when they listen or watch</a:t>
          </a:r>
          <a:r>
            <a:rPr lang="en-US" sz="1800" dirty="0" smtClean="0"/>
            <a:t>. </a:t>
          </a:r>
          <a:endParaRPr lang="en-US" sz="1800" b="1" dirty="0"/>
        </a:p>
      </dgm:t>
    </dgm:pt>
    <dgm:pt modelId="{614D1E77-BCEE-4969-9E1C-95D3DFF8F3A7}" type="parTrans" cxnId="{67DBC834-F3B0-438F-8D92-E6A290077F69}">
      <dgm:prSet/>
      <dgm:spPr/>
      <dgm:t>
        <a:bodyPr/>
        <a:lstStyle/>
        <a:p>
          <a:endParaRPr lang="en-US"/>
        </a:p>
      </dgm:t>
    </dgm:pt>
    <dgm:pt modelId="{4B999529-08AE-44E6-B690-8E9C9D21E1B2}" type="sibTrans" cxnId="{67DBC834-F3B0-438F-8D92-E6A290077F69}">
      <dgm:prSet/>
      <dgm:spPr/>
      <dgm:t>
        <a:bodyPr/>
        <a:lstStyle/>
        <a:p>
          <a:endParaRPr lang="en-US"/>
        </a:p>
      </dgm:t>
    </dgm:pt>
    <dgm:pt modelId="{8FE731B5-88B6-4004-AF95-C9EE5FB647EE}">
      <dgm:prSet/>
      <dgm:spPr/>
      <dgm:t>
        <a:bodyPr/>
        <a:lstStyle/>
        <a:p>
          <a:r>
            <a:rPr lang="en-US" b="1" dirty="0" smtClean="0">
              <a:solidFill>
                <a:schemeClr val="tx1"/>
              </a:solidFill>
            </a:rPr>
            <a:t>Analyzing and interpreting images</a:t>
          </a:r>
          <a:r>
            <a:rPr lang="en-US" b="1" dirty="0" smtClean="0">
              <a:solidFill>
                <a:schemeClr val="accent2">
                  <a:lumMod val="40000"/>
                  <a:lumOff val="60000"/>
                </a:schemeClr>
              </a:solidFill>
            </a:rPr>
            <a:t>: </a:t>
          </a:r>
          <a:r>
            <a:rPr lang="en-US" b="1" i="1" dirty="0" smtClean="0"/>
            <a:t>referenced in </a:t>
          </a:r>
          <a:r>
            <a:rPr lang="en-US" b="1" i="1" u="sng" dirty="0" smtClean="0">
              <a:solidFill>
                <a:schemeClr val="tx1"/>
              </a:solidFill>
            </a:rPr>
            <a:t>17</a:t>
          </a:r>
          <a:r>
            <a:rPr lang="en-US" b="1" i="1" dirty="0" smtClean="0"/>
            <a:t> standards </a:t>
          </a:r>
          <a:endParaRPr lang="en-US" b="1" i="1" dirty="0"/>
        </a:p>
      </dgm:t>
    </dgm:pt>
    <dgm:pt modelId="{1A0AF057-A476-4438-879E-5AD62985405A}" type="parTrans" cxnId="{B6ACC7F3-38E8-4493-A4AF-627B45CA2452}">
      <dgm:prSet/>
      <dgm:spPr/>
      <dgm:t>
        <a:bodyPr/>
        <a:lstStyle/>
        <a:p>
          <a:endParaRPr lang="en-US"/>
        </a:p>
      </dgm:t>
    </dgm:pt>
    <dgm:pt modelId="{AABABCE3-159F-4FD3-B571-92A120D310F5}" type="sibTrans" cxnId="{B6ACC7F3-38E8-4493-A4AF-627B45CA2452}">
      <dgm:prSet/>
      <dgm:spPr/>
      <dgm:t>
        <a:bodyPr/>
        <a:lstStyle/>
        <a:p>
          <a:endParaRPr lang="en-US"/>
        </a:p>
      </dgm:t>
    </dgm:pt>
    <dgm:pt modelId="{A8D8AE6F-2B33-4495-AFF5-DA62A8EB8631}">
      <dgm:prSet phldrT="[Text]" custT="1"/>
      <dgm:spPr/>
      <dgm:t>
        <a:bodyPr/>
        <a:lstStyle/>
        <a:p>
          <a:endParaRPr lang="en-US" sz="1000" dirty="0"/>
        </a:p>
      </dgm:t>
    </dgm:pt>
    <dgm:pt modelId="{4721A26B-AA33-4778-B016-431FF2BE2687}" type="parTrans" cxnId="{A5F9B799-4D11-49C2-9B79-81973762CFE2}">
      <dgm:prSet/>
      <dgm:spPr/>
      <dgm:t>
        <a:bodyPr/>
        <a:lstStyle/>
        <a:p>
          <a:endParaRPr lang="en-US"/>
        </a:p>
      </dgm:t>
    </dgm:pt>
    <dgm:pt modelId="{6377A4BF-2619-4F83-B15C-C56DE98E35A3}" type="sibTrans" cxnId="{A5F9B799-4D11-49C2-9B79-81973762CFE2}">
      <dgm:prSet/>
      <dgm:spPr/>
      <dgm:t>
        <a:bodyPr/>
        <a:lstStyle/>
        <a:p>
          <a:endParaRPr lang="en-US"/>
        </a:p>
      </dgm:t>
    </dgm:pt>
    <dgm:pt modelId="{4EABC4EE-C05E-4124-B2FD-756A3059FA83}">
      <dgm:prSet phldrT="[Text]" custT="1"/>
      <dgm:spPr/>
      <dgm:t>
        <a:bodyPr/>
        <a:lstStyle/>
        <a:p>
          <a:endParaRPr lang="en-US" sz="1000" dirty="0"/>
        </a:p>
      </dgm:t>
    </dgm:pt>
    <dgm:pt modelId="{5FA291FF-B5FF-4B45-8650-B1E83F0B81CA}" type="parTrans" cxnId="{F3864D0D-BB13-4A04-9278-407AF677307E}">
      <dgm:prSet/>
      <dgm:spPr/>
      <dgm:t>
        <a:bodyPr/>
        <a:lstStyle/>
        <a:p>
          <a:endParaRPr lang="en-US"/>
        </a:p>
      </dgm:t>
    </dgm:pt>
    <dgm:pt modelId="{A912E1C6-36BD-4F76-A7D2-65CD7893E81A}" type="sibTrans" cxnId="{F3864D0D-BB13-4A04-9278-407AF677307E}">
      <dgm:prSet/>
      <dgm:spPr/>
      <dgm:t>
        <a:bodyPr/>
        <a:lstStyle/>
        <a:p>
          <a:endParaRPr lang="en-US"/>
        </a:p>
      </dgm:t>
    </dgm:pt>
    <dgm:pt modelId="{4AF4D016-ED61-4A9E-8C16-85AB19C86B4F}" type="pres">
      <dgm:prSet presAssocID="{F490AE96-E6D0-4D37-90CF-80C7074BA7E5}" presName="linear" presStyleCnt="0">
        <dgm:presLayoutVars>
          <dgm:animLvl val="lvl"/>
          <dgm:resizeHandles val="exact"/>
        </dgm:presLayoutVars>
      </dgm:prSet>
      <dgm:spPr/>
      <dgm:t>
        <a:bodyPr/>
        <a:lstStyle/>
        <a:p>
          <a:endParaRPr lang="en-US"/>
        </a:p>
      </dgm:t>
    </dgm:pt>
    <dgm:pt modelId="{EE5DAA11-0963-4DA2-B492-480EDE640656}" type="pres">
      <dgm:prSet presAssocID="{1466D29B-0784-489F-8D18-1F7B7ED9DBB1}" presName="parentText" presStyleLbl="node1" presStyleIdx="0" presStyleCnt="4" custScaleY="17262" custLinFactNeighborX="-222" custLinFactNeighborY="-41087">
        <dgm:presLayoutVars>
          <dgm:chMax val="0"/>
          <dgm:bulletEnabled val="1"/>
        </dgm:presLayoutVars>
      </dgm:prSet>
      <dgm:spPr/>
      <dgm:t>
        <a:bodyPr/>
        <a:lstStyle/>
        <a:p>
          <a:endParaRPr lang="en-US"/>
        </a:p>
      </dgm:t>
    </dgm:pt>
    <dgm:pt modelId="{2A8CF539-5092-4D01-B8F7-C11FC29FC629}" type="pres">
      <dgm:prSet presAssocID="{1466D29B-0784-489F-8D18-1F7B7ED9DBB1}" presName="childText" presStyleLbl="revTx" presStyleIdx="0" presStyleCnt="4" custScaleY="98054" custLinFactNeighborY="-250">
        <dgm:presLayoutVars>
          <dgm:bulletEnabled val="1"/>
        </dgm:presLayoutVars>
      </dgm:prSet>
      <dgm:spPr/>
      <dgm:t>
        <a:bodyPr/>
        <a:lstStyle/>
        <a:p>
          <a:endParaRPr lang="en-US"/>
        </a:p>
      </dgm:t>
    </dgm:pt>
    <dgm:pt modelId="{467078CD-8A6F-4055-A334-4EC2A3054ADE}" type="pres">
      <dgm:prSet presAssocID="{4CD1B682-50A6-4440-B11D-3DAA8ECB7F8E}" presName="parentText" presStyleLbl="node1" presStyleIdx="1" presStyleCnt="4" custScaleY="17773" custLinFactNeighborY="4029">
        <dgm:presLayoutVars>
          <dgm:chMax val="0"/>
          <dgm:bulletEnabled val="1"/>
        </dgm:presLayoutVars>
      </dgm:prSet>
      <dgm:spPr/>
      <dgm:t>
        <a:bodyPr/>
        <a:lstStyle/>
        <a:p>
          <a:endParaRPr lang="en-US"/>
        </a:p>
      </dgm:t>
    </dgm:pt>
    <dgm:pt modelId="{777F5EC2-0D09-410D-A3EE-968656181EC6}" type="pres">
      <dgm:prSet presAssocID="{4CD1B682-50A6-4440-B11D-3DAA8ECB7F8E}" presName="childText" presStyleLbl="revTx" presStyleIdx="1" presStyleCnt="4" custScaleY="126968" custLinFactNeighborY="1213">
        <dgm:presLayoutVars>
          <dgm:bulletEnabled val="1"/>
        </dgm:presLayoutVars>
      </dgm:prSet>
      <dgm:spPr/>
      <dgm:t>
        <a:bodyPr/>
        <a:lstStyle/>
        <a:p>
          <a:endParaRPr lang="en-US"/>
        </a:p>
      </dgm:t>
    </dgm:pt>
    <dgm:pt modelId="{52DDA6EE-43CC-48EC-A9A5-EFCAAC684F5F}" type="pres">
      <dgm:prSet presAssocID="{AECEECE8-5976-48D1-A16F-EB39670BC8DD}" presName="parentText" presStyleLbl="node1" presStyleIdx="2" presStyleCnt="4" custScaleY="16016" custLinFactNeighborX="111" custLinFactNeighborY="-13953">
        <dgm:presLayoutVars>
          <dgm:chMax val="0"/>
          <dgm:bulletEnabled val="1"/>
        </dgm:presLayoutVars>
      </dgm:prSet>
      <dgm:spPr/>
      <dgm:t>
        <a:bodyPr/>
        <a:lstStyle/>
        <a:p>
          <a:endParaRPr lang="en-US"/>
        </a:p>
      </dgm:t>
    </dgm:pt>
    <dgm:pt modelId="{1263B258-5296-47A1-B7F0-BDE1246E12F5}" type="pres">
      <dgm:prSet presAssocID="{AECEECE8-5976-48D1-A16F-EB39670BC8DD}" presName="childText" presStyleLbl="revTx" presStyleIdx="2" presStyleCnt="4" custScaleY="127552" custLinFactNeighborY="-5896">
        <dgm:presLayoutVars>
          <dgm:bulletEnabled val="1"/>
        </dgm:presLayoutVars>
      </dgm:prSet>
      <dgm:spPr/>
      <dgm:t>
        <a:bodyPr/>
        <a:lstStyle/>
        <a:p>
          <a:endParaRPr lang="en-US"/>
        </a:p>
      </dgm:t>
    </dgm:pt>
    <dgm:pt modelId="{09407221-47CE-490B-BBF1-B764F3016225}" type="pres">
      <dgm:prSet presAssocID="{8FE731B5-88B6-4004-AF95-C9EE5FB647EE}" presName="parentText" presStyleLbl="node1" presStyleIdx="3" presStyleCnt="4" custScaleY="18595" custLinFactNeighborY="-27797">
        <dgm:presLayoutVars>
          <dgm:chMax val="0"/>
          <dgm:bulletEnabled val="1"/>
        </dgm:presLayoutVars>
      </dgm:prSet>
      <dgm:spPr/>
      <dgm:t>
        <a:bodyPr/>
        <a:lstStyle/>
        <a:p>
          <a:endParaRPr lang="en-US"/>
        </a:p>
      </dgm:t>
    </dgm:pt>
    <dgm:pt modelId="{0A30E7E1-1E03-4AE9-AB4A-7D342E7C52B0}" type="pres">
      <dgm:prSet presAssocID="{8FE731B5-88B6-4004-AF95-C9EE5FB647EE}" presName="childText" presStyleLbl="revTx" presStyleIdx="3" presStyleCnt="4" custScaleY="87793" custLinFactNeighborY="-6389">
        <dgm:presLayoutVars>
          <dgm:bulletEnabled val="1"/>
        </dgm:presLayoutVars>
      </dgm:prSet>
      <dgm:spPr/>
      <dgm:t>
        <a:bodyPr/>
        <a:lstStyle/>
        <a:p>
          <a:endParaRPr lang="en-US"/>
        </a:p>
      </dgm:t>
    </dgm:pt>
  </dgm:ptLst>
  <dgm:cxnLst>
    <dgm:cxn modelId="{67DBC834-F3B0-438F-8D92-E6A290077F69}" srcId="{AECEECE8-5976-48D1-A16F-EB39670BC8DD}" destId="{A57F49F2-20AD-4420-9783-32C6BF351265}" srcOrd="0" destOrd="0" parTransId="{614D1E77-BCEE-4969-9E1C-95D3DFF8F3A7}" sibTransId="{4B999529-08AE-44E6-B690-8E9C9D21E1B2}"/>
    <dgm:cxn modelId="{7DB315CA-D6BC-4761-B3D6-1D6C6F7E02CC}" type="presOf" srcId="{4EABC4EE-C05E-4124-B2FD-756A3059FA83}" destId="{2A8CF539-5092-4D01-B8F7-C11FC29FC629}" srcOrd="0" destOrd="1" presId="urn:microsoft.com/office/officeart/2005/8/layout/vList2"/>
    <dgm:cxn modelId="{36F7341B-2CBB-4564-85F8-36FF5680998B}" srcId="{1466D29B-0784-489F-8D18-1F7B7ED9DBB1}" destId="{61D256C1-CA09-4CFB-BDD3-D7A3D9803FF1}" srcOrd="0" destOrd="0" parTransId="{A2FDCD18-1FAC-492D-B6B1-C7752B418248}" sibTransId="{95F5C524-B51C-4735-86E9-0404C0E8214F}"/>
    <dgm:cxn modelId="{E3710A39-8A9E-4A17-B0FC-200E22F455CC}" type="presOf" srcId="{A8D8AE6F-2B33-4495-AFF5-DA62A8EB8631}" destId="{777F5EC2-0D09-410D-A3EE-968656181EC6}" srcOrd="0" destOrd="1" presId="urn:microsoft.com/office/officeart/2005/8/layout/vList2"/>
    <dgm:cxn modelId="{2DF5187E-4B21-4AB6-8C5A-21ECD27BA6D9}" srcId="{F490AE96-E6D0-4D37-90CF-80C7074BA7E5}" destId="{4CD1B682-50A6-4440-B11D-3DAA8ECB7F8E}" srcOrd="1" destOrd="0" parTransId="{8BEF8060-619F-4BFF-8E17-D47C7817AB67}" sibTransId="{FDE520DC-26D6-4CEF-9BB1-C858FC87CAEE}"/>
    <dgm:cxn modelId="{BFB5CC94-9CC7-41C7-9946-10A046E02286}" type="presOf" srcId="{4CD1B682-50A6-4440-B11D-3DAA8ECB7F8E}" destId="{467078CD-8A6F-4055-A334-4EC2A3054ADE}" srcOrd="0" destOrd="0" presId="urn:microsoft.com/office/officeart/2005/8/layout/vList2"/>
    <dgm:cxn modelId="{9D12C353-5C24-4D53-99D5-09EF3E1C993D}" type="presOf" srcId="{8FE731B5-88B6-4004-AF95-C9EE5FB647EE}" destId="{09407221-47CE-490B-BBF1-B764F3016225}" srcOrd="0" destOrd="0" presId="urn:microsoft.com/office/officeart/2005/8/layout/vList2"/>
    <dgm:cxn modelId="{1F39817B-3CA6-4AD1-B893-1FB9A62DDC1C}" type="presOf" srcId="{AECEECE8-5976-48D1-A16F-EB39670BC8DD}" destId="{52DDA6EE-43CC-48EC-A9A5-EFCAAC684F5F}" srcOrd="0" destOrd="0" presId="urn:microsoft.com/office/officeart/2005/8/layout/vList2"/>
    <dgm:cxn modelId="{D6C635E2-96CE-4BED-ADD2-12FA4D141C10}" type="presOf" srcId="{A57F49F2-20AD-4420-9783-32C6BF351265}" destId="{1263B258-5296-47A1-B7F0-BDE1246E12F5}" srcOrd="0" destOrd="0" presId="urn:microsoft.com/office/officeart/2005/8/layout/vList2"/>
    <dgm:cxn modelId="{66162504-CD4D-4BC0-AF4F-3FF2DAA89880}" type="presOf" srcId="{1466D29B-0784-489F-8D18-1F7B7ED9DBB1}" destId="{EE5DAA11-0963-4DA2-B492-480EDE640656}" srcOrd="0" destOrd="0" presId="urn:microsoft.com/office/officeart/2005/8/layout/vList2"/>
    <dgm:cxn modelId="{A2B84D59-99A4-4DB3-8847-B793C7314304}" srcId="{8FE731B5-88B6-4004-AF95-C9EE5FB647EE}" destId="{70425FD3-96E9-439D-A46D-3BF9A99B8387}" srcOrd="0" destOrd="0" parTransId="{9E240F63-E967-43DD-B7B2-5DBED87CA016}" sibTransId="{2209100B-A528-4D4F-AA15-8BC53566AEBC}"/>
    <dgm:cxn modelId="{563CF1DD-C88F-47A7-A520-16559EA10F71}" srcId="{4CD1B682-50A6-4440-B11D-3DAA8ECB7F8E}" destId="{11D1D464-1029-4BB8-AD7E-34DEFC91F1BE}" srcOrd="0" destOrd="0" parTransId="{C79AA705-0FE3-4BBE-B3AE-0A272ED2E1B7}" sibTransId="{37E2B0EC-314C-46A8-B97F-A7322B6B7F75}"/>
    <dgm:cxn modelId="{A5F9B799-4D11-49C2-9B79-81973762CFE2}" srcId="{4CD1B682-50A6-4440-B11D-3DAA8ECB7F8E}" destId="{A8D8AE6F-2B33-4495-AFF5-DA62A8EB8631}" srcOrd="1" destOrd="0" parTransId="{4721A26B-AA33-4778-B016-431FF2BE2687}" sibTransId="{6377A4BF-2619-4F83-B15C-C56DE98E35A3}"/>
    <dgm:cxn modelId="{B6ACC7F3-38E8-4493-A4AF-627B45CA2452}" srcId="{F490AE96-E6D0-4D37-90CF-80C7074BA7E5}" destId="{8FE731B5-88B6-4004-AF95-C9EE5FB647EE}" srcOrd="3" destOrd="0" parTransId="{1A0AF057-A476-4438-879E-5AD62985405A}" sibTransId="{AABABCE3-159F-4FD3-B571-92A120D310F5}"/>
    <dgm:cxn modelId="{DFE9D35E-F95C-4B30-A232-33032521ED20}" srcId="{F490AE96-E6D0-4D37-90CF-80C7074BA7E5}" destId="{AECEECE8-5976-48D1-A16F-EB39670BC8DD}" srcOrd="2" destOrd="0" parTransId="{AB97C9B2-867E-4211-8891-9410B6E01CD6}" sibTransId="{7192D7FA-58D0-4B7A-8DBB-9B78B8EB2ADD}"/>
    <dgm:cxn modelId="{674243FE-F4C5-4D18-B75B-3ED28D1FAF5A}" type="presOf" srcId="{61D256C1-CA09-4CFB-BDD3-D7A3D9803FF1}" destId="{2A8CF539-5092-4D01-B8F7-C11FC29FC629}" srcOrd="0" destOrd="0" presId="urn:microsoft.com/office/officeart/2005/8/layout/vList2"/>
    <dgm:cxn modelId="{B84EAD7C-5300-4D09-9733-1E65930649BF}" srcId="{F490AE96-E6D0-4D37-90CF-80C7074BA7E5}" destId="{1466D29B-0784-489F-8D18-1F7B7ED9DBB1}" srcOrd="0" destOrd="0" parTransId="{839A4E33-2871-421F-AF41-C27EBB861EEF}" sibTransId="{110DD711-CE06-45A3-BF3C-A38EA66F2723}"/>
    <dgm:cxn modelId="{063969C4-5D85-4D3E-92D7-B8663877B7C7}" type="presOf" srcId="{11D1D464-1029-4BB8-AD7E-34DEFC91F1BE}" destId="{777F5EC2-0D09-410D-A3EE-968656181EC6}" srcOrd="0" destOrd="0" presId="urn:microsoft.com/office/officeart/2005/8/layout/vList2"/>
    <dgm:cxn modelId="{2F12740F-BAC0-4934-8858-D305693D82DC}" type="presOf" srcId="{F490AE96-E6D0-4D37-90CF-80C7074BA7E5}" destId="{4AF4D016-ED61-4A9E-8C16-85AB19C86B4F}" srcOrd="0" destOrd="0" presId="urn:microsoft.com/office/officeart/2005/8/layout/vList2"/>
    <dgm:cxn modelId="{B56C25E4-FEBC-4692-8A01-B93C08A66A95}" type="presOf" srcId="{70425FD3-96E9-439D-A46D-3BF9A99B8387}" destId="{0A30E7E1-1E03-4AE9-AB4A-7D342E7C52B0}" srcOrd="0" destOrd="0" presId="urn:microsoft.com/office/officeart/2005/8/layout/vList2"/>
    <dgm:cxn modelId="{F3864D0D-BB13-4A04-9278-407AF677307E}" srcId="{1466D29B-0784-489F-8D18-1F7B7ED9DBB1}" destId="{4EABC4EE-C05E-4124-B2FD-756A3059FA83}" srcOrd="1" destOrd="0" parTransId="{5FA291FF-B5FF-4B45-8650-B1E83F0B81CA}" sibTransId="{A912E1C6-36BD-4F76-A7D2-65CD7893E81A}"/>
    <dgm:cxn modelId="{B5EB2A11-C932-413B-953B-0135F3646062}" type="presParOf" srcId="{4AF4D016-ED61-4A9E-8C16-85AB19C86B4F}" destId="{EE5DAA11-0963-4DA2-B492-480EDE640656}" srcOrd="0" destOrd="0" presId="urn:microsoft.com/office/officeart/2005/8/layout/vList2"/>
    <dgm:cxn modelId="{941470A0-A67C-493B-9E97-6466772D9B90}" type="presParOf" srcId="{4AF4D016-ED61-4A9E-8C16-85AB19C86B4F}" destId="{2A8CF539-5092-4D01-B8F7-C11FC29FC629}" srcOrd="1" destOrd="0" presId="urn:microsoft.com/office/officeart/2005/8/layout/vList2"/>
    <dgm:cxn modelId="{14A03857-B3B9-4B16-9A5C-473AAE6EAE10}" type="presParOf" srcId="{4AF4D016-ED61-4A9E-8C16-85AB19C86B4F}" destId="{467078CD-8A6F-4055-A334-4EC2A3054ADE}" srcOrd="2" destOrd="0" presId="urn:microsoft.com/office/officeart/2005/8/layout/vList2"/>
    <dgm:cxn modelId="{3F50EEBB-CB8C-42EF-9DAD-48E94EAB5A86}" type="presParOf" srcId="{4AF4D016-ED61-4A9E-8C16-85AB19C86B4F}" destId="{777F5EC2-0D09-410D-A3EE-968656181EC6}" srcOrd="3" destOrd="0" presId="urn:microsoft.com/office/officeart/2005/8/layout/vList2"/>
    <dgm:cxn modelId="{4B06469C-D17A-4F95-AAAD-A2D8A8E8234F}" type="presParOf" srcId="{4AF4D016-ED61-4A9E-8C16-85AB19C86B4F}" destId="{52DDA6EE-43CC-48EC-A9A5-EFCAAC684F5F}" srcOrd="4" destOrd="0" presId="urn:microsoft.com/office/officeart/2005/8/layout/vList2"/>
    <dgm:cxn modelId="{955D9250-532E-48C8-92D3-442D728AC414}" type="presParOf" srcId="{4AF4D016-ED61-4A9E-8C16-85AB19C86B4F}" destId="{1263B258-5296-47A1-B7F0-BDE1246E12F5}" srcOrd="5" destOrd="0" presId="urn:microsoft.com/office/officeart/2005/8/layout/vList2"/>
    <dgm:cxn modelId="{0F3A24BD-1B33-4B23-976C-509AE5B6453C}" type="presParOf" srcId="{4AF4D016-ED61-4A9E-8C16-85AB19C86B4F}" destId="{09407221-47CE-490B-BBF1-B764F3016225}" srcOrd="6" destOrd="0" presId="urn:microsoft.com/office/officeart/2005/8/layout/vList2"/>
    <dgm:cxn modelId="{0D78A179-D68C-48DD-98FC-57F71764577D}" type="presParOf" srcId="{4AF4D016-ED61-4A9E-8C16-85AB19C86B4F}" destId="{0A30E7E1-1E03-4AE9-AB4A-7D342E7C52B0}"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B69F69-8493-4AA4-AEB3-154B866AA386}" type="doc">
      <dgm:prSet loTypeId="urn:microsoft.com/office/officeart/2005/8/layout/vList2" loCatId="list" qsTypeId="urn:microsoft.com/office/officeart/2005/8/quickstyle/simple1#4" qsCatId="simple" csTypeId="urn:microsoft.com/office/officeart/2005/8/colors/accent5_3" csCatId="accent5" phldr="1"/>
      <dgm:spPr/>
      <dgm:t>
        <a:bodyPr/>
        <a:lstStyle/>
        <a:p>
          <a:endParaRPr lang="en-US"/>
        </a:p>
      </dgm:t>
    </dgm:pt>
    <dgm:pt modelId="{F75D22A9-66FC-4482-9000-5350486E202D}">
      <dgm:prSet phldrT="[Text]" custT="1"/>
      <dgm:spPr/>
      <dgm:t>
        <a:bodyPr/>
        <a:lstStyle/>
        <a:p>
          <a:pPr algn="ctr"/>
          <a:r>
            <a:rPr lang="en-US" sz="3200" dirty="0" smtClean="0">
              <a:solidFill>
                <a:schemeClr val="accent6"/>
              </a:solidFill>
            </a:rPr>
            <a:t>Arts References in Common Core Standards for </a:t>
          </a:r>
        </a:p>
        <a:p>
          <a:pPr algn="ctr"/>
          <a:r>
            <a:rPr lang="en-US" sz="3200" b="1" dirty="0" smtClean="0">
              <a:solidFill>
                <a:schemeClr val="tx1"/>
              </a:solidFill>
            </a:rPr>
            <a:t>Speaking and Listening</a:t>
          </a:r>
          <a:endParaRPr lang="en-US" sz="3200" b="1" dirty="0">
            <a:solidFill>
              <a:schemeClr val="tx1"/>
            </a:solidFill>
          </a:endParaRPr>
        </a:p>
      </dgm:t>
    </dgm:pt>
    <dgm:pt modelId="{979D5812-5998-4AC8-9590-F97127A07358}" type="parTrans" cxnId="{CBDD2C2E-496D-4051-8C02-E9D96E4CFF9F}">
      <dgm:prSet/>
      <dgm:spPr/>
      <dgm:t>
        <a:bodyPr/>
        <a:lstStyle/>
        <a:p>
          <a:endParaRPr lang="en-US"/>
        </a:p>
      </dgm:t>
    </dgm:pt>
    <dgm:pt modelId="{EF11E4A4-3B66-4D30-9968-8B1E207FC8E7}" type="sibTrans" cxnId="{CBDD2C2E-496D-4051-8C02-E9D96E4CFF9F}">
      <dgm:prSet/>
      <dgm:spPr/>
      <dgm:t>
        <a:bodyPr/>
        <a:lstStyle/>
        <a:p>
          <a:endParaRPr lang="en-US"/>
        </a:p>
      </dgm:t>
    </dgm:pt>
    <dgm:pt modelId="{95B81FED-9161-41EB-B0FD-C91FBF109A61}">
      <dgm:prSet phldrT="[Text]" custT="1"/>
      <dgm:spPr/>
      <dgm:t>
        <a:bodyPr/>
        <a:lstStyle/>
        <a:p>
          <a:pPr>
            <a:spcAft>
              <a:spcPts val="1800"/>
            </a:spcAft>
          </a:pPr>
          <a:r>
            <a:rPr lang="en-US" sz="2800" dirty="0" smtClean="0"/>
            <a:t>16 arts links in 66 standards</a:t>
          </a:r>
          <a:endParaRPr lang="en-US" sz="2800" dirty="0"/>
        </a:p>
      </dgm:t>
    </dgm:pt>
    <dgm:pt modelId="{97414702-58CF-4D36-A2E2-9D2B70086B9C}" type="parTrans" cxnId="{1F11D9FF-B29F-4FC2-A440-D9BCCF84A20F}">
      <dgm:prSet/>
      <dgm:spPr/>
      <dgm:t>
        <a:bodyPr/>
        <a:lstStyle/>
        <a:p>
          <a:endParaRPr lang="en-US"/>
        </a:p>
      </dgm:t>
    </dgm:pt>
    <dgm:pt modelId="{764F7A67-4591-43FD-8EAD-10B1200EDAE0}" type="sibTrans" cxnId="{1F11D9FF-B29F-4FC2-A440-D9BCCF84A20F}">
      <dgm:prSet/>
      <dgm:spPr/>
      <dgm:t>
        <a:bodyPr/>
        <a:lstStyle/>
        <a:p>
          <a:endParaRPr lang="en-US"/>
        </a:p>
      </dgm:t>
    </dgm:pt>
    <dgm:pt modelId="{86DE38A6-FDD2-4547-8F2A-57634D780ED7}">
      <dgm:prSet phldrT="[Text]" custT="1"/>
      <dgm:spPr/>
      <dgm:t>
        <a:bodyPr/>
        <a:lstStyle/>
        <a:p>
          <a:pPr>
            <a:spcAft>
              <a:spcPts val="1800"/>
            </a:spcAft>
          </a:pPr>
          <a:r>
            <a:rPr lang="en-US" sz="2800" dirty="0" smtClean="0"/>
            <a:t>Most references are related to Anchor Standard #5:</a:t>
          </a:r>
          <a:endParaRPr lang="en-US" sz="2800" dirty="0"/>
        </a:p>
      </dgm:t>
    </dgm:pt>
    <dgm:pt modelId="{EAB86A8F-555A-4AAE-BEC6-7DD367A1A4C2}" type="parTrans" cxnId="{EBE8A7AD-9F57-45EF-8170-2D10C63E2CA0}">
      <dgm:prSet/>
      <dgm:spPr/>
      <dgm:t>
        <a:bodyPr/>
        <a:lstStyle/>
        <a:p>
          <a:endParaRPr lang="en-US"/>
        </a:p>
      </dgm:t>
    </dgm:pt>
    <dgm:pt modelId="{FBCFC42D-4398-466B-9F1D-4326EC87E8FC}" type="sibTrans" cxnId="{EBE8A7AD-9F57-45EF-8170-2D10C63E2CA0}">
      <dgm:prSet/>
      <dgm:spPr/>
      <dgm:t>
        <a:bodyPr/>
        <a:lstStyle/>
        <a:p>
          <a:endParaRPr lang="en-US"/>
        </a:p>
      </dgm:t>
    </dgm:pt>
    <dgm:pt modelId="{AF92B275-7021-43A2-9FDE-A6351A883F7E}">
      <dgm:prSet phldrT="[Text]"/>
      <dgm:spPr/>
      <dgm:t>
        <a:bodyPr/>
        <a:lstStyle/>
        <a:p>
          <a:pPr>
            <a:spcAft>
              <a:spcPts val="1800"/>
            </a:spcAft>
          </a:pPr>
          <a:endParaRPr lang="en-US" sz="2000" dirty="0"/>
        </a:p>
      </dgm:t>
    </dgm:pt>
    <dgm:pt modelId="{2022A739-B7C1-4D03-9983-1ECD2784031A}" type="parTrans" cxnId="{782E540A-F88B-4E9E-B2BA-82C3A86BBA77}">
      <dgm:prSet/>
      <dgm:spPr/>
      <dgm:t>
        <a:bodyPr/>
        <a:lstStyle/>
        <a:p>
          <a:endParaRPr lang="en-US"/>
        </a:p>
      </dgm:t>
    </dgm:pt>
    <dgm:pt modelId="{29D3BB00-E13B-4F89-9F30-53EFD69D50E4}" type="sibTrans" cxnId="{782E540A-F88B-4E9E-B2BA-82C3A86BBA77}">
      <dgm:prSet/>
      <dgm:spPr/>
      <dgm:t>
        <a:bodyPr/>
        <a:lstStyle/>
        <a:p>
          <a:endParaRPr lang="en-US"/>
        </a:p>
      </dgm:t>
    </dgm:pt>
    <dgm:pt modelId="{BE9E931D-B589-4198-BE2F-5AE7D1380EEC}" type="pres">
      <dgm:prSet presAssocID="{5CB69F69-8493-4AA4-AEB3-154B866AA386}" presName="linear" presStyleCnt="0">
        <dgm:presLayoutVars>
          <dgm:animLvl val="lvl"/>
          <dgm:resizeHandles val="exact"/>
        </dgm:presLayoutVars>
      </dgm:prSet>
      <dgm:spPr/>
      <dgm:t>
        <a:bodyPr/>
        <a:lstStyle/>
        <a:p>
          <a:endParaRPr lang="en-US"/>
        </a:p>
      </dgm:t>
    </dgm:pt>
    <dgm:pt modelId="{CEE4155D-F14E-48B9-AC8E-849162523AE1}" type="pres">
      <dgm:prSet presAssocID="{F75D22A9-66FC-4482-9000-5350486E202D}" presName="parentText" presStyleLbl="node1" presStyleIdx="0" presStyleCnt="1" custScaleX="87500">
        <dgm:presLayoutVars>
          <dgm:chMax val="0"/>
          <dgm:bulletEnabled val="1"/>
        </dgm:presLayoutVars>
      </dgm:prSet>
      <dgm:spPr/>
      <dgm:t>
        <a:bodyPr/>
        <a:lstStyle/>
        <a:p>
          <a:endParaRPr lang="en-US"/>
        </a:p>
      </dgm:t>
    </dgm:pt>
    <dgm:pt modelId="{A30AF1B5-CF73-4E05-90DD-A3E6B68D7570}" type="pres">
      <dgm:prSet presAssocID="{F75D22A9-66FC-4482-9000-5350486E202D}" presName="childText" presStyleLbl="revTx" presStyleIdx="0" presStyleCnt="1" custScaleX="87500" custScaleY="83836" custLinFactNeighborY="25619">
        <dgm:presLayoutVars>
          <dgm:bulletEnabled val="1"/>
        </dgm:presLayoutVars>
      </dgm:prSet>
      <dgm:spPr/>
      <dgm:t>
        <a:bodyPr/>
        <a:lstStyle/>
        <a:p>
          <a:endParaRPr lang="en-US"/>
        </a:p>
      </dgm:t>
    </dgm:pt>
  </dgm:ptLst>
  <dgm:cxnLst>
    <dgm:cxn modelId="{00280480-31EF-4592-8B16-3276C78D1421}" type="presOf" srcId="{95B81FED-9161-41EB-B0FD-C91FBF109A61}" destId="{A30AF1B5-CF73-4E05-90DD-A3E6B68D7570}" srcOrd="0" destOrd="1" presId="urn:microsoft.com/office/officeart/2005/8/layout/vList2"/>
    <dgm:cxn modelId="{EBE8A7AD-9F57-45EF-8170-2D10C63E2CA0}" srcId="{AF92B275-7021-43A2-9FDE-A6351A883F7E}" destId="{86DE38A6-FDD2-4547-8F2A-57634D780ED7}" srcOrd="1" destOrd="0" parTransId="{EAB86A8F-555A-4AAE-BEC6-7DD367A1A4C2}" sibTransId="{FBCFC42D-4398-466B-9F1D-4326EC87E8FC}"/>
    <dgm:cxn modelId="{782E540A-F88B-4E9E-B2BA-82C3A86BBA77}" srcId="{F75D22A9-66FC-4482-9000-5350486E202D}" destId="{AF92B275-7021-43A2-9FDE-A6351A883F7E}" srcOrd="0" destOrd="0" parTransId="{2022A739-B7C1-4D03-9983-1ECD2784031A}" sibTransId="{29D3BB00-E13B-4F89-9F30-53EFD69D50E4}"/>
    <dgm:cxn modelId="{081A87DE-42C7-459B-9CA2-3E4C369D64FF}" type="presOf" srcId="{AF92B275-7021-43A2-9FDE-A6351A883F7E}" destId="{A30AF1B5-CF73-4E05-90DD-A3E6B68D7570}" srcOrd="0" destOrd="0" presId="urn:microsoft.com/office/officeart/2005/8/layout/vList2"/>
    <dgm:cxn modelId="{1F11D9FF-B29F-4FC2-A440-D9BCCF84A20F}" srcId="{AF92B275-7021-43A2-9FDE-A6351A883F7E}" destId="{95B81FED-9161-41EB-B0FD-C91FBF109A61}" srcOrd="0" destOrd="0" parTransId="{97414702-58CF-4D36-A2E2-9D2B70086B9C}" sibTransId="{764F7A67-4591-43FD-8EAD-10B1200EDAE0}"/>
    <dgm:cxn modelId="{5BD27A33-57FE-400A-AA84-6B339EA2EEA7}" type="presOf" srcId="{F75D22A9-66FC-4482-9000-5350486E202D}" destId="{CEE4155D-F14E-48B9-AC8E-849162523AE1}" srcOrd="0" destOrd="0" presId="urn:microsoft.com/office/officeart/2005/8/layout/vList2"/>
    <dgm:cxn modelId="{CBDD2C2E-496D-4051-8C02-E9D96E4CFF9F}" srcId="{5CB69F69-8493-4AA4-AEB3-154B866AA386}" destId="{F75D22A9-66FC-4482-9000-5350486E202D}" srcOrd="0" destOrd="0" parTransId="{979D5812-5998-4AC8-9590-F97127A07358}" sibTransId="{EF11E4A4-3B66-4D30-9968-8B1E207FC8E7}"/>
    <dgm:cxn modelId="{C07ED76C-37F9-462A-8281-FF31C7E35AF6}" type="presOf" srcId="{86DE38A6-FDD2-4547-8F2A-57634D780ED7}" destId="{A30AF1B5-CF73-4E05-90DD-A3E6B68D7570}" srcOrd="0" destOrd="2" presId="urn:microsoft.com/office/officeart/2005/8/layout/vList2"/>
    <dgm:cxn modelId="{F6768939-857A-49B8-871A-4AF4BDAD26C0}" type="presOf" srcId="{5CB69F69-8493-4AA4-AEB3-154B866AA386}" destId="{BE9E931D-B589-4198-BE2F-5AE7D1380EEC}" srcOrd="0" destOrd="0" presId="urn:microsoft.com/office/officeart/2005/8/layout/vList2"/>
    <dgm:cxn modelId="{646B0C3A-36A7-4518-B145-2B3A7CB41AD4}" type="presParOf" srcId="{BE9E931D-B589-4198-BE2F-5AE7D1380EEC}" destId="{CEE4155D-F14E-48B9-AC8E-849162523AE1}" srcOrd="0" destOrd="0" presId="urn:microsoft.com/office/officeart/2005/8/layout/vList2"/>
    <dgm:cxn modelId="{94EED4E0-5A84-4122-8D5D-96700A4A20D6}" type="presParOf" srcId="{BE9E931D-B589-4198-BE2F-5AE7D1380EEC}" destId="{A30AF1B5-CF73-4E05-90DD-A3E6B68D7570}"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2" y="0"/>
            <a:ext cx="4017433" cy="3494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422" tIns="46212" rIns="92422" bIns="46212" numCol="1" anchor="t" anchorCtr="0" compatLnSpc="1">
            <a:prstTxWarp prst="textNoShape">
              <a:avLst/>
            </a:prstTxWarp>
          </a:bodyPr>
          <a:lstStyle>
            <a:lvl1pPr defTabSz="923925">
              <a:lnSpc>
                <a:spcPct val="100000"/>
              </a:lnSpc>
              <a:spcBef>
                <a:spcPct val="0"/>
              </a:spcBef>
              <a:defRPr sz="1200">
                <a:solidFill>
                  <a:srgbClr val="000054"/>
                </a:solidFill>
              </a:defRPr>
            </a:lvl1pPr>
          </a:lstStyle>
          <a:p>
            <a:pPr>
              <a:defRPr/>
            </a:pPr>
            <a:endParaRPr lang="en-US" altLang="en-US" dirty="0"/>
          </a:p>
        </p:txBody>
      </p:sp>
      <p:sp>
        <p:nvSpPr>
          <p:cNvPr id="8195" name="Rectangle 3"/>
          <p:cNvSpPr>
            <a:spLocks noGrp="1" noChangeArrowheads="1"/>
          </p:cNvSpPr>
          <p:nvPr>
            <p:ph type="dt" sz="quarter" idx="1"/>
          </p:nvPr>
        </p:nvSpPr>
        <p:spPr bwMode="auto">
          <a:xfrm>
            <a:off x="5253568" y="0"/>
            <a:ext cx="4017433" cy="3494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422" tIns="46212" rIns="92422" bIns="46212" numCol="1" anchor="t" anchorCtr="0" compatLnSpc="1">
            <a:prstTxWarp prst="textNoShape">
              <a:avLst/>
            </a:prstTxWarp>
          </a:bodyPr>
          <a:lstStyle>
            <a:lvl1pPr algn="r" defTabSz="923925">
              <a:lnSpc>
                <a:spcPct val="100000"/>
              </a:lnSpc>
              <a:spcBef>
                <a:spcPct val="0"/>
              </a:spcBef>
              <a:defRPr sz="1200">
                <a:solidFill>
                  <a:srgbClr val="000054"/>
                </a:solidFill>
              </a:defRPr>
            </a:lvl1pPr>
          </a:lstStyle>
          <a:p>
            <a:pPr>
              <a:defRPr/>
            </a:pPr>
            <a:endParaRPr lang="en-US" altLang="en-US" dirty="0"/>
          </a:p>
        </p:txBody>
      </p:sp>
      <p:sp>
        <p:nvSpPr>
          <p:cNvPr id="8196" name="Rectangle 4"/>
          <p:cNvSpPr>
            <a:spLocks noGrp="1" noChangeArrowheads="1"/>
          </p:cNvSpPr>
          <p:nvPr>
            <p:ph type="ftr" sz="quarter" idx="2"/>
          </p:nvPr>
        </p:nvSpPr>
        <p:spPr bwMode="auto">
          <a:xfrm>
            <a:off x="2" y="6635515"/>
            <a:ext cx="4017433" cy="3494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422" tIns="46212" rIns="92422" bIns="46212" numCol="1" anchor="b" anchorCtr="0" compatLnSpc="1">
            <a:prstTxWarp prst="textNoShape">
              <a:avLst/>
            </a:prstTxWarp>
          </a:bodyPr>
          <a:lstStyle>
            <a:lvl1pPr defTabSz="923925">
              <a:lnSpc>
                <a:spcPct val="100000"/>
              </a:lnSpc>
              <a:spcBef>
                <a:spcPct val="0"/>
              </a:spcBef>
              <a:defRPr sz="1200">
                <a:solidFill>
                  <a:srgbClr val="000054"/>
                </a:solidFill>
              </a:defRPr>
            </a:lvl1pPr>
          </a:lstStyle>
          <a:p>
            <a:pPr>
              <a:defRPr/>
            </a:pPr>
            <a:endParaRPr lang="en-US" altLang="en-US" dirty="0"/>
          </a:p>
        </p:txBody>
      </p:sp>
      <p:sp>
        <p:nvSpPr>
          <p:cNvPr id="8197" name="Rectangle 5"/>
          <p:cNvSpPr>
            <a:spLocks noGrp="1" noChangeArrowheads="1"/>
          </p:cNvSpPr>
          <p:nvPr>
            <p:ph type="sldNum" sz="quarter" idx="3"/>
          </p:nvPr>
        </p:nvSpPr>
        <p:spPr bwMode="auto">
          <a:xfrm>
            <a:off x="5253568" y="6635515"/>
            <a:ext cx="4017433" cy="3494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422" tIns="46212" rIns="92422" bIns="46212" numCol="1" anchor="b" anchorCtr="0" compatLnSpc="1">
            <a:prstTxWarp prst="textNoShape">
              <a:avLst/>
            </a:prstTxWarp>
          </a:bodyPr>
          <a:lstStyle>
            <a:lvl1pPr algn="r" defTabSz="923925">
              <a:lnSpc>
                <a:spcPct val="100000"/>
              </a:lnSpc>
              <a:spcBef>
                <a:spcPct val="0"/>
              </a:spcBef>
              <a:defRPr sz="1200">
                <a:solidFill>
                  <a:srgbClr val="000054"/>
                </a:solidFill>
              </a:defRPr>
            </a:lvl1pPr>
          </a:lstStyle>
          <a:p>
            <a:pPr>
              <a:defRPr/>
            </a:pPr>
            <a:fld id="{0D67712C-29BE-4211-A188-9915FD3787E5}" type="slidenum">
              <a:rPr lang="en-US" altLang="en-US"/>
              <a:pPr>
                <a:defRPr/>
              </a:pPr>
              <a:t>‹#›</a:t>
            </a:fld>
            <a:endParaRPr lang="en-US" altLang="en-US" dirty="0"/>
          </a:p>
        </p:txBody>
      </p:sp>
    </p:spTree>
    <p:extLst>
      <p:ext uri="{BB962C8B-B14F-4D97-AF65-F5344CB8AC3E}">
        <p14:creationId xmlns:p14="http://schemas.microsoft.com/office/powerpoint/2010/main" val="9948843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2" y="0"/>
            <a:ext cx="4017433" cy="3494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422" tIns="46212" rIns="92422" bIns="46212" numCol="1" anchor="t" anchorCtr="0" compatLnSpc="1">
            <a:prstTxWarp prst="textNoShape">
              <a:avLst/>
            </a:prstTxWarp>
          </a:bodyPr>
          <a:lstStyle>
            <a:lvl1pPr defTabSz="923925">
              <a:lnSpc>
                <a:spcPct val="100000"/>
              </a:lnSpc>
              <a:spcBef>
                <a:spcPct val="0"/>
              </a:spcBef>
              <a:defRPr sz="1200">
                <a:solidFill>
                  <a:srgbClr val="000054"/>
                </a:solidFill>
              </a:defRPr>
            </a:lvl1pPr>
          </a:lstStyle>
          <a:p>
            <a:pPr>
              <a:defRPr/>
            </a:pPr>
            <a:endParaRPr lang="en-US" altLang="en-US" dirty="0"/>
          </a:p>
        </p:txBody>
      </p:sp>
      <p:sp>
        <p:nvSpPr>
          <p:cNvPr id="9219" name="Rectangle 3"/>
          <p:cNvSpPr>
            <a:spLocks noGrp="1" noChangeArrowheads="1"/>
          </p:cNvSpPr>
          <p:nvPr>
            <p:ph type="dt" idx="1"/>
          </p:nvPr>
        </p:nvSpPr>
        <p:spPr bwMode="auto">
          <a:xfrm>
            <a:off x="5253568" y="0"/>
            <a:ext cx="4017433" cy="3494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422" tIns="46212" rIns="92422" bIns="46212" numCol="1" anchor="t" anchorCtr="0" compatLnSpc="1">
            <a:prstTxWarp prst="textNoShape">
              <a:avLst/>
            </a:prstTxWarp>
          </a:bodyPr>
          <a:lstStyle>
            <a:lvl1pPr algn="r" defTabSz="923925">
              <a:lnSpc>
                <a:spcPct val="100000"/>
              </a:lnSpc>
              <a:spcBef>
                <a:spcPct val="0"/>
              </a:spcBef>
              <a:defRPr sz="1200">
                <a:solidFill>
                  <a:srgbClr val="000054"/>
                </a:solidFill>
              </a:defRPr>
            </a:lvl1pPr>
          </a:lstStyle>
          <a:p>
            <a:pPr>
              <a:defRPr/>
            </a:pPr>
            <a:endParaRPr lang="en-US" altLang="en-US" dirty="0"/>
          </a:p>
        </p:txBody>
      </p:sp>
      <p:sp>
        <p:nvSpPr>
          <p:cNvPr id="63492" name="Rectangle 4"/>
          <p:cNvSpPr>
            <a:spLocks noGrp="1" noRot="1" noChangeAspect="1" noChangeArrowheads="1" noTextEdit="1"/>
          </p:cNvSpPr>
          <p:nvPr>
            <p:ph type="sldImg" idx="2"/>
          </p:nvPr>
        </p:nvSpPr>
        <p:spPr bwMode="auto">
          <a:xfrm>
            <a:off x="2890838" y="523875"/>
            <a:ext cx="3490912" cy="2619375"/>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9221" name="Rectangle 5"/>
          <p:cNvSpPr>
            <a:spLocks noGrp="1" noChangeArrowheads="1"/>
          </p:cNvSpPr>
          <p:nvPr>
            <p:ph type="body" sz="quarter" idx="3"/>
          </p:nvPr>
        </p:nvSpPr>
        <p:spPr bwMode="auto">
          <a:xfrm>
            <a:off x="1236134" y="3318355"/>
            <a:ext cx="6798733" cy="31430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422" tIns="46212" rIns="92422" bIns="46212"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9222" name="Rectangle 6"/>
          <p:cNvSpPr>
            <a:spLocks noGrp="1" noChangeArrowheads="1"/>
          </p:cNvSpPr>
          <p:nvPr>
            <p:ph type="ftr" sz="quarter" idx="4"/>
          </p:nvPr>
        </p:nvSpPr>
        <p:spPr bwMode="auto">
          <a:xfrm>
            <a:off x="2" y="6635515"/>
            <a:ext cx="4017433" cy="3494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422" tIns="46212" rIns="92422" bIns="46212" numCol="1" anchor="b" anchorCtr="0" compatLnSpc="1">
            <a:prstTxWarp prst="textNoShape">
              <a:avLst/>
            </a:prstTxWarp>
          </a:bodyPr>
          <a:lstStyle>
            <a:lvl1pPr defTabSz="923925">
              <a:lnSpc>
                <a:spcPct val="100000"/>
              </a:lnSpc>
              <a:spcBef>
                <a:spcPct val="0"/>
              </a:spcBef>
              <a:defRPr sz="1200">
                <a:solidFill>
                  <a:srgbClr val="000054"/>
                </a:solidFill>
              </a:defRPr>
            </a:lvl1pPr>
          </a:lstStyle>
          <a:p>
            <a:pPr>
              <a:defRPr/>
            </a:pPr>
            <a:endParaRPr lang="en-US" altLang="en-US" dirty="0"/>
          </a:p>
        </p:txBody>
      </p:sp>
      <p:sp>
        <p:nvSpPr>
          <p:cNvPr id="9223" name="Rectangle 7"/>
          <p:cNvSpPr>
            <a:spLocks noGrp="1" noChangeArrowheads="1"/>
          </p:cNvSpPr>
          <p:nvPr>
            <p:ph type="sldNum" sz="quarter" idx="5"/>
          </p:nvPr>
        </p:nvSpPr>
        <p:spPr bwMode="auto">
          <a:xfrm>
            <a:off x="5253568" y="6635515"/>
            <a:ext cx="4017433" cy="3494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422" tIns="46212" rIns="92422" bIns="46212" numCol="1" anchor="b" anchorCtr="0" compatLnSpc="1">
            <a:prstTxWarp prst="textNoShape">
              <a:avLst/>
            </a:prstTxWarp>
          </a:bodyPr>
          <a:lstStyle>
            <a:lvl1pPr algn="r" defTabSz="923925">
              <a:lnSpc>
                <a:spcPct val="100000"/>
              </a:lnSpc>
              <a:spcBef>
                <a:spcPct val="0"/>
              </a:spcBef>
              <a:defRPr sz="1200">
                <a:solidFill>
                  <a:srgbClr val="000054"/>
                </a:solidFill>
              </a:defRPr>
            </a:lvl1pPr>
          </a:lstStyle>
          <a:p>
            <a:pPr>
              <a:defRPr/>
            </a:pPr>
            <a:fld id="{AD10F476-F044-44DF-A270-7C254192949B}" type="slidenum">
              <a:rPr lang="en-US" altLang="en-US"/>
              <a:pPr>
                <a:defRPr/>
              </a:pPr>
              <a:t>‹#›</a:t>
            </a:fld>
            <a:endParaRPr lang="en-US" altLang="en-US" dirty="0"/>
          </a:p>
        </p:txBody>
      </p:sp>
    </p:spTree>
    <p:extLst>
      <p:ext uri="{BB962C8B-B14F-4D97-AF65-F5344CB8AC3E}">
        <p14:creationId xmlns:p14="http://schemas.microsoft.com/office/powerpoint/2010/main" val="42088059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6"/>
          <p:cNvSpPr>
            <a:spLocks noGrp="1" noChangeArrowheads="1"/>
          </p:cNvSpPr>
          <p:nvPr>
            <p:ph type="ftr" sz="quarter" idx="4"/>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1863">
              <a:defRPr sz="3600">
                <a:solidFill>
                  <a:schemeClr val="tx1"/>
                </a:solidFill>
                <a:latin typeface="Arial" charset="0"/>
              </a:defRPr>
            </a:lvl1pPr>
            <a:lvl2pPr marL="742950" indent="-285750" defTabSz="931863">
              <a:defRPr sz="3600">
                <a:solidFill>
                  <a:schemeClr val="tx1"/>
                </a:solidFill>
                <a:latin typeface="Arial" charset="0"/>
              </a:defRPr>
            </a:lvl2pPr>
            <a:lvl3pPr marL="1143000" indent="-228600" defTabSz="931863">
              <a:defRPr sz="3600">
                <a:solidFill>
                  <a:schemeClr val="tx1"/>
                </a:solidFill>
                <a:latin typeface="Arial" charset="0"/>
              </a:defRPr>
            </a:lvl3pPr>
            <a:lvl4pPr marL="1600200" indent="-228600" defTabSz="931863">
              <a:defRPr sz="3600">
                <a:solidFill>
                  <a:schemeClr val="tx1"/>
                </a:solidFill>
                <a:latin typeface="Arial" charset="0"/>
              </a:defRPr>
            </a:lvl4pPr>
            <a:lvl5pPr marL="2057400" indent="-228600" defTabSz="931863">
              <a:defRPr sz="3600">
                <a:solidFill>
                  <a:schemeClr val="tx1"/>
                </a:solidFill>
                <a:latin typeface="Arial" charset="0"/>
              </a:defRPr>
            </a:lvl5pPr>
            <a:lvl6pPr marL="2514600" indent="-228600" defTabSz="931863" eaLnBrk="0" fontAlgn="base" hangingPunct="0">
              <a:lnSpc>
                <a:spcPct val="80000"/>
              </a:lnSpc>
              <a:spcBef>
                <a:spcPct val="20000"/>
              </a:spcBef>
              <a:spcAft>
                <a:spcPct val="0"/>
              </a:spcAft>
              <a:defRPr sz="3600">
                <a:solidFill>
                  <a:schemeClr val="tx1"/>
                </a:solidFill>
                <a:latin typeface="Arial" charset="0"/>
              </a:defRPr>
            </a:lvl6pPr>
            <a:lvl7pPr marL="2971800" indent="-228600" defTabSz="931863" eaLnBrk="0" fontAlgn="base" hangingPunct="0">
              <a:lnSpc>
                <a:spcPct val="80000"/>
              </a:lnSpc>
              <a:spcBef>
                <a:spcPct val="20000"/>
              </a:spcBef>
              <a:spcAft>
                <a:spcPct val="0"/>
              </a:spcAft>
              <a:defRPr sz="3600">
                <a:solidFill>
                  <a:schemeClr val="tx1"/>
                </a:solidFill>
                <a:latin typeface="Arial" charset="0"/>
              </a:defRPr>
            </a:lvl7pPr>
            <a:lvl8pPr marL="3429000" indent="-228600" defTabSz="931863" eaLnBrk="0" fontAlgn="base" hangingPunct="0">
              <a:lnSpc>
                <a:spcPct val="80000"/>
              </a:lnSpc>
              <a:spcBef>
                <a:spcPct val="20000"/>
              </a:spcBef>
              <a:spcAft>
                <a:spcPct val="0"/>
              </a:spcAft>
              <a:defRPr sz="3600">
                <a:solidFill>
                  <a:schemeClr val="tx1"/>
                </a:solidFill>
                <a:latin typeface="Arial" charset="0"/>
              </a:defRPr>
            </a:lvl8pPr>
            <a:lvl9pPr marL="3886200" indent="-228600" defTabSz="931863" eaLnBrk="0" fontAlgn="base" hangingPunct="0">
              <a:lnSpc>
                <a:spcPct val="80000"/>
              </a:lnSpc>
              <a:spcBef>
                <a:spcPct val="20000"/>
              </a:spcBef>
              <a:spcAft>
                <a:spcPct val="0"/>
              </a:spcAft>
              <a:defRPr sz="3600">
                <a:solidFill>
                  <a:schemeClr val="tx1"/>
                </a:solidFill>
                <a:latin typeface="Arial" charset="0"/>
              </a:defRPr>
            </a:lvl9pPr>
          </a:lstStyle>
          <a:p>
            <a:r>
              <a:rPr lang="en-US" altLang="en-US" sz="1200" dirty="0" smtClean="0">
                <a:solidFill>
                  <a:srgbClr val="000054"/>
                </a:solidFill>
                <a:cs typeface="Arial" charset="0"/>
              </a:rPr>
              <a:t>PLC-IAD CCSS - Basics, Implementation, 1.25.2012</a:t>
            </a:r>
          </a:p>
        </p:txBody>
      </p:sp>
      <p:sp>
        <p:nvSpPr>
          <p:cNvPr id="93187" name="Rectangle 7"/>
          <p:cNvSpPr>
            <a:spLocks noGrp="1" noChangeArrowheads="1"/>
          </p:cNvSpPr>
          <p:nvPr>
            <p:ph type="sldNum" sz="quarter" idx="5"/>
          </p:nvPr>
        </p:nvSpPr>
        <p:spPr>
          <a:noFill/>
        </p:spPr>
        <p:txBody>
          <a:bodyPr/>
          <a:lstStyle>
            <a:lvl1pPr defTabSz="923925">
              <a:defRPr sz="3600">
                <a:solidFill>
                  <a:schemeClr val="tx1"/>
                </a:solidFill>
                <a:latin typeface="Arial" charset="0"/>
              </a:defRPr>
            </a:lvl1pPr>
            <a:lvl2pPr marL="742950" indent="-285750" defTabSz="923925">
              <a:defRPr sz="3600">
                <a:solidFill>
                  <a:schemeClr val="tx1"/>
                </a:solidFill>
                <a:latin typeface="Arial" charset="0"/>
              </a:defRPr>
            </a:lvl2pPr>
            <a:lvl3pPr marL="1143000" indent="-228600" defTabSz="923925">
              <a:defRPr sz="3600">
                <a:solidFill>
                  <a:schemeClr val="tx1"/>
                </a:solidFill>
                <a:latin typeface="Arial" charset="0"/>
              </a:defRPr>
            </a:lvl3pPr>
            <a:lvl4pPr marL="1600200" indent="-228600" defTabSz="923925">
              <a:defRPr sz="3600">
                <a:solidFill>
                  <a:schemeClr val="tx1"/>
                </a:solidFill>
                <a:latin typeface="Arial" charset="0"/>
              </a:defRPr>
            </a:lvl4pPr>
            <a:lvl5pPr marL="2057400" indent="-228600" defTabSz="923925">
              <a:defRPr sz="3600">
                <a:solidFill>
                  <a:schemeClr val="tx1"/>
                </a:solidFill>
                <a:latin typeface="Arial" charset="0"/>
              </a:defRPr>
            </a:lvl5pPr>
            <a:lvl6pPr marL="2514600" indent="-228600" defTabSz="923925" eaLnBrk="0" fontAlgn="base" hangingPunct="0">
              <a:lnSpc>
                <a:spcPct val="80000"/>
              </a:lnSpc>
              <a:spcBef>
                <a:spcPct val="20000"/>
              </a:spcBef>
              <a:spcAft>
                <a:spcPct val="0"/>
              </a:spcAft>
              <a:defRPr sz="3600">
                <a:solidFill>
                  <a:schemeClr val="tx1"/>
                </a:solidFill>
                <a:latin typeface="Arial" charset="0"/>
              </a:defRPr>
            </a:lvl6pPr>
            <a:lvl7pPr marL="2971800" indent="-228600" defTabSz="923925" eaLnBrk="0" fontAlgn="base" hangingPunct="0">
              <a:lnSpc>
                <a:spcPct val="80000"/>
              </a:lnSpc>
              <a:spcBef>
                <a:spcPct val="20000"/>
              </a:spcBef>
              <a:spcAft>
                <a:spcPct val="0"/>
              </a:spcAft>
              <a:defRPr sz="3600">
                <a:solidFill>
                  <a:schemeClr val="tx1"/>
                </a:solidFill>
                <a:latin typeface="Arial" charset="0"/>
              </a:defRPr>
            </a:lvl7pPr>
            <a:lvl8pPr marL="3429000" indent="-228600" defTabSz="923925" eaLnBrk="0" fontAlgn="base" hangingPunct="0">
              <a:lnSpc>
                <a:spcPct val="80000"/>
              </a:lnSpc>
              <a:spcBef>
                <a:spcPct val="20000"/>
              </a:spcBef>
              <a:spcAft>
                <a:spcPct val="0"/>
              </a:spcAft>
              <a:defRPr sz="3600">
                <a:solidFill>
                  <a:schemeClr val="tx1"/>
                </a:solidFill>
                <a:latin typeface="Arial" charset="0"/>
              </a:defRPr>
            </a:lvl8pPr>
            <a:lvl9pPr marL="3886200" indent="-228600" defTabSz="923925" eaLnBrk="0" fontAlgn="base" hangingPunct="0">
              <a:lnSpc>
                <a:spcPct val="80000"/>
              </a:lnSpc>
              <a:spcBef>
                <a:spcPct val="20000"/>
              </a:spcBef>
              <a:spcAft>
                <a:spcPct val="0"/>
              </a:spcAft>
              <a:defRPr sz="3600">
                <a:solidFill>
                  <a:schemeClr val="tx1"/>
                </a:solidFill>
                <a:latin typeface="Arial" charset="0"/>
              </a:defRPr>
            </a:lvl9pPr>
          </a:lstStyle>
          <a:p>
            <a:fld id="{9167BC8E-027E-417A-B8B8-D02672C94074}" type="slidenum">
              <a:rPr lang="en-US" altLang="en-US" sz="1200" smtClean="0">
                <a:solidFill>
                  <a:srgbClr val="000054"/>
                </a:solidFill>
              </a:rPr>
              <a:pPr/>
              <a:t>1</a:t>
            </a:fld>
            <a:endParaRPr lang="en-US" altLang="en-US" sz="1200" dirty="0" smtClean="0">
              <a:solidFill>
                <a:srgbClr val="000054"/>
              </a:solidFill>
            </a:endParaRPr>
          </a:p>
        </p:txBody>
      </p:sp>
      <p:sp>
        <p:nvSpPr>
          <p:cNvPr id="93188" name="Rectangle 2"/>
          <p:cNvSpPr>
            <a:spLocks noGrp="1" noRot="1" noChangeAspect="1" noChangeArrowheads="1" noTextEdit="1"/>
          </p:cNvSpPr>
          <p:nvPr>
            <p:ph type="sldImg"/>
          </p:nvPr>
        </p:nvSpPr>
        <p:spPr>
          <a:ln/>
        </p:spPr>
      </p:sp>
      <p:sp>
        <p:nvSpPr>
          <p:cNvPr id="93189"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endParaRPr lang="en-US" sz="1400" dirty="0" smtClean="0">
              <a:latin typeface="Arial" pitchFamily="34" charset="0"/>
              <a:cs typeface="Arial" pitchFamily="34" charset="0"/>
            </a:endParaRPr>
          </a:p>
        </p:txBody>
      </p:sp>
    </p:spTree>
    <p:extLst>
      <p:ext uri="{BB962C8B-B14F-4D97-AF65-F5344CB8AC3E}">
        <p14:creationId xmlns:p14="http://schemas.microsoft.com/office/powerpoint/2010/main" val="180226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6"/>
          <p:cNvSpPr>
            <a:spLocks noGrp="1" noChangeArrowheads="1"/>
          </p:cNvSpPr>
          <p:nvPr>
            <p:ph type="ftr" sz="quarter" idx="4"/>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1863">
              <a:defRPr sz="3600">
                <a:solidFill>
                  <a:schemeClr val="tx1"/>
                </a:solidFill>
                <a:latin typeface="Arial" charset="0"/>
              </a:defRPr>
            </a:lvl1pPr>
            <a:lvl2pPr marL="742950" indent="-285750" defTabSz="931863">
              <a:defRPr sz="3600">
                <a:solidFill>
                  <a:schemeClr val="tx1"/>
                </a:solidFill>
                <a:latin typeface="Arial" charset="0"/>
              </a:defRPr>
            </a:lvl2pPr>
            <a:lvl3pPr marL="1143000" indent="-228600" defTabSz="931863">
              <a:defRPr sz="3600">
                <a:solidFill>
                  <a:schemeClr val="tx1"/>
                </a:solidFill>
                <a:latin typeface="Arial" charset="0"/>
              </a:defRPr>
            </a:lvl3pPr>
            <a:lvl4pPr marL="1600200" indent="-228600" defTabSz="931863">
              <a:defRPr sz="3600">
                <a:solidFill>
                  <a:schemeClr val="tx1"/>
                </a:solidFill>
                <a:latin typeface="Arial" charset="0"/>
              </a:defRPr>
            </a:lvl4pPr>
            <a:lvl5pPr marL="2057400" indent="-228600" defTabSz="931863">
              <a:defRPr sz="3600">
                <a:solidFill>
                  <a:schemeClr val="tx1"/>
                </a:solidFill>
                <a:latin typeface="Arial" charset="0"/>
              </a:defRPr>
            </a:lvl5pPr>
            <a:lvl6pPr marL="2514600" indent="-228600" defTabSz="931863" eaLnBrk="0" fontAlgn="base" hangingPunct="0">
              <a:lnSpc>
                <a:spcPct val="80000"/>
              </a:lnSpc>
              <a:spcBef>
                <a:spcPct val="20000"/>
              </a:spcBef>
              <a:spcAft>
                <a:spcPct val="0"/>
              </a:spcAft>
              <a:defRPr sz="3600">
                <a:solidFill>
                  <a:schemeClr val="tx1"/>
                </a:solidFill>
                <a:latin typeface="Arial" charset="0"/>
              </a:defRPr>
            </a:lvl6pPr>
            <a:lvl7pPr marL="2971800" indent="-228600" defTabSz="931863" eaLnBrk="0" fontAlgn="base" hangingPunct="0">
              <a:lnSpc>
                <a:spcPct val="80000"/>
              </a:lnSpc>
              <a:spcBef>
                <a:spcPct val="20000"/>
              </a:spcBef>
              <a:spcAft>
                <a:spcPct val="0"/>
              </a:spcAft>
              <a:defRPr sz="3600">
                <a:solidFill>
                  <a:schemeClr val="tx1"/>
                </a:solidFill>
                <a:latin typeface="Arial" charset="0"/>
              </a:defRPr>
            </a:lvl7pPr>
            <a:lvl8pPr marL="3429000" indent="-228600" defTabSz="931863" eaLnBrk="0" fontAlgn="base" hangingPunct="0">
              <a:lnSpc>
                <a:spcPct val="80000"/>
              </a:lnSpc>
              <a:spcBef>
                <a:spcPct val="20000"/>
              </a:spcBef>
              <a:spcAft>
                <a:spcPct val="0"/>
              </a:spcAft>
              <a:defRPr sz="3600">
                <a:solidFill>
                  <a:schemeClr val="tx1"/>
                </a:solidFill>
                <a:latin typeface="Arial" charset="0"/>
              </a:defRPr>
            </a:lvl8pPr>
            <a:lvl9pPr marL="3886200" indent="-228600" defTabSz="931863" eaLnBrk="0" fontAlgn="base" hangingPunct="0">
              <a:lnSpc>
                <a:spcPct val="80000"/>
              </a:lnSpc>
              <a:spcBef>
                <a:spcPct val="20000"/>
              </a:spcBef>
              <a:spcAft>
                <a:spcPct val="0"/>
              </a:spcAft>
              <a:defRPr sz="3600">
                <a:solidFill>
                  <a:schemeClr val="tx1"/>
                </a:solidFill>
                <a:latin typeface="Arial" charset="0"/>
              </a:defRPr>
            </a:lvl9pPr>
          </a:lstStyle>
          <a:p>
            <a:r>
              <a:rPr lang="en-US" altLang="en-US" sz="1200" dirty="0" smtClean="0">
                <a:solidFill>
                  <a:srgbClr val="000054"/>
                </a:solidFill>
                <a:cs typeface="Arial" charset="0"/>
              </a:rPr>
              <a:t>PLC-IAD CCSS - Basics, Implementation, 1.25.2012</a:t>
            </a:r>
          </a:p>
        </p:txBody>
      </p:sp>
      <p:sp>
        <p:nvSpPr>
          <p:cNvPr id="93187" name="Rectangle 7"/>
          <p:cNvSpPr>
            <a:spLocks noGrp="1" noChangeArrowheads="1"/>
          </p:cNvSpPr>
          <p:nvPr>
            <p:ph type="sldNum" sz="quarter" idx="5"/>
          </p:nvPr>
        </p:nvSpPr>
        <p:spPr>
          <a:noFill/>
        </p:spPr>
        <p:txBody>
          <a:bodyPr/>
          <a:lstStyle>
            <a:lvl1pPr defTabSz="923925">
              <a:defRPr sz="3600">
                <a:solidFill>
                  <a:schemeClr val="tx1"/>
                </a:solidFill>
                <a:latin typeface="Arial" charset="0"/>
              </a:defRPr>
            </a:lvl1pPr>
            <a:lvl2pPr marL="742950" indent="-285750" defTabSz="923925">
              <a:defRPr sz="3600">
                <a:solidFill>
                  <a:schemeClr val="tx1"/>
                </a:solidFill>
                <a:latin typeface="Arial" charset="0"/>
              </a:defRPr>
            </a:lvl2pPr>
            <a:lvl3pPr marL="1143000" indent="-228600" defTabSz="923925">
              <a:defRPr sz="3600">
                <a:solidFill>
                  <a:schemeClr val="tx1"/>
                </a:solidFill>
                <a:latin typeface="Arial" charset="0"/>
              </a:defRPr>
            </a:lvl3pPr>
            <a:lvl4pPr marL="1600200" indent="-228600" defTabSz="923925">
              <a:defRPr sz="3600">
                <a:solidFill>
                  <a:schemeClr val="tx1"/>
                </a:solidFill>
                <a:latin typeface="Arial" charset="0"/>
              </a:defRPr>
            </a:lvl4pPr>
            <a:lvl5pPr marL="2057400" indent="-228600" defTabSz="923925">
              <a:defRPr sz="3600">
                <a:solidFill>
                  <a:schemeClr val="tx1"/>
                </a:solidFill>
                <a:latin typeface="Arial" charset="0"/>
              </a:defRPr>
            </a:lvl5pPr>
            <a:lvl6pPr marL="2514600" indent="-228600" defTabSz="923925" eaLnBrk="0" fontAlgn="base" hangingPunct="0">
              <a:lnSpc>
                <a:spcPct val="80000"/>
              </a:lnSpc>
              <a:spcBef>
                <a:spcPct val="20000"/>
              </a:spcBef>
              <a:spcAft>
                <a:spcPct val="0"/>
              </a:spcAft>
              <a:defRPr sz="3600">
                <a:solidFill>
                  <a:schemeClr val="tx1"/>
                </a:solidFill>
                <a:latin typeface="Arial" charset="0"/>
              </a:defRPr>
            </a:lvl6pPr>
            <a:lvl7pPr marL="2971800" indent="-228600" defTabSz="923925" eaLnBrk="0" fontAlgn="base" hangingPunct="0">
              <a:lnSpc>
                <a:spcPct val="80000"/>
              </a:lnSpc>
              <a:spcBef>
                <a:spcPct val="20000"/>
              </a:spcBef>
              <a:spcAft>
                <a:spcPct val="0"/>
              </a:spcAft>
              <a:defRPr sz="3600">
                <a:solidFill>
                  <a:schemeClr val="tx1"/>
                </a:solidFill>
                <a:latin typeface="Arial" charset="0"/>
              </a:defRPr>
            </a:lvl7pPr>
            <a:lvl8pPr marL="3429000" indent="-228600" defTabSz="923925" eaLnBrk="0" fontAlgn="base" hangingPunct="0">
              <a:lnSpc>
                <a:spcPct val="80000"/>
              </a:lnSpc>
              <a:spcBef>
                <a:spcPct val="20000"/>
              </a:spcBef>
              <a:spcAft>
                <a:spcPct val="0"/>
              </a:spcAft>
              <a:defRPr sz="3600">
                <a:solidFill>
                  <a:schemeClr val="tx1"/>
                </a:solidFill>
                <a:latin typeface="Arial" charset="0"/>
              </a:defRPr>
            </a:lvl8pPr>
            <a:lvl9pPr marL="3886200" indent="-228600" defTabSz="923925" eaLnBrk="0" fontAlgn="base" hangingPunct="0">
              <a:lnSpc>
                <a:spcPct val="80000"/>
              </a:lnSpc>
              <a:spcBef>
                <a:spcPct val="20000"/>
              </a:spcBef>
              <a:spcAft>
                <a:spcPct val="0"/>
              </a:spcAft>
              <a:defRPr sz="3600">
                <a:solidFill>
                  <a:schemeClr val="tx1"/>
                </a:solidFill>
                <a:latin typeface="Arial" charset="0"/>
              </a:defRPr>
            </a:lvl9pPr>
          </a:lstStyle>
          <a:p>
            <a:fld id="{9167BC8E-027E-417A-B8B8-D02672C94074}" type="slidenum">
              <a:rPr lang="en-US" altLang="en-US" sz="1200" smtClean="0">
                <a:solidFill>
                  <a:srgbClr val="000054"/>
                </a:solidFill>
              </a:rPr>
              <a:pPr/>
              <a:t>2</a:t>
            </a:fld>
            <a:endParaRPr lang="en-US" altLang="en-US" sz="1200" dirty="0" smtClean="0">
              <a:solidFill>
                <a:srgbClr val="000054"/>
              </a:solidFill>
            </a:endParaRPr>
          </a:p>
        </p:txBody>
      </p:sp>
      <p:sp>
        <p:nvSpPr>
          <p:cNvPr id="93188" name="Rectangle 2"/>
          <p:cNvSpPr>
            <a:spLocks noGrp="1" noRot="1" noChangeAspect="1" noChangeArrowheads="1" noTextEdit="1"/>
          </p:cNvSpPr>
          <p:nvPr>
            <p:ph type="sldImg"/>
          </p:nvPr>
        </p:nvSpPr>
        <p:spPr>
          <a:ln/>
        </p:spPr>
      </p:sp>
      <p:sp>
        <p:nvSpPr>
          <p:cNvPr id="93189"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1400" dirty="0" smtClean="0">
                <a:solidFill>
                  <a:schemeClr val="tx1"/>
                </a:solidFill>
              </a:rPr>
              <a:t>I want to make it clear that the arts have their own standards and </a:t>
            </a:r>
            <a:r>
              <a:rPr lang="en-US" sz="1400" baseline="0" dirty="0" smtClean="0">
                <a:solidFill>
                  <a:schemeClr val="tx1"/>
                </a:solidFill>
              </a:rPr>
              <a:t>all students should have access to instruction in the arts.</a:t>
            </a:r>
          </a:p>
          <a:p>
            <a:endParaRPr lang="en-US" sz="1400" baseline="0" dirty="0" smtClean="0">
              <a:solidFill>
                <a:schemeClr val="tx1"/>
              </a:solidFill>
            </a:endParaRPr>
          </a:p>
          <a:p>
            <a:r>
              <a:rPr lang="en-US" sz="1400" baseline="0" dirty="0" smtClean="0">
                <a:solidFill>
                  <a:schemeClr val="tx1"/>
                </a:solidFill>
              </a:rPr>
              <a:t>All educators need to understand that a</a:t>
            </a:r>
            <a:r>
              <a:rPr lang="en-US" sz="1400" dirty="0" smtClean="0">
                <a:solidFill>
                  <a:schemeClr val="tx1"/>
                </a:solidFill>
              </a:rPr>
              <a:t>s students study and create in the arts, they use the potential of the human mind </a:t>
            </a:r>
          </a:p>
          <a:p>
            <a:r>
              <a:rPr lang="en-US" sz="1400" dirty="0" smtClean="0">
                <a:solidFill>
                  <a:schemeClr val="tx1"/>
                </a:solidFill>
              </a:rPr>
              <a:t>to its full and unique capacity.</a:t>
            </a:r>
            <a:endParaRPr lang="en-US" sz="1400" u="none" dirty="0" smtClean="0">
              <a:solidFill>
                <a:schemeClr val="tx1"/>
              </a:solidFill>
            </a:endParaRPr>
          </a:p>
        </p:txBody>
      </p:sp>
    </p:spTree>
    <p:extLst>
      <p:ext uri="{BB962C8B-B14F-4D97-AF65-F5344CB8AC3E}">
        <p14:creationId xmlns:p14="http://schemas.microsoft.com/office/powerpoint/2010/main" val="180226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Times" pitchFamily="18" charset="0"/>
                <a:ea typeface="+mn-ea"/>
                <a:cs typeface="+mn-cs"/>
              </a:rPr>
              <a:t> </a:t>
            </a:r>
            <a:r>
              <a:rPr lang="en-US" sz="1200" u="none" kern="1200" dirty="0" smtClean="0">
                <a:solidFill>
                  <a:schemeClr val="tx1"/>
                </a:solidFill>
                <a:effectLst/>
              </a:rPr>
              <a:t>Tom Torlakson, SSPI is a supporter of the arts as part of his belief in  teaching the Whole Child.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u="none" kern="1200" dirty="0" smtClean="0">
                <a:solidFill>
                  <a:schemeClr val="tx1"/>
                </a:solidFill>
                <a:effectLst/>
              </a:rPr>
              <a:t>Art is not an</a:t>
            </a:r>
            <a:r>
              <a:rPr lang="en-US" sz="1200" u="none" kern="1200" baseline="0" dirty="0" smtClean="0">
                <a:solidFill>
                  <a:schemeClr val="tx1"/>
                </a:solidFill>
                <a:effectLst/>
              </a:rPr>
              <a:t> “</a:t>
            </a:r>
            <a:r>
              <a:rPr lang="en-US" sz="1200" b="1" u="none" kern="1200" baseline="0" dirty="0" smtClean="0">
                <a:solidFill>
                  <a:schemeClr val="tx1"/>
                </a:solidFill>
                <a:effectLst/>
              </a:rPr>
              <a:t>if we have time subject area</a:t>
            </a:r>
            <a:r>
              <a:rPr lang="en-US" sz="1200" u="none" kern="1200" baseline="0" dirty="0" smtClean="0">
                <a:solidFill>
                  <a:schemeClr val="tx1"/>
                </a:solidFill>
                <a:effectLst/>
              </a:rPr>
              <a:t>” although it has become that in many schools.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u="none" kern="1200" baseline="0" dirty="0" smtClean="0">
                <a:solidFill>
                  <a:schemeClr val="tx1"/>
                </a:solidFill>
                <a:effectLst/>
              </a:rPr>
              <a:t>It is a core subject area with a set of content standards.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u="none" dirty="0" smtClean="0">
              <a:solidFill>
                <a:schemeClr val="tx1"/>
              </a:solidFill>
            </a:endParaRPr>
          </a:p>
          <a:p>
            <a:endParaRPr lang="en-US" sz="1200" u="sng" kern="1200" dirty="0" smtClean="0">
              <a:solidFill>
                <a:schemeClr val="tx1"/>
              </a:solidFill>
              <a:effectLst/>
              <a:latin typeface="Times" pitchFamily="18" charset="0"/>
              <a:ea typeface="+mn-ea"/>
              <a:cs typeface="+mn-cs"/>
            </a:endParaRPr>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3</a:t>
            </a:fld>
            <a:endParaRPr lang="en-US" altLang="en-US" dirty="0"/>
          </a:p>
        </p:txBody>
      </p:sp>
    </p:spTree>
    <p:extLst>
      <p:ext uri="{BB962C8B-B14F-4D97-AF65-F5344CB8AC3E}">
        <p14:creationId xmlns:p14="http://schemas.microsoft.com/office/powerpoint/2010/main" val="999295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Times" pitchFamily="18" charset="0"/>
                <a:ea typeface="+mn-ea"/>
                <a:cs typeface="+mn-cs"/>
              </a:rPr>
              <a:t>The arts are specifically addressed in the Education Code – an indication that they have long been a valued part of a quality education in California schools.</a:t>
            </a:r>
            <a:r>
              <a:rPr lang="en-US" dirty="0" smtClean="0">
                <a:effectLst/>
              </a:rPr>
              <a:t> </a:t>
            </a:r>
            <a:endParaRPr lang="en-US" dirty="0" smtClean="0">
              <a:latin typeface="Arial"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4</a:t>
            </a:fld>
            <a:endParaRPr lang="en-US" altLang="en-US" dirty="0"/>
          </a:p>
        </p:txBody>
      </p:sp>
    </p:spTree>
    <p:extLst>
      <p:ext uri="{BB962C8B-B14F-4D97-AF65-F5344CB8AC3E}">
        <p14:creationId xmlns:p14="http://schemas.microsoft.com/office/powerpoint/2010/main" val="1738855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topic today is Art and the</a:t>
            </a:r>
            <a:r>
              <a:rPr lang="en-US" baseline="0" dirty="0" smtClean="0"/>
              <a:t> new state standards. I want to share with you a very short video about the CCSS but I want you to think about why the video is engaging. </a:t>
            </a:r>
          </a:p>
          <a:p>
            <a:endParaRPr lang="en-US" baseline="0" dirty="0" smtClean="0"/>
          </a:p>
          <a:p>
            <a:r>
              <a:rPr lang="en-US" dirty="0" smtClean="0"/>
              <a:t>Talk to your elbow partner for 30 secs about how the visual</a:t>
            </a:r>
            <a:r>
              <a:rPr lang="en-US" baseline="0" dirty="0" smtClean="0"/>
              <a:t>/digital component affected the message and who created it.</a:t>
            </a:r>
            <a:endParaRPr lang="en-US" dirty="0"/>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5</a:t>
            </a:fld>
            <a:endParaRPr lang="en-US" altLang="en-US" dirty="0"/>
          </a:p>
        </p:txBody>
      </p:sp>
    </p:spTree>
    <p:extLst>
      <p:ext uri="{BB962C8B-B14F-4D97-AF65-F5344CB8AC3E}">
        <p14:creationId xmlns:p14="http://schemas.microsoft.com/office/powerpoint/2010/main" val="189757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artusa.org blog, David Coleman refers to the </a:t>
            </a:r>
            <a:r>
              <a:rPr lang="en-US" b="1" dirty="0" smtClean="0"/>
              <a:t>arts as central</a:t>
            </a:r>
            <a:r>
              <a:rPr lang="en-US" b="1" baseline="0" dirty="0" smtClean="0"/>
              <a:t> and essential to achieving the CCSS</a:t>
            </a:r>
            <a:r>
              <a:rPr lang="en-US" baseline="0" dirty="0" smtClean="0"/>
              <a:t>.  In the blog article, he covers </a:t>
            </a:r>
          </a:p>
          <a:p>
            <a:endParaRPr lang="en-US" b="1" baseline="0" dirty="0" smtClean="0"/>
          </a:p>
          <a:p>
            <a:r>
              <a:rPr lang="en-US" b="1" baseline="0" dirty="0" smtClean="0"/>
              <a:t>3 critical points</a:t>
            </a:r>
            <a:r>
              <a:rPr lang="en-US" baseline="0" dirty="0" smtClean="0"/>
              <a:t>: </a:t>
            </a:r>
          </a:p>
          <a:p>
            <a:r>
              <a:rPr lang="en-US" b="1" u="sng" baseline="0" dirty="0" smtClean="0"/>
              <a:t>Knowledge</a:t>
            </a:r>
            <a:r>
              <a:rPr lang="en-US" b="1" baseline="0" dirty="0" smtClean="0"/>
              <a:t> </a:t>
            </a:r>
            <a:r>
              <a:rPr lang="en-US" baseline="0" dirty="0" smtClean="0"/>
              <a:t>– in </a:t>
            </a:r>
            <a:r>
              <a:rPr lang="en-US" b="1" baseline="0" dirty="0" smtClean="0"/>
              <a:t>content areas </a:t>
            </a:r>
            <a:r>
              <a:rPr lang="en-US" baseline="0" dirty="0" smtClean="0"/>
              <a:t>and </a:t>
            </a:r>
            <a:r>
              <a:rPr lang="en-US" b="1" baseline="0" dirty="0" smtClean="0"/>
              <a:t>rigorous materials </a:t>
            </a:r>
            <a:r>
              <a:rPr lang="en-US" baseline="0" dirty="0" smtClean="0"/>
              <a:t>meeting </a:t>
            </a:r>
            <a:r>
              <a:rPr lang="en-US" b="1" baseline="0" dirty="0" smtClean="0"/>
              <a:t>text complexity </a:t>
            </a:r>
            <a:r>
              <a:rPr lang="en-US" baseline="0" dirty="0" smtClean="0"/>
              <a:t>requirements</a:t>
            </a:r>
          </a:p>
          <a:p>
            <a:endParaRPr lang="en-US" baseline="0" dirty="0" smtClean="0"/>
          </a:p>
          <a:p>
            <a:r>
              <a:rPr lang="en-US" b="1" u="sng" baseline="0" dirty="0" smtClean="0"/>
              <a:t>Observation </a:t>
            </a:r>
            <a:r>
              <a:rPr lang="en-US" b="1" u="none" baseline="0" dirty="0" smtClean="0"/>
              <a:t> </a:t>
            </a:r>
            <a:r>
              <a:rPr lang="en-US" u="none" baseline="0" dirty="0" smtClean="0"/>
              <a:t>- arts uniquely place a priority on the </a:t>
            </a:r>
            <a:r>
              <a:rPr lang="en-US" b="1" u="none" baseline="0" dirty="0" smtClean="0"/>
              <a:t>careful observation </a:t>
            </a:r>
            <a:r>
              <a:rPr lang="en-US" u="none" baseline="0" dirty="0" smtClean="0"/>
              <a:t> required when applying that skill to reading</a:t>
            </a:r>
          </a:p>
          <a:p>
            <a:endParaRPr lang="en-US" u="sng" baseline="0" dirty="0" smtClean="0"/>
          </a:p>
          <a:p>
            <a:r>
              <a:rPr lang="en-US" b="1" u="sng" baseline="0" dirty="0" smtClean="0"/>
              <a:t>Evidence and Choices</a:t>
            </a:r>
            <a:r>
              <a:rPr lang="en-US" b="1" u="none" baseline="0" dirty="0" smtClean="0"/>
              <a:t> </a:t>
            </a:r>
            <a:r>
              <a:rPr lang="en-US" u="none" baseline="0" dirty="0" smtClean="0"/>
              <a:t>– CCSS requires that analysis includes the ability to </a:t>
            </a:r>
            <a:r>
              <a:rPr lang="en-US" b="1" u="none" baseline="0" dirty="0" smtClean="0"/>
              <a:t>cite evidence </a:t>
            </a:r>
            <a:r>
              <a:rPr lang="en-US" u="none" baseline="0" dirty="0" smtClean="0"/>
              <a:t>as the basis of understanding; </a:t>
            </a:r>
          </a:p>
          <a:p>
            <a:r>
              <a:rPr lang="en-US" b="1" u="none" baseline="0" dirty="0" smtClean="0"/>
              <a:t>noticing and analyzing choices artists make strengthens the same skill in reading</a:t>
            </a:r>
          </a:p>
          <a:p>
            <a:endParaRPr lang="en-US" b="1" u="none" baseline="0" dirty="0" smtClean="0"/>
          </a:p>
          <a:p>
            <a:r>
              <a:rPr lang="en-US" b="1" u="none" baseline="0" dirty="0" smtClean="0"/>
              <a:t>I want to add to more than what David Coleman said,  the standards for Mathematical practice that focus on the habits of mind that artists and students working in the arts use consistently are almost one and the same but applied to different content.</a:t>
            </a:r>
          </a:p>
          <a:p>
            <a:endParaRPr lang="en-US" b="1" u="none" baseline="0" dirty="0" smtClean="0"/>
          </a:p>
          <a:p>
            <a:r>
              <a:rPr lang="en-US" b="1" u="none" baseline="0" dirty="0" smtClean="0"/>
              <a:t>The NGSS include science an Engineering standards and also require students to design solutions. This will require an understanding of design techniques which happen to be included in the arts standards.</a:t>
            </a:r>
          </a:p>
          <a:p>
            <a:endParaRPr lang="en-US" b="1" u="none" baseline="0" dirty="0" smtClean="0"/>
          </a:p>
          <a:p>
            <a:r>
              <a:rPr lang="en-US" b="1" u="none" baseline="0" dirty="0" smtClean="0"/>
              <a:t>I want to share with you a very short quote from an elementary art teacher in New York that I think you may agree with. 13:48</a:t>
            </a:r>
            <a:endParaRPr lang="en-US" u="sng" dirty="0"/>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6</a:t>
            </a:fld>
            <a:endParaRPr lang="en-US" altLang="en-US" dirty="0"/>
          </a:p>
        </p:txBody>
      </p:sp>
    </p:spTree>
    <p:extLst>
      <p:ext uri="{BB962C8B-B14F-4D97-AF65-F5344CB8AC3E}">
        <p14:creationId xmlns:p14="http://schemas.microsoft.com/office/powerpoint/2010/main" val="596692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CCSS is an opportunity for all teachers to re-think their instructional practices. </a:t>
            </a:r>
          </a:p>
          <a:p>
            <a:endParaRPr lang="en-US" dirty="0" smtClean="0"/>
          </a:p>
          <a:p>
            <a:r>
              <a:rPr lang="en-US" dirty="0" smtClean="0"/>
              <a:t>All teachers can utilize the arts to help teach literacy skills, and help as students dive deeper into science with the nest generation science standards.. I</a:t>
            </a:r>
            <a:r>
              <a:rPr lang="en-US" baseline="0" dirty="0" smtClean="0"/>
              <a:t> will be giving you some examples today that will help you see how students can read works of art just as they read a poem by Shakespeare or a speech by Winston Churchill or Abraham Lincoln.</a:t>
            </a:r>
            <a:endParaRPr lang="en-US" dirty="0"/>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7</a:t>
            </a:fld>
            <a:endParaRPr lang="en-US" altLang="en-US" dirty="0"/>
          </a:p>
        </p:txBody>
      </p:sp>
    </p:spTree>
    <p:extLst>
      <p:ext uri="{BB962C8B-B14F-4D97-AF65-F5344CB8AC3E}">
        <p14:creationId xmlns:p14="http://schemas.microsoft.com/office/powerpoint/2010/main" val="1992871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effectLst/>
              </a:rPr>
              <a:t> Coleman:</a:t>
            </a:r>
            <a:r>
              <a:rPr lang="en-US" baseline="0" dirty="0" smtClean="0">
                <a:effectLst/>
              </a:rPr>
              <a:t> “</a:t>
            </a:r>
            <a:r>
              <a:rPr lang="en-US" dirty="0" smtClean="0">
                <a:effectLst/>
              </a:rPr>
              <a:t>Let’s not get confused here that [the CCSS] are adding back nice things [history, arts, science] that are an addendum to literacy. We are adding the cornerstones of literacy, which are the foundations of knowledge, that make literacy happen.”</a:t>
            </a:r>
          </a:p>
          <a:p>
            <a:endParaRPr lang="en-US" dirty="0" smtClean="0"/>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8</a:t>
            </a:fld>
            <a:endParaRPr lang="en-US" altLang="en-US" dirty="0"/>
          </a:p>
        </p:txBody>
      </p:sp>
    </p:spTree>
    <p:extLst>
      <p:ext uri="{BB962C8B-B14F-4D97-AF65-F5344CB8AC3E}">
        <p14:creationId xmlns:p14="http://schemas.microsoft.com/office/powerpoint/2010/main" val="26711229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closer look at the CCSS for ELA. </a:t>
            </a:r>
            <a:r>
              <a:rPr lang="en-US" baseline="0" dirty="0" smtClean="0"/>
              <a:t>These are the college and career Readiness anchor standard #1 for reading and writing. Each of the ELA grade level standards is based on the anchor standards. From the video I showed you a few minutes ago, you have a good picture in your mind of the staircase and how the standards for each grade level become more complex as you move through the grade levels. Remember the standards are expectations of what students know and are able to do.</a:t>
            </a:r>
          </a:p>
          <a:p>
            <a:endParaRPr lang="en-US" baseline="0" dirty="0" smtClean="0"/>
          </a:p>
          <a:p>
            <a:r>
              <a:rPr lang="en-US" baseline="0" dirty="0" smtClean="0"/>
              <a:t>Read the anchor standard 1 for reading and writing. Think about a grade you teach or are familiar with and then  talk to your table about what you see as the expectation of this standard – What would a student be able to do or demonstrate that would indicate he or she has met this standard?</a:t>
            </a:r>
          </a:p>
          <a:p>
            <a:endParaRPr lang="en-US" dirty="0"/>
          </a:p>
          <a:p>
            <a:r>
              <a:rPr lang="en-US" dirty="0" smtClean="0"/>
              <a:t>Share with your table and share out a few</a:t>
            </a:r>
          </a:p>
          <a:p>
            <a:endParaRPr lang="en-US" dirty="0" smtClean="0"/>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9</a:t>
            </a:fld>
            <a:endParaRPr lang="en-US" altLang="en-US" dirty="0"/>
          </a:p>
        </p:txBody>
      </p:sp>
    </p:spTree>
    <p:extLst>
      <p:ext uri="{BB962C8B-B14F-4D97-AF65-F5344CB8AC3E}">
        <p14:creationId xmlns:p14="http://schemas.microsoft.com/office/powerpoint/2010/main" val="4109830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think about this standard as</a:t>
            </a:r>
            <a:r>
              <a:rPr lang="en-US" baseline="0" dirty="0" smtClean="0"/>
              <a:t> a visual arts History/SS or an ELA teacher might.  </a:t>
            </a:r>
            <a:r>
              <a:rPr lang="en-US" dirty="0" smtClean="0"/>
              <a:t>I</a:t>
            </a:r>
            <a:r>
              <a:rPr lang="en-US" baseline="0" dirty="0" smtClean="0"/>
              <a:t> want you to be the students for this next activity. This concept of looking for evidence or supporting details can be difficult when looking at a piece of writing. But giving students a playing field that is more concrete can help. So as a table group or with a partner look carefully at this picture and take two minutes to list what you think the artist might be trying to convey or the mood of it, or your interpretation or understanding about the people in the picture or even just how it makes you feel. Make a vertical list and include the details and evidence which you are basing  your opinions or interpretations of the painting on. </a:t>
            </a:r>
          </a:p>
          <a:p>
            <a:endParaRPr lang="en-US" baseline="0" dirty="0" smtClean="0"/>
          </a:p>
          <a:p>
            <a:r>
              <a:rPr lang="en-US" baseline="0" dirty="0" smtClean="0"/>
              <a:t>Somber farmers, hardworking, maybe a little disappointed in life, </a:t>
            </a:r>
          </a:p>
          <a:p>
            <a:endParaRPr lang="en-US" baseline="0" dirty="0" smtClean="0"/>
          </a:p>
          <a:p>
            <a:r>
              <a:rPr lang="en-US" baseline="0" dirty="0" smtClean="0"/>
              <a:t>Now this is a very famous painting which means some of you have information about this work of art. Remember to use only the evidence that is in the painting itself. </a:t>
            </a:r>
          </a:p>
          <a:p>
            <a:endParaRPr lang="en-US" baseline="0" dirty="0" smtClean="0"/>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12</a:t>
            </a:fld>
            <a:endParaRPr lang="en-US" altLang="en-US" dirty="0"/>
          </a:p>
        </p:txBody>
      </p:sp>
    </p:spTree>
    <p:extLst>
      <p:ext uri="{BB962C8B-B14F-4D97-AF65-F5344CB8AC3E}">
        <p14:creationId xmlns:p14="http://schemas.microsoft.com/office/powerpoint/2010/main" val="39261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13</a:t>
            </a:fld>
            <a:endParaRPr lang="en-US" altLang="en-US" dirty="0"/>
          </a:p>
        </p:txBody>
      </p:sp>
    </p:spTree>
    <p:extLst>
      <p:ext uri="{BB962C8B-B14F-4D97-AF65-F5344CB8AC3E}">
        <p14:creationId xmlns:p14="http://schemas.microsoft.com/office/powerpoint/2010/main" val="4040542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Again practice</a:t>
            </a:r>
            <a:r>
              <a:rPr lang="en-US" baseline="0" dirty="0" smtClean="0"/>
              <a:t> with this painting. List your opinion or feelings or understanding of this man and what his life might be like or what the artist might be saying. But this time as you list an opinion provide the evidence from the painting that supports your opinion. Work independently for a minute and then collaborate or share with a partner or your table group.</a:t>
            </a:r>
          </a:p>
          <a:p>
            <a:endParaRPr lang="en-US" baseline="0" dirty="0" smtClean="0"/>
          </a:p>
          <a:p>
            <a:r>
              <a:rPr lang="en-US" baseline="0" dirty="0" smtClean="0"/>
              <a:t>You just did 2 close readings of non-print text. Think about how this would help students understand this abstract idea of close reading and looking for evidence.</a:t>
            </a:r>
          </a:p>
          <a:p>
            <a:endParaRPr lang="en-US" baseline="0" dirty="0" smtClean="0"/>
          </a:p>
          <a:p>
            <a:r>
              <a:rPr lang="en-US" baseline="0" dirty="0" smtClean="0"/>
              <a:t>I chose visual art to demonstrate this strategy but you could use a short clip from a movie or a scene from a play or a piece of music or a dance performance.</a:t>
            </a:r>
            <a:endParaRPr lang="en-US" dirty="0"/>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14</a:t>
            </a:fld>
            <a:endParaRPr lang="en-US" altLang="en-US" dirty="0"/>
          </a:p>
        </p:txBody>
      </p:sp>
    </p:spTree>
    <p:extLst>
      <p:ext uri="{BB962C8B-B14F-4D97-AF65-F5344CB8AC3E}">
        <p14:creationId xmlns:p14="http://schemas.microsoft.com/office/powerpoint/2010/main" val="30764386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quote on this slide is</a:t>
            </a:r>
            <a:r>
              <a:rPr lang="en-US" baseline="0" dirty="0" smtClean="0"/>
              <a:t> from Lynne Munson, in a blog article referenced here.  She also discusses Art, Speaking and Listening; </a:t>
            </a:r>
          </a:p>
          <a:p>
            <a:r>
              <a:rPr lang="en-US" baseline="0" dirty="0" smtClean="0"/>
              <a:t>Art, Informative Writing with good examples of works of art to use, grade level specific strategies and standards references. This is a good article to read later to expand your knowledge of these connections.</a:t>
            </a:r>
          </a:p>
          <a:p>
            <a:r>
              <a:rPr lang="en-US" baseline="0" dirty="0" smtClean="0"/>
              <a:t> </a:t>
            </a:r>
          </a:p>
          <a:p>
            <a:r>
              <a:rPr lang="en-US" baseline="0" dirty="0" smtClean="0"/>
              <a:t>The second resource link is to Edutopia’s Arts Integration Lesson Plans and resources, which has a rich collection of resources for interacting with works of art and addressing content standards. One particularly helpful presentation is in the section called </a:t>
            </a:r>
            <a:r>
              <a:rPr lang="en-US" i="1" baseline="0" dirty="0" smtClean="0"/>
              <a:t>Artful Thinking</a:t>
            </a:r>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15</a:t>
            </a:fld>
            <a:endParaRPr lang="en-US" altLang="en-US" dirty="0"/>
          </a:p>
        </p:txBody>
      </p:sp>
    </p:spTree>
    <p:extLst>
      <p:ext uri="{BB962C8B-B14F-4D97-AF65-F5344CB8AC3E}">
        <p14:creationId xmlns:p14="http://schemas.microsoft.com/office/powerpoint/2010/main" val="4162401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Video </a:t>
            </a:r>
            <a:r>
              <a:rPr lang="en-US" dirty="0" err="1" smtClean="0"/>
              <a:t>sjpw</a:t>
            </a:r>
            <a:r>
              <a:rPr lang="en-US" dirty="0" smtClean="0"/>
              <a:t> 0-2:20, </a:t>
            </a:r>
          </a:p>
          <a:p>
            <a:r>
              <a:rPr lang="en-US" dirty="0" smtClean="0"/>
              <a:t>9:45 – 11</a:t>
            </a:r>
          </a:p>
          <a:p>
            <a:r>
              <a:rPr lang="en-US" dirty="0" smtClean="0"/>
              <a:t>13:15 - end</a:t>
            </a:r>
          </a:p>
          <a:p>
            <a:endParaRPr lang="en-US" dirty="0" smtClean="0"/>
          </a:p>
          <a:p>
            <a:r>
              <a:rPr lang="en-US" dirty="0" smtClean="0"/>
              <a:t>We</a:t>
            </a:r>
            <a:r>
              <a:rPr lang="en-US" baseline="0" dirty="0" smtClean="0"/>
              <a:t> are going to look at a short clip of two dances. I want you to look at each one carefully for the message being conveyed and your evidence for your interpretation. Write down your thoughts and evidence as you watch the video.</a:t>
            </a:r>
          </a:p>
          <a:p>
            <a:endParaRPr lang="en-US" baseline="0" dirty="0" smtClean="0"/>
          </a:p>
          <a:p>
            <a:r>
              <a:rPr lang="en-US" baseline="0" dirty="0" smtClean="0"/>
              <a:t>After viewing both videos and looking at your notes, discuss with your partner the evidence that supports your understanding of the message. </a:t>
            </a:r>
          </a:p>
          <a:p>
            <a:endParaRPr lang="en-US" baseline="0" dirty="0" smtClean="0"/>
          </a:p>
          <a:p>
            <a:r>
              <a:rPr lang="en-US" baseline="0" dirty="0" smtClean="0"/>
              <a:t>I wanted to find to 2 very different types of dance that would provide a contrast so that the details and evidence would be very different.</a:t>
            </a:r>
          </a:p>
          <a:p>
            <a:endParaRPr lang="en-US" baseline="0" dirty="0" smtClean="0"/>
          </a:p>
          <a:p>
            <a:r>
              <a:rPr lang="en-US" baseline="0" dirty="0" smtClean="0"/>
              <a:t>This might also work well as a compare and contrast the two dances and the possible message each one is conveying.</a:t>
            </a:r>
            <a:endParaRPr lang="en-US" dirty="0"/>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17</a:t>
            </a:fld>
            <a:endParaRPr lang="en-US" altLang="en-US" dirty="0"/>
          </a:p>
        </p:txBody>
      </p:sp>
    </p:spTree>
    <p:extLst>
      <p:ext uri="{BB962C8B-B14F-4D97-AF65-F5344CB8AC3E}">
        <p14:creationId xmlns:p14="http://schemas.microsoft.com/office/powerpoint/2010/main" val="3314379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you remember the video you saw about the Common Core at the beginning? It took an</a:t>
            </a:r>
            <a:r>
              <a:rPr lang="en-US" baseline="0" dirty="0" smtClean="0"/>
              <a:t> artist with expertise in the digital media to make that information com alive and give everyone in the room a better understanding of the CC. I am not sure people really think about the artists who add so much to our understanding of the world around us. Another ex: Instagram – National geographic. Images captured by photographers and the stories they tell are amazing.</a:t>
            </a:r>
            <a:endParaRPr lang="en-US" dirty="0"/>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18</a:t>
            </a:fld>
            <a:endParaRPr lang="en-US" altLang="en-US" dirty="0"/>
          </a:p>
        </p:txBody>
      </p:sp>
    </p:spTree>
    <p:extLst>
      <p:ext uri="{BB962C8B-B14F-4D97-AF65-F5344CB8AC3E}">
        <p14:creationId xmlns:p14="http://schemas.microsoft.com/office/powerpoint/2010/main" val="41000757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t>The vidoe at the beginning gave you the staircase visual of how the CC standards build on eachother as a student</a:t>
            </a:r>
            <a:r>
              <a:rPr lang="en-US" altLang="en-US" baseline="0" dirty="0" smtClean="0"/>
              <a:t> progresses through grade levels. This is anchor standard #5 and the grade level standards below that progress.</a:t>
            </a:r>
            <a:endParaRPr lang="en-US" alt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t>Note: drawing-based standards give way to media arts as the grades progress. We’re interested in thinking more about this, because in connecting the new standards to the Common Core we obviously want to capitalize on existing arts references in the standards, but also to note that there’s an opportunity here to push back a little bit against some assumptions that the Common Core seems to be operating with, that equate certain arts disciplines with certain grade levels. </a:t>
            </a:r>
          </a:p>
          <a:p>
            <a:endParaRPr lang="en-US" dirty="0"/>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19</a:t>
            </a:fld>
            <a:endParaRPr lang="en-US" altLang="en-US" dirty="0"/>
          </a:p>
        </p:txBody>
      </p:sp>
    </p:spTree>
    <p:extLst>
      <p:ext uri="{BB962C8B-B14F-4D97-AF65-F5344CB8AC3E}">
        <p14:creationId xmlns:p14="http://schemas.microsoft.com/office/powerpoint/2010/main" val="3227247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smtClean="0">
                <a:latin typeface="Arial" pitchFamily="34" charset="0"/>
                <a:cs typeface="Arial" pitchFamily="34" charset="0"/>
              </a:rPr>
              <a:t>The following are two quotes from the CC</a:t>
            </a:r>
            <a:r>
              <a:rPr lang="en-US" sz="1400" baseline="0" dirty="0" smtClean="0">
                <a:latin typeface="Arial" pitchFamily="34" charset="0"/>
                <a:cs typeface="Arial" pitchFamily="34" charset="0"/>
              </a:rPr>
              <a:t> standards document. </a:t>
            </a:r>
            <a:r>
              <a:rPr lang="en-US" sz="1400" dirty="0" smtClean="0">
                <a:latin typeface="Arial" pitchFamily="34" charset="0"/>
                <a:cs typeface="Arial" pitchFamily="34" charset="0"/>
              </a:rPr>
              <a:t>Teachers</a:t>
            </a:r>
            <a:r>
              <a:rPr lang="en-US" sz="1400" baseline="0" dirty="0" smtClean="0">
                <a:latin typeface="Arial" pitchFamily="34" charset="0"/>
                <a:cs typeface="Arial" pitchFamily="34" charset="0"/>
              </a:rPr>
              <a:t> in the the other content areas will need to become more adept at the 21</a:t>
            </a:r>
            <a:r>
              <a:rPr lang="en-US" sz="1400" baseline="30000" dirty="0" smtClean="0">
                <a:latin typeface="Arial" pitchFamily="34" charset="0"/>
                <a:cs typeface="Arial" pitchFamily="34" charset="0"/>
              </a:rPr>
              <a:t>st</a:t>
            </a:r>
            <a:r>
              <a:rPr lang="en-US" sz="1400" baseline="0" dirty="0" smtClean="0">
                <a:latin typeface="Arial" pitchFamily="34" charset="0"/>
                <a:cs typeface="Arial" pitchFamily="34" charset="0"/>
              </a:rPr>
              <a:t> century skills as they integrate these skills into their teaching. These skills are already part of your repertoire as teachers within the arts so you can begin to share and offer to collaborate with teachers in other content areas to build these skills.</a:t>
            </a:r>
            <a:endParaRPr lang="en-US" sz="14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20</a:t>
            </a:fld>
            <a:endParaRPr lang="en-US" altLang="en-US" dirty="0"/>
          </a:p>
        </p:txBody>
      </p:sp>
    </p:spTree>
    <p:extLst>
      <p:ext uri="{BB962C8B-B14F-4D97-AF65-F5344CB8AC3E}">
        <p14:creationId xmlns:p14="http://schemas.microsoft.com/office/powerpoint/2010/main" val="6201518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21</a:t>
            </a:fld>
            <a:endParaRPr lang="en-US" altLang="en-US" dirty="0"/>
          </a:p>
        </p:txBody>
      </p:sp>
    </p:spTree>
    <p:extLst>
      <p:ext uri="{BB962C8B-B14F-4D97-AF65-F5344CB8AC3E}">
        <p14:creationId xmlns:p14="http://schemas.microsoft.com/office/powerpoint/2010/main" val="8591633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1174750" y="695325"/>
            <a:ext cx="4635500" cy="34766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134" name="Shape 134"/>
          <p:cNvSpPr txBox="1">
            <a:spLocks noGrp="1"/>
          </p:cNvSpPr>
          <p:nvPr>
            <p:ph type="body" idx="1"/>
          </p:nvPr>
        </p:nvSpPr>
        <p:spPr>
          <a:xfrm>
            <a:off x="698500" y="4403725"/>
            <a:ext cx="5587999" cy="4171950"/>
          </a:xfrm>
          <a:prstGeom prst="rect">
            <a:avLst/>
          </a:prstGeom>
          <a:noFill/>
          <a:ln>
            <a:noFill/>
          </a:ln>
        </p:spPr>
        <p:txBody>
          <a:bodyPr lIns="92850" tIns="46400" rIns="92850" bIns="46400" anchor="t" anchorCtr="0">
            <a:noAutofit/>
          </a:bodyPr>
          <a:lstStyle/>
          <a:p>
            <a:pPr marL="0" marR="0" lvl="0" indent="0" algn="l" rtl="0">
              <a:spcBef>
                <a:spcPts val="0"/>
              </a:spcBef>
              <a:buSzPct val="25000"/>
              <a:buNone/>
            </a:pPr>
            <a:r>
              <a:rPr lang="en-US" sz="1200" b="0" i="0" u="none" strike="noStrike" cap="none" baseline="0" dirty="0">
                <a:solidFill>
                  <a:schemeClr val="dk1"/>
                </a:solidFill>
                <a:latin typeface="Calibri"/>
                <a:ea typeface="Calibri"/>
                <a:cs typeface="Calibri"/>
                <a:sym typeface="Calibri"/>
              </a:rPr>
              <a:t>Quickly review the 7 CCCs that were chosen for the NGSS. This picture from a second grade class. Artwork by James Taylor.</a:t>
            </a:r>
          </a:p>
        </p:txBody>
      </p:sp>
      <p:sp>
        <p:nvSpPr>
          <p:cNvPr id="135" name="Shape 135"/>
          <p:cNvSpPr txBox="1">
            <a:spLocks noGrp="1"/>
          </p:cNvSpPr>
          <p:nvPr>
            <p:ph type="sldNum" idx="12"/>
          </p:nvPr>
        </p:nvSpPr>
        <p:spPr>
          <a:xfrm>
            <a:off x="3956550" y="8805840"/>
            <a:ext cx="3026832" cy="463550"/>
          </a:xfrm>
          <a:prstGeom prst="rect">
            <a:avLst/>
          </a:prstGeom>
          <a:noFill/>
          <a:ln>
            <a:noFill/>
          </a:ln>
        </p:spPr>
        <p:txBody>
          <a:bodyPr lIns="92850" tIns="46400" rIns="92850" bIns="464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22</a:t>
            </a:fld>
            <a:endParaRPr lang="en-US" sz="1200" b="0" i="0" u="none" strike="noStrike" cap="none" baseline="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778009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eight practices of science and engineering that the </a:t>
            </a:r>
            <a:r>
              <a:rPr lang="en-US" i="1" dirty="0"/>
              <a:t>Framework </a:t>
            </a:r>
            <a:r>
              <a:rPr lang="en-US" dirty="0"/>
              <a:t>identifies as essential for all students to learn and describes in detail are listed below: </a:t>
            </a:r>
          </a:p>
          <a:p>
            <a:endParaRPr lang="en-US" dirty="0"/>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23</a:t>
            </a:fld>
            <a:endParaRPr lang="en-US" altLang="en-US" dirty="0"/>
          </a:p>
        </p:txBody>
      </p:sp>
    </p:spTree>
    <p:extLst>
      <p:ext uri="{BB962C8B-B14F-4D97-AF65-F5344CB8AC3E}">
        <p14:creationId xmlns:p14="http://schemas.microsoft.com/office/powerpoint/2010/main" val="16435264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mn-lt"/>
              </a:rPr>
              <a:t>Art for art’s sake is the ultimate goal. Now here is the but – not everyone shares this ideal in education. I come from the very academic side of education. I talk to these people every day. Some teachers teach art as a core subject, many do not. What I have for you here are some examples of teachers bringing the arts into the classroom in different ways. Many teachers don’t teach the arts because to be honest, they don’t know how and they don’t feel comfortable</a:t>
            </a:r>
            <a:r>
              <a:rPr lang="en-US" baseline="0" dirty="0" smtClean="0">
                <a:latin typeface="+mn-lt"/>
              </a:rPr>
              <a:t> teaching something they are not confident in. I won’t show the entire videos here but I want to share a few examples that you might be able to bring back to your schools to encourage other teachers to find a comfort level and try it out.</a:t>
            </a:r>
            <a:endParaRPr lang="en-US" dirty="0" smtClean="0">
              <a:latin typeface="+mn-lt"/>
            </a:endParaRPr>
          </a:p>
          <a:p>
            <a:endParaRPr lang="en-US" dirty="0" smtClean="0">
              <a:latin typeface="+mn-lt"/>
            </a:endParaRPr>
          </a:p>
          <a:p>
            <a:endParaRPr lang="en-US" dirty="0" smtClean="0">
              <a:latin typeface="+mn-lt"/>
            </a:endParaRPr>
          </a:p>
          <a:p>
            <a:r>
              <a:rPr lang="en-US" dirty="0" smtClean="0">
                <a:latin typeface="+mn-lt"/>
              </a:rPr>
              <a:t>Rappin Math start and then 5:45, 12:30</a:t>
            </a:r>
          </a:p>
          <a:p>
            <a:endParaRPr lang="en-US" dirty="0" smtClean="0">
              <a:latin typeface="+mn-lt"/>
            </a:endParaRPr>
          </a:p>
          <a:p>
            <a:r>
              <a:rPr lang="en-US" dirty="0" smtClean="0">
                <a:latin typeface="+mn-lt"/>
              </a:rPr>
              <a:t>Visualizing Geometry – modeling abstract thinking in concrete ways</a:t>
            </a:r>
          </a:p>
          <a:p>
            <a:endParaRPr lang="en-US" dirty="0" smtClean="0">
              <a:latin typeface="+mn-lt"/>
            </a:endParaRPr>
          </a:p>
          <a:p>
            <a:r>
              <a:rPr lang="en-US" dirty="0" smtClean="0">
                <a:latin typeface="+mn-lt"/>
              </a:rPr>
              <a:t>Interactive stations</a:t>
            </a:r>
          </a:p>
          <a:p>
            <a:endParaRPr lang="en-US" dirty="0" smtClean="0">
              <a:latin typeface="+mn-lt"/>
            </a:endParaRPr>
          </a:p>
          <a:p>
            <a:r>
              <a:rPr lang="en-US" dirty="0" smtClean="0">
                <a:latin typeface="+mn-lt"/>
              </a:rPr>
              <a:t>Using arts to develop Critical thinking: 12:30 13:40 CCSS</a:t>
            </a:r>
          </a:p>
          <a:p>
            <a:endParaRPr lang="en-US" dirty="0" smtClean="0">
              <a:latin typeface="+mn-lt"/>
            </a:endParaRPr>
          </a:p>
          <a:p>
            <a:r>
              <a:rPr lang="en-US" dirty="0" smtClean="0">
                <a:latin typeface="+mn-lt"/>
              </a:rPr>
              <a:t>Teaching Emotions Through Dance: 00:37-01:32, and 01:33-2:57,  and</a:t>
            </a:r>
            <a:r>
              <a:rPr lang="en-US" baseline="0" dirty="0" smtClean="0">
                <a:latin typeface="+mn-lt"/>
              </a:rPr>
              <a:t> 10:05-11:05, and 13:13-14:37</a:t>
            </a:r>
            <a:endParaRPr lang="en-US" dirty="0" smtClean="0">
              <a:latin typeface="+mn-lt"/>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BB14F7A0-2F17-DD42-8FC0-5AA0D9A00EEF}" type="slidenum">
              <a:rPr lang="en-US" smtClean="0"/>
              <a:pPr/>
              <a:t>25</a:t>
            </a:fld>
            <a:endParaRPr lang="en-US" dirty="0"/>
          </a:p>
        </p:txBody>
      </p:sp>
    </p:spTree>
    <p:extLst>
      <p:ext uri="{BB962C8B-B14F-4D97-AF65-F5344CB8AC3E}">
        <p14:creationId xmlns:p14="http://schemas.microsoft.com/office/powerpoint/2010/main" val="29232287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last idea to share with you today. Teachers are under tremendous pressure. Principals</a:t>
            </a:r>
            <a:r>
              <a:rPr lang="en-US" baseline="0" dirty="0" smtClean="0"/>
              <a:t> are under tremendous pressure. We are all busy with new standards and assessments. I tis overwhelming and I don’t envy any of you at this point. BUT it is a multi-year process and teachers are like superman in what they manage to accomplish in a day. Ask for help and collaborate with other teachers. It makes a difference – even if you are just crying together. With that I want to to say, each and everyone of you makes a difference in a student’s life. You may not ever receive the recognition but you do. Keep fighting and remember this.</a:t>
            </a:r>
            <a:endParaRPr lang="en-US" dirty="0"/>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26</a:t>
            </a:fld>
            <a:endParaRPr lang="en-US" altLang="en-US" dirty="0"/>
          </a:p>
        </p:txBody>
      </p:sp>
    </p:spTree>
    <p:extLst>
      <p:ext uri="{BB962C8B-B14F-4D97-AF65-F5344CB8AC3E}">
        <p14:creationId xmlns:p14="http://schemas.microsoft.com/office/powerpoint/2010/main" val="4754542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27</a:t>
            </a:fld>
            <a:endParaRPr lang="en-US" altLang="en-US" dirty="0"/>
          </a:p>
        </p:txBody>
      </p:sp>
    </p:spTree>
    <p:extLst>
      <p:ext uri="{BB962C8B-B14F-4D97-AF65-F5344CB8AC3E}">
        <p14:creationId xmlns:p14="http://schemas.microsoft.com/office/powerpoint/2010/main" val="1195116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D10F476-F044-44DF-A270-7C254192949B}" type="slidenum">
              <a:rPr lang="en-US" altLang="en-US" smtClean="0"/>
              <a:pPr>
                <a:defRPr/>
              </a:pPr>
              <a:t>28</a:t>
            </a:fld>
            <a:endParaRPr lang="en-US" altLang="en-US" dirty="0"/>
          </a:p>
        </p:txBody>
      </p:sp>
    </p:spTree>
    <p:extLst>
      <p:ext uri="{BB962C8B-B14F-4D97-AF65-F5344CB8AC3E}">
        <p14:creationId xmlns:p14="http://schemas.microsoft.com/office/powerpoint/2010/main" val="24402727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3" name="Group 11"/>
          <p:cNvGrpSpPr>
            <a:grpSpLocks/>
          </p:cNvGrpSpPr>
          <p:nvPr userDrawn="1"/>
        </p:nvGrpSpPr>
        <p:grpSpPr bwMode="auto">
          <a:xfrm>
            <a:off x="0" y="0"/>
            <a:ext cx="9144000" cy="6858000"/>
            <a:chOff x="0" y="0"/>
            <a:chExt cx="5760" cy="4320"/>
          </a:xfrm>
        </p:grpSpPr>
        <p:sp>
          <p:nvSpPr>
            <p:cNvPr id="4" name="Rectangle 12"/>
            <p:cNvSpPr>
              <a:spLocks noChangeArrowheads="1"/>
            </p:cNvSpPr>
            <p:nvPr/>
          </p:nvSpPr>
          <p:spPr bwMode="auto">
            <a:xfrm>
              <a:off x="0" y="0"/>
              <a:ext cx="5760" cy="4320"/>
            </a:xfrm>
            <a:prstGeom prst="rect">
              <a:avLst/>
            </a:prstGeom>
            <a:solidFill>
              <a:srgbClr val="FEEDE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lnSpc>
                  <a:spcPct val="100000"/>
                </a:lnSpc>
                <a:spcBef>
                  <a:spcPct val="0"/>
                </a:spcBef>
              </a:pPr>
              <a:endParaRPr lang="en-US" altLang="en-US" sz="1300" dirty="0"/>
            </a:p>
          </p:txBody>
        </p:sp>
        <p:sp>
          <p:nvSpPr>
            <p:cNvPr id="5" name="Rectangle 13"/>
            <p:cNvSpPr>
              <a:spLocks noChangeArrowheads="1"/>
            </p:cNvSpPr>
            <p:nvPr/>
          </p:nvSpPr>
          <p:spPr bwMode="auto">
            <a:xfrm>
              <a:off x="1248" y="1392"/>
              <a:ext cx="4512" cy="96"/>
            </a:xfrm>
            <a:prstGeom prst="rect">
              <a:avLst/>
            </a:prstGeom>
            <a:gradFill rotWithShape="0">
              <a:gsLst>
                <a:gs pos="0">
                  <a:srgbClr val="F17157"/>
                </a:gs>
                <a:gs pos="100000">
                  <a:srgbClr val="FAD0C8"/>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sp>
          <p:nvSpPr>
            <p:cNvPr id="6" name="Rectangle 14"/>
            <p:cNvSpPr>
              <a:spLocks noChangeArrowheads="1"/>
            </p:cNvSpPr>
            <p:nvPr/>
          </p:nvSpPr>
          <p:spPr bwMode="auto">
            <a:xfrm>
              <a:off x="0" y="0"/>
              <a:ext cx="1056" cy="4320"/>
            </a:xfrm>
            <a:prstGeom prst="rect">
              <a:avLst/>
            </a:prstGeom>
            <a:solidFill>
              <a:srgbClr val="F3D685"/>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rgbClr val="808080">
                        <a:alpha val="50000"/>
                      </a:srgbClr>
                    </a:outerShdw>
                  </a:effectLst>
                </a14:hiddenEffects>
              </a:ext>
            </a:extLst>
          </p:spPr>
          <p:txBody>
            <a:bodyPr wrap="none" anchor="ctr"/>
            <a:lstStyle/>
            <a:p>
              <a:endParaRPr lang="en-US" dirty="0"/>
            </a:p>
          </p:txBody>
        </p:sp>
        <p:pic>
          <p:nvPicPr>
            <p:cNvPr id="7" name="Picture 15"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6" y="288"/>
              <a:ext cx="864" cy="8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63500" dir="3187806" algn="ctr" rotWithShape="0">
                      <a:srgbClr val="A4A4A4">
                        <a:alpha val="50000"/>
                      </a:srgbClr>
                    </a:outerShdw>
                  </a:effectLst>
                </a14:hiddenEffects>
              </a:ext>
            </a:extLst>
          </p:spPr>
        </p:pic>
      </p:grpSp>
      <p:sp>
        <p:nvSpPr>
          <p:cNvPr id="8" name="Rectangle 16"/>
          <p:cNvSpPr>
            <a:spLocks noChangeArrowheads="1"/>
          </p:cNvSpPr>
          <p:nvPr userDrawn="1"/>
        </p:nvSpPr>
        <p:spPr bwMode="auto">
          <a:xfrm>
            <a:off x="1905000" y="6096000"/>
            <a:ext cx="71628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nSpc>
                <a:spcPct val="100000"/>
              </a:lnSpc>
              <a:spcBef>
                <a:spcPts val="800"/>
              </a:spcBef>
            </a:pPr>
            <a:r>
              <a:rPr lang="en-US" altLang="en-US" sz="1100" b="1" dirty="0">
                <a:solidFill>
                  <a:srgbClr val="070C51"/>
                </a:solidFill>
              </a:rPr>
              <a:t>CALIFORNIA DEPARTMENT OF EDUCATION</a:t>
            </a:r>
            <a:br>
              <a:rPr lang="en-US" altLang="en-US" sz="1100" b="1" dirty="0">
                <a:solidFill>
                  <a:srgbClr val="070C51"/>
                </a:solidFill>
              </a:rPr>
            </a:br>
            <a:r>
              <a:rPr lang="en-US" altLang="en-US" sz="1100" dirty="0">
                <a:solidFill>
                  <a:srgbClr val="070C51"/>
                </a:solidFill>
              </a:rPr>
              <a:t>Tom Torlakson, State Superintendent of Public Instruction</a:t>
            </a:r>
            <a:endParaRPr lang="en-US" altLang="en-US" sz="1200" b="1" dirty="0">
              <a:solidFill>
                <a:schemeClr val="tx2"/>
              </a:solidFill>
            </a:endParaRPr>
          </a:p>
        </p:txBody>
      </p:sp>
      <p:sp>
        <p:nvSpPr>
          <p:cNvPr id="448520" name="Rectangle 8"/>
          <p:cNvSpPr>
            <a:spLocks noGrp="1" noChangeArrowheads="1"/>
          </p:cNvSpPr>
          <p:nvPr>
            <p:ph type="ctrTitle"/>
          </p:nvPr>
        </p:nvSpPr>
        <p:spPr>
          <a:xfrm>
            <a:off x="1981200" y="2760663"/>
            <a:ext cx="6781800" cy="2420937"/>
          </a:xfrm>
        </p:spPr>
        <p:txBody>
          <a:bodyPr/>
          <a:lstStyle>
            <a:lvl1pPr>
              <a:defRPr/>
            </a:lvl1pPr>
          </a:lstStyle>
          <a:p>
            <a:pPr lvl="0"/>
            <a:r>
              <a:rPr lang="en-US" noProof="0" smtClean="0"/>
              <a:t>Click to edit Master title style</a:t>
            </a:r>
          </a:p>
        </p:txBody>
      </p:sp>
    </p:spTree>
    <p:extLst>
      <p:ext uri="{BB962C8B-B14F-4D97-AF65-F5344CB8AC3E}">
        <p14:creationId xmlns:p14="http://schemas.microsoft.com/office/powerpoint/2010/main" val="2982775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090A89F2-2A4E-4AC9-9BFA-83598458FA98}" type="slidenum">
              <a:rPr lang="en-US" altLang="en-US"/>
              <a:pPr>
                <a:defRPr/>
              </a:pPr>
              <a:t>‹#›</a:t>
            </a:fld>
            <a:endParaRPr lang="en-US" altLang="en-US" dirty="0"/>
          </a:p>
        </p:txBody>
      </p:sp>
    </p:spTree>
    <p:extLst>
      <p:ext uri="{BB962C8B-B14F-4D97-AF65-F5344CB8AC3E}">
        <p14:creationId xmlns:p14="http://schemas.microsoft.com/office/powerpoint/2010/main" val="436786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1F0D71E3-5D3F-4440-AC4F-1C7D362EC628}" type="slidenum">
              <a:rPr lang="en-US" altLang="en-US"/>
              <a:pPr>
                <a:defRPr/>
              </a:pPr>
              <a:t>‹#›</a:t>
            </a:fld>
            <a:endParaRPr lang="en-US" altLang="en-US" dirty="0"/>
          </a:p>
        </p:txBody>
      </p:sp>
    </p:spTree>
    <p:extLst>
      <p:ext uri="{BB962C8B-B14F-4D97-AF65-F5344CB8AC3E}">
        <p14:creationId xmlns:p14="http://schemas.microsoft.com/office/powerpoint/2010/main" val="3566536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905000" y="1981200"/>
            <a:ext cx="3352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410200" y="1981200"/>
            <a:ext cx="3352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62B1350B-37AE-45AE-B262-6919C4F13A76}" type="slidenum">
              <a:rPr lang="en-US" altLang="en-US"/>
              <a:pPr>
                <a:defRPr/>
              </a:pPr>
              <a:t>‹#›</a:t>
            </a:fld>
            <a:endParaRPr lang="en-US" altLang="en-US" dirty="0"/>
          </a:p>
        </p:txBody>
      </p:sp>
    </p:spTree>
    <p:extLst>
      <p:ext uri="{BB962C8B-B14F-4D97-AF65-F5344CB8AC3E}">
        <p14:creationId xmlns:p14="http://schemas.microsoft.com/office/powerpoint/2010/main" val="1138010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10"/>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11"/>
          <p:cNvSpPr>
            <a:spLocks noGrp="1" noChangeArrowheads="1"/>
          </p:cNvSpPr>
          <p:nvPr>
            <p:ph type="sldNum" sz="quarter" idx="12"/>
          </p:nvPr>
        </p:nvSpPr>
        <p:spPr>
          <a:ln/>
        </p:spPr>
        <p:txBody>
          <a:bodyPr/>
          <a:lstStyle>
            <a:lvl1pPr>
              <a:defRPr/>
            </a:lvl1pPr>
          </a:lstStyle>
          <a:p>
            <a:pPr>
              <a:defRPr/>
            </a:pPr>
            <a:fld id="{7658518E-EFA2-4EF8-A91F-203D2329A870}" type="slidenum">
              <a:rPr lang="en-US" altLang="en-US"/>
              <a:pPr>
                <a:defRPr/>
              </a:pPr>
              <a:t>‹#›</a:t>
            </a:fld>
            <a:endParaRPr lang="en-US" altLang="en-US" dirty="0"/>
          </a:p>
        </p:txBody>
      </p:sp>
    </p:spTree>
    <p:extLst>
      <p:ext uri="{BB962C8B-B14F-4D97-AF65-F5344CB8AC3E}">
        <p14:creationId xmlns:p14="http://schemas.microsoft.com/office/powerpoint/2010/main" val="1761332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10"/>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11"/>
          <p:cNvSpPr>
            <a:spLocks noGrp="1" noChangeArrowheads="1"/>
          </p:cNvSpPr>
          <p:nvPr>
            <p:ph type="sldNum" sz="quarter" idx="12"/>
          </p:nvPr>
        </p:nvSpPr>
        <p:spPr>
          <a:ln/>
        </p:spPr>
        <p:txBody>
          <a:bodyPr/>
          <a:lstStyle>
            <a:lvl1pPr>
              <a:defRPr/>
            </a:lvl1pPr>
          </a:lstStyle>
          <a:p>
            <a:pPr>
              <a:defRPr/>
            </a:pPr>
            <a:fld id="{60E02C86-1828-41E6-9790-783651691E78}" type="slidenum">
              <a:rPr lang="en-US" altLang="en-US"/>
              <a:pPr>
                <a:defRPr/>
              </a:pPr>
              <a:t>‹#›</a:t>
            </a:fld>
            <a:endParaRPr lang="en-US" altLang="en-US" dirty="0"/>
          </a:p>
        </p:txBody>
      </p:sp>
    </p:spTree>
    <p:extLst>
      <p:ext uri="{BB962C8B-B14F-4D97-AF65-F5344CB8AC3E}">
        <p14:creationId xmlns:p14="http://schemas.microsoft.com/office/powerpoint/2010/main" val="2615060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10"/>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11"/>
          <p:cNvSpPr>
            <a:spLocks noGrp="1" noChangeArrowheads="1"/>
          </p:cNvSpPr>
          <p:nvPr>
            <p:ph type="sldNum" sz="quarter" idx="12"/>
          </p:nvPr>
        </p:nvSpPr>
        <p:spPr>
          <a:ln/>
        </p:spPr>
        <p:txBody>
          <a:bodyPr/>
          <a:lstStyle>
            <a:lvl1pPr>
              <a:defRPr/>
            </a:lvl1pPr>
          </a:lstStyle>
          <a:p>
            <a:pPr>
              <a:defRPr/>
            </a:pPr>
            <a:fld id="{83DD08F2-C0D6-4EC8-95CC-BC920CADA6A2}" type="slidenum">
              <a:rPr lang="en-US" altLang="en-US"/>
              <a:pPr>
                <a:defRPr/>
              </a:pPr>
              <a:t>‹#›</a:t>
            </a:fld>
            <a:endParaRPr lang="en-US" altLang="en-US" dirty="0"/>
          </a:p>
        </p:txBody>
      </p:sp>
    </p:spTree>
    <p:extLst>
      <p:ext uri="{BB962C8B-B14F-4D97-AF65-F5344CB8AC3E}">
        <p14:creationId xmlns:p14="http://schemas.microsoft.com/office/powerpoint/2010/main" val="368725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31FCFA9A-8E75-4C2C-BD64-2EC9E7351834}" type="slidenum">
              <a:rPr lang="en-US" altLang="en-US"/>
              <a:pPr>
                <a:defRPr/>
              </a:pPr>
              <a:t>‹#›</a:t>
            </a:fld>
            <a:endParaRPr lang="en-US" altLang="en-US" dirty="0"/>
          </a:p>
        </p:txBody>
      </p:sp>
    </p:spTree>
    <p:extLst>
      <p:ext uri="{BB962C8B-B14F-4D97-AF65-F5344CB8AC3E}">
        <p14:creationId xmlns:p14="http://schemas.microsoft.com/office/powerpoint/2010/main" val="1174623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3BC13DAA-0C36-4EE9-BE1B-5A20D7BA8441}" type="slidenum">
              <a:rPr lang="en-US" altLang="en-US"/>
              <a:pPr>
                <a:defRPr/>
              </a:pPr>
              <a:t>‹#›</a:t>
            </a:fld>
            <a:endParaRPr lang="en-US" altLang="en-US" dirty="0"/>
          </a:p>
        </p:txBody>
      </p:sp>
    </p:spTree>
    <p:extLst>
      <p:ext uri="{BB962C8B-B14F-4D97-AF65-F5344CB8AC3E}">
        <p14:creationId xmlns:p14="http://schemas.microsoft.com/office/powerpoint/2010/main" val="3164073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6E675107-E2F8-47B9-BB6D-0B6D0C0A58FD}" type="slidenum">
              <a:rPr lang="en-US" altLang="en-US"/>
              <a:pPr>
                <a:defRPr/>
              </a:pPr>
              <a:t>‹#›</a:t>
            </a:fld>
            <a:endParaRPr lang="en-US" altLang="en-US" dirty="0"/>
          </a:p>
        </p:txBody>
      </p:sp>
    </p:spTree>
    <p:extLst>
      <p:ext uri="{BB962C8B-B14F-4D97-AF65-F5344CB8AC3E}">
        <p14:creationId xmlns:p14="http://schemas.microsoft.com/office/powerpoint/2010/main" val="973745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48500" y="609600"/>
            <a:ext cx="17145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609600"/>
            <a:ext cx="49911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87B27E06-8F85-42E2-89D5-85E906AF804A}" type="slidenum">
              <a:rPr lang="en-US" altLang="en-US"/>
              <a:pPr>
                <a:defRPr/>
              </a:pPr>
              <a:t>‹#›</a:t>
            </a:fld>
            <a:endParaRPr lang="en-US" altLang="en-US" dirty="0"/>
          </a:p>
        </p:txBody>
      </p:sp>
    </p:spTree>
    <p:extLst>
      <p:ext uri="{BB962C8B-B14F-4D97-AF65-F5344CB8AC3E}">
        <p14:creationId xmlns:p14="http://schemas.microsoft.com/office/powerpoint/2010/main" val="2841349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0" y="609600"/>
            <a:ext cx="6858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905000" y="1981200"/>
            <a:ext cx="6858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905000" y="4114800"/>
            <a:ext cx="6858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E768E511-1E7B-481D-8914-EC8D73D3E86A}" type="slidenum">
              <a:rPr lang="en-US" altLang="en-US"/>
              <a:pPr>
                <a:defRPr/>
              </a:pPr>
              <a:t>‹#›</a:t>
            </a:fld>
            <a:endParaRPr lang="en-US" altLang="en-US" dirty="0"/>
          </a:p>
        </p:txBody>
      </p:sp>
    </p:spTree>
    <p:extLst>
      <p:ext uri="{BB962C8B-B14F-4D97-AF65-F5344CB8AC3E}">
        <p14:creationId xmlns:p14="http://schemas.microsoft.com/office/powerpoint/2010/main" val="213058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dirty="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8ACDB3CC-F982-40F9-8DD6-BCC9AFBF44BD}" type="datetime1">
              <a:rPr lang="en-US" smtClean="0"/>
              <a:pPr/>
              <a:t>8/3/2015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dirty="0"/>
          </a:p>
        </p:txBody>
      </p:sp>
    </p:spTree>
    <p:extLst>
      <p:ext uri="{BB962C8B-B14F-4D97-AF65-F5344CB8AC3E}">
        <p14:creationId xmlns:p14="http://schemas.microsoft.com/office/powerpoint/2010/main" val="2741413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8488C4"/>
            </a:gs>
            <a:gs pos="53000">
              <a:srgbClr val="D4DEFF"/>
            </a:gs>
            <a:gs pos="83000">
              <a:srgbClr val="D4DEFF"/>
            </a:gs>
            <a:gs pos="100000">
              <a:srgbClr val="96AB94"/>
            </a:gs>
          </a:gsLst>
          <a:lin ang="5400000" scaled="0"/>
          <a:tileRect r="-100000" b="-100000"/>
        </a:gradFill>
        <a:effectLst/>
      </p:bgPr>
    </p:bg>
    <p:spTree>
      <p:nvGrpSpPr>
        <p:cNvPr id="1" name=""/>
        <p:cNvGrpSpPr/>
        <p:nvPr/>
      </p:nvGrpSpPr>
      <p:grpSpPr>
        <a:xfrm>
          <a:off x="0" y="0"/>
          <a:ext cx="0" cy="0"/>
          <a:chOff x="0" y="0"/>
          <a:chExt cx="0" cy="0"/>
        </a:xfrm>
      </p:grpSpPr>
      <p:grpSp>
        <p:nvGrpSpPr>
          <p:cNvPr id="1026" name="Group 2"/>
          <p:cNvGrpSpPr>
            <a:grpSpLocks/>
          </p:cNvGrpSpPr>
          <p:nvPr userDrawn="1"/>
        </p:nvGrpSpPr>
        <p:grpSpPr bwMode="auto">
          <a:xfrm>
            <a:off x="0" y="0"/>
            <a:ext cx="9144000" cy="6858000"/>
            <a:chOff x="0" y="0"/>
            <a:chExt cx="5760" cy="4320"/>
          </a:xfrm>
        </p:grpSpPr>
        <p:sp>
          <p:nvSpPr>
            <p:cNvPr id="1033" name="Rectangle 3"/>
            <p:cNvSpPr>
              <a:spLocks noChangeArrowheads="1"/>
            </p:cNvSpPr>
            <p:nvPr/>
          </p:nvSpPr>
          <p:spPr bwMode="auto">
            <a:xfrm>
              <a:off x="0" y="0"/>
              <a:ext cx="5760" cy="4320"/>
            </a:xfrm>
            <a:prstGeom prst="rect">
              <a:avLst/>
            </a:prstGeom>
            <a:solidFill>
              <a:srgbClr val="FEEDE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lnSpc>
                  <a:spcPct val="100000"/>
                </a:lnSpc>
                <a:spcBef>
                  <a:spcPct val="0"/>
                </a:spcBef>
              </a:pPr>
              <a:endParaRPr lang="en-US" altLang="en-US" sz="1300" dirty="0">
                <a:solidFill>
                  <a:srgbClr val="000054"/>
                </a:solidFill>
              </a:endParaRPr>
            </a:p>
          </p:txBody>
        </p:sp>
        <p:sp>
          <p:nvSpPr>
            <p:cNvPr id="1034" name="Rectangle 4"/>
            <p:cNvSpPr>
              <a:spLocks noChangeArrowheads="1"/>
            </p:cNvSpPr>
            <p:nvPr/>
          </p:nvSpPr>
          <p:spPr bwMode="auto">
            <a:xfrm>
              <a:off x="0" y="0"/>
              <a:ext cx="1056" cy="4320"/>
            </a:xfrm>
            <a:prstGeom prst="rect">
              <a:avLst/>
            </a:prstGeom>
            <a:solidFill>
              <a:srgbClr val="F3D685"/>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rgbClr val="808080">
                        <a:alpha val="50000"/>
                      </a:srgbClr>
                    </a:outerShdw>
                  </a:effectLst>
                </a14:hiddenEffects>
              </a:ext>
            </a:extLst>
          </p:spPr>
          <p:txBody>
            <a:bodyPr wrap="none" anchor="ctr"/>
            <a:lstStyle/>
            <a:p>
              <a:endParaRPr lang="en-US" dirty="0"/>
            </a:p>
          </p:txBody>
        </p:sp>
        <p:pic>
          <p:nvPicPr>
            <p:cNvPr id="1035" name="Picture 5" descr="Color-ppt3"/>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6" y="288"/>
              <a:ext cx="864" cy="8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027" name="Rectangle 6"/>
          <p:cNvSpPr>
            <a:spLocks noChangeArrowheads="1"/>
          </p:cNvSpPr>
          <p:nvPr userDrawn="1"/>
        </p:nvSpPr>
        <p:spPr bwMode="auto">
          <a:xfrm>
            <a:off x="76200" y="1752600"/>
            <a:ext cx="1524000" cy="68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a:lnSpc>
                <a:spcPct val="100000"/>
              </a:lnSpc>
              <a:spcBef>
                <a:spcPct val="0"/>
              </a:spcBef>
            </a:pPr>
            <a:r>
              <a:rPr lang="en-US" altLang="en-US" sz="1000" b="1" dirty="0">
                <a:solidFill>
                  <a:srgbClr val="070C51"/>
                </a:solidFill>
              </a:rPr>
              <a:t>TOM TORLAKSON</a:t>
            </a:r>
            <a:br>
              <a:rPr lang="en-US" altLang="en-US" sz="1000" b="1" dirty="0">
                <a:solidFill>
                  <a:srgbClr val="070C51"/>
                </a:solidFill>
              </a:rPr>
            </a:br>
            <a:r>
              <a:rPr lang="en-US" altLang="en-US" sz="800" dirty="0">
                <a:solidFill>
                  <a:srgbClr val="070C51"/>
                </a:solidFill>
              </a:rPr>
              <a:t>State Superintendent </a:t>
            </a:r>
            <a:br>
              <a:rPr lang="en-US" altLang="en-US" sz="800" dirty="0">
                <a:solidFill>
                  <a:srgbClr val="070C51"/>
                </a:solidFill>
              </a:rPr>
            </a:br>
            <a:r>
              <a:rPr lang="en-US" altLang="en-US" sz="800" dirty="0">
                <a:solidFill>
                  <a:srgbClr val="070C51"/>
                </a:solidFill>
              </a:rPr>
              <a:t>of Public Instruction</a:t>
            </a:r>
            <a:endParaRPr lang="en-US" altLang="en-US" sz="4400" dirty="0">
              <a:solidFill>
                <a:schemeClr val="tx2"/>
              </a:solidFill>
              <a:latin typeface="Times" pitchFamily="18" charset="0"/>
            </a:endParaRPr>
          </a:p>
        </p:txBody>
      </p:sp>
      <p:sp>
        <p:nvSpPr>
          <p:cNvPr id="1028" name="Rectangle 7"/>
          <p:cNvSpPr>
            <a:spLocks noGrp="1" noChangeArrowheads="1"/>
          </p:cNvSpPr>
          <p:nvPr>
            <p:ph type="title"/>
          </p:nvPr>
        </p:nvSpPr>
        <p:spPr bwMode="auto">
          <a:xfrm>
            <a:off x="1905000" y="609600"/>
            <a:ext cx="6858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9" name="Rectangle 8"/>
          <p:cNvSpPr>
            <a:spLocks noGrp="1" noChangeArrowheads="1"/>
          </p:cNvSpPr>
          <p:nvPr>
            <p:ph type="body" idx="1"/>
          </p:nvPr>
        </p:nvSpPr>
        <p:spPr bwMode="auto">
          <a:xfrm>
            <a:off x="1905000" y="1981200"/>
            <a:ext cx="68580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47497" name="Rectangle 9"/>
          <p:cNvSpPr>
            <a:spLocks noGrp="1" noChangeArrowheads="1"/>
          </p:cNvSpPr>
          <p:nvPr>
            <p:ph type="dt" sz="half" idx="2"/>
          </p:nvPr>
        </p:nvSpPr>
        <p:spPr bwMode="auto">
          <a:xfrm>
            <a:off x="1905000" y="6254750"/>
            <a:ext cx="1676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nSpc>
                <a:spcPct val="100000"/>
              </a:lnSpc>
              <a:spcBef>
                <a:spcPct val="0"/>
              </a:spcBef>
              <a:defRPr sz="1400"/>
            </a:lvl1pPr>
          </a:lstStyle>
          <a:p>
            <a:pPr>
              <a:defRPr/>
            </a:pPr>
            <a:endParaRPr lang="en-US" altLang="en-US" dirty="0"/>
          </a:p>
        </p:txBody>
      </p:sp>
      <p:sp>
        <p:nvSpPr>
          <p:cNvPr id="447498" name="Rectangle 10"/>
          <p:cNvSpPr>
            <a:spLocks noGrp="1" noChangeArrowheads="1"/>
          </p:cNvSpPr>
          <p:nvPr>
            <p:ph type="ftr" sz="quarter" idx="3"/>
          </p:nvPr>
        </p:nvSpPr>
        <p:spPr bwMode="auto">
          <a:xfrm>
            <a:off x="3806825" y="6254750"/>
            <a:ext cx="30511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lnSpc>
                <a:spcPct val="100000"/>
              </a:lnSpc>
              <a:spcBef>
                <a:spcPct val="0"/>
              </a:spcBef>
              <a:defRPr sz="1400"/>
            </a:lvl1pPr>
          </a:lstStyle>
          <a:p>
            <a:pPr>
              <a:defRPr/>
            </a:pPr>
            <a:endParaRPr lang="en-US" altLang="en-US" dirty="0"/>
          </a:p>
        </p:txBody>
      </p:sp>
      <p:sp>
        <p:nvSpPr>
          <p:cNvPr id="447499" name="Rectangle 11"/>
          <p:cNvSpPr>
            <a:spLocks noGrp="1" noChangeArrowheads="1"/>
          </p:cNvSpPr>
          <p:nvPr>
            <p:ph type="sldNum" sz="quarter" idx="4"/>
          </p:nvPr>
        </p:nvSpPr>
        <p:spPr bwMode="auto">
          <a:xfrm>
            <a:off x="7091363" y="6248400"/>
            <a:ext cx="1676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defRPr sz="1400"/>
            </a:lvl1pPr>
          </a:lstStyle>
          <a:p>
            <a:pPr>
              <a:defRPr/>
            </a:pPr>
            <a:fld id="{744FDFD9-F1AC-4F06-BD51-864FC6977D94}"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805"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6"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hyperlink" Target="https://vimeo.com/51933492"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https://www.teachingchannel.org/videos/critical-thinking-for-student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blog.artsusa.org/tag/english-language-arts/"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www.edutopia.org/stw-arts-integration-resources-lesson-plans" TargetMode="External"/><Relationship Id="rId4" Type="http://schemas.openxmlformats.org/officeDocument/2006/relationships/image" Target="../media/image12.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teachingchannel.org/videos/teaching-emotions-through-dance?fd=1"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www.nextgenscience.org/5meoe-matter-energy-organisms-ecosystems"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hyperlink" Target="https://www.teachingchannel.org/videos/math-teaching-techniques" TargetMode="External"/><Relationship Id="rId7" Type="http://schemas.openxmlformats.org/officeDocument/2006/relationships/hyperlink" Target="https://www.teachingchannel.org/videos/teaching-democracy-through-art"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www.teachingchannel.org/videos/using-the-arts-to-promote-critical-thinking?fd=1" TargetMode="External"/><Relationship Id="rId5" Type="http://schemas.openxmlformats.org/officeDocument/2006/relationships/hyperlink" Target="https://www.teachingchannel.org/videos/increase-engagement-and-understanding?fd=1" TargetMode="External"/><Relationship Id="rId4" Type="http://schemas.openxmlformats.org/officeDocument/2006/relationships/hyperlink" Target="https://www.teachingchannel.org/videos/visualizing-geometry-lesson"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xo1VInw-SKc"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metrolyrics.com/fight-song-lyrics-rachel-platten.html#ixzz3hhx0DS3l"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1"/>
          <p:cNvSpPr>
            <a:spLocks noGrp="1" noChangeArrowheads="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charset="0"/>
              </a:defRPr>
            </a:lvl1pPr>
            <a:lvl2pPr marL="742950" indent="-285750">
              <a:defRPr sz="3600">
                <a:solidFill>
                  <a:schemeClr val="tx1"/>
                </a:solidFill>
                <a:latin typeface="Arial" charset="0"/>
              </a:defRPr>
            </a:lvl2pPr>
            <a:lvl3pPr marL="1143000" indent="-228600">
              <a:defRPr sz="3600">
                <a:solidFill>
                  <a:schemeClr val="tx1"/>
                </a:solidFill>
                <a:latin typeface="Arial" charset="0"/>
              </a:defRPr>
            </a:lvl3pPr>
            <a:lvl4pPr marL="1600200" indent="-228600">
              <a:defRPr sz="3600">
                <a:solidFill>
                  <a:schemeClr val="tx1"/>
                </a:solidFill>
                <a:latin typeface="Arial" charset="0"/>
              </a:defRPr>
            </a:lvl4pPr>
            <a:lvl5pPr marL="2057400" indent="-228600">
              <a:defRPr sz="3600">
                <a:solidFill>
                  <a:schemeClr val="tx1"/>
                </a:solidFill>
                <a:latin typeface="Arial" charset="0"/>
              </a:defRPr>
            </a:lvl5pPr>
            <a:lvl6pPr marL="2514600" indent="-228600" eaLnBrk="0" fontAlgn="base" hangingPunct="0">
              <a:lnSpc>
                <a:spcPct val="80000"/>
              </a:lnSpc>
              <a:spcBef>
                <a:spcPct val="20000"/>
              </a:spcBef>
              <a:spcAft>
                <a:spcPct val="0"/>
              </a:spcAft>
              <a:defRPr sz="3600">
                <a:solidFill>
                  <a:schemeClr val="tx1"/>
                </a:solidFill>
                <a:latin typeface="Arial" charset="0"/>
              </a:defRPr>
            </a:lvl6pPr>
            <a:lvl7pPr marL="2971800" indent="-228600" eaLnBrk="0" fontAlgn="base" hangingPunct="0">
              <a:lnSpc>
                <a:spcPct val="80000"/>
              </a:lnSpc>
              <a:spcBef>
                <a:spcPct val="20000"/>
              </a:spcBef>
              <a:spcAft>
                <a:spcPct val="0"/>
              </a:spcAft>
              <a:defRPr sz="3600">
                <a:solidFill>
                  <a:schemeClr val="tx1"/>
                </a:solidFill>
                <a:latin typeface="Arial" charset="0"/>
              </a:defRPr>
            </a:lvl7pPr>
            <a:lvl8pPr marL="3429000" indent="-228600" eaLnBrk="0" fontAlgn="base" hangingPunct="0">
              <a:lnSpc>
                <a:spcPct val="80000"/>
              </a:lnSpc>
              <a:spcBef>
                <a:spcPct val="20000"/>
              </a:spcBef>
              <a:spcAft>
                <a:spcPct val="0"/>
              </a:spcAft>
              <a:defRPr sz="3600">
                <a:solidFill>
                  <a:schemeClr val="tx1"/>
                </a:solidFill>
                <a:latin typeface="Arial" charset="0"/>
              </a:defRPr>
            </a:lvl8pPr>
            <a:lvl9pPr marL="3886200" indent="-228600" eaLnBrk="0" fontAlgn="base" hangingPunct="0">
              <a:lnSpc>
                <a:spcPct val="80000"/>
              </a:lnSpc>
              <a:spcBef>
                <a:spcPct val="20000"/>
              </a:spcBef>
              <a:spcAft>
                <a:spcPct val="0"/>
              </a:spcAft>
              <a:defRPr sz="3600">
                <a:solidFill>
                  <a:schemeClr val="tx1"/>
                </a:solidFill>
                <a:latin typeface="Arial" charset="0"/>
              </a:defRPr>
            </a:lvl9pPr>
          </a:lstStyle>
          <a:p>
            <a:fld id="{66B07462-D033-4E31-A43A-547C4A1387F3}" type="slidenum">
              <a:rPr lang="en-US" altLang="en-US" sz="1400" smtClean="0">
                <a:cs typeface="Arial" charset="0"/>
              </a:rPr>
              <a:pPr/>
              <a:t>1</a:t>
            </a:fld>
            <a:endParaRPr lang="en-US" altLang="en-US" sz="1400" dirty="0" smtClean="0">
              <a:cs typeface="Arial" charset="0"/>
            </a:endParaRPr>
          </a:p>
        </p:txBody>
      </p:sp>
      <p:sp>
        <p:nvSpPr>
          <p:cNvPr id="31747" name="Rectangle 2"/>
          <p:cNvSpPr>
            <a:spLocks noGrp="1"/>
          </p:cNvSpPr>
          <p:nvPr>
            <p:ph type="title" idx="4294967295"/>
          </p:nvPr>
        </p:nvSpPr>
        <p:spPr>
          <a:xfrm>
            <a:off x="1785938" y="392113"/>
            <a:ext cx="7358062" cy="1208087"/>
          </a:xfrm>
        </p:spPr>
        <p:txBody>
          <a:bodyPr anchor="t"/>
          <a:lstStyle/>
          <a:p>
            <a:r>
              <a:rPr lang="en-US" sz="3200" b="1" dirty="0" smtClean="0">
                <a:solidFill>
                  <a:schemeClr val="tx1"/>
                </a:solidFill>
              </a:rPr>
              <a:t>California Department of Education</a:t>
            </a:r>
          </a:p>
        </p:txBody>
      </p:sp>
      <p:sp>
        <p:nvSpPr>
          <p:cNvPr id="44036" name="Rectangle 3"/>
          <p:cNvSpPr>
            <a:spLocks noGrp="1" noChangeArrowheads="1"/>
          </p:cNvSpPr>
          <p:nvPr>
            <p:ph type="body" idx="4294967295"/>
          </p:nvPr>
        </p:nvSpPr>
        <p:spPr>
          <a:xfrm>
            <a:off x="1870009" y="2007198"/>
            <a:ext cx="6900862" cy="4525963"/>
          </a:xfrm>
        </p:spPr>
        <p:txBody>
          <a:bodyPr/>
          <a:lstStyle/>
          <a:p>
            <a:pPr algn="ctr">
              <a:lnSpc>
                <a:spcPct val="90000"/>
              </a:lnSpc>
              <a:buFontTx/>
              <a:buNone/>
              <a:defRPr/>
            </a:pPr>
            <a:r>
              <a:rPr lang="en-US" sz="4400" b="1" dirty="0" smtClean="0"/>
              <a:t>California New State Standards</a:t>
            </a:r>
          </a:p>
          <a:p>
            <a:pPr algn="ctr">
              <a:lnSpc>
                <a:spcPct val="90000"/>
              </a:lnSpc>
              <a:buFontTx/>
              <a:buNone/>
              <a:defRPr/>
            </a:pPr>
            <a:r>
              <a:rPr lang="en-US" sz="4400" b="1" dirty="0" smtClean="0"/>
              <a:t>And The Arts</a:t>
            </a:r>
          </a:p>
          <a:p>
            <a:pPr algn="ctr">
              <a:lnSpc>
                <a:spcPct val="90000"/>
              </a:lnSpc>
              <a:buFontTx/>
              <a:buNone/>
              <a:defRPr/>
            </a:pPr>
            <a:endParaRPr lang="en-US" sz="1000" b="1" dirty="0" smtClean="0"/>
          </a:p>
          <a:p>
            <a:pPr algn="ctr">
              <a:lnSpc>
                <a:spcPct val="90000"/>
              </a:lnSpc>
              <a:buFontTx/>
              <a:buNone/>
              <a:defRPr/>
            </a:pPr>
            <a:endParaRPr lang="en-US" sz="1000" b="1" dirty="0"/>
          </a:p>
          <a:p>
            <a:pPr algn="ctr">
              <a:lnSpc>
                <a:spcPct val="90000"/>
              </a:lnSpc>
              <a:buFontTx/>
              <a:buNone/>
              <a:defRPr/>
            </a:pPr>
            <a:endParaRPr lang="en-US" sz="1000" b="1" dirty="0" smtClean="0"/>
          </a:p>
          <a:p>
            <a:pPr algn="ctr">
              <a:lnSpc>
                <a:spcPct val="90000"/>
              </a:lnSpc>
              <a:buFontTx/>
              <a:buNone/>
              <a:defRPr/>
            </a:pPr>
            <a:r>
              <a:rPr lang="en-US" sz="2400" b="1" dirty="0" smtClean="0"/>
              <a:t>Carrie Roberts</a:t>
            </a:r>
          </a:p>
          <a:p>
            <a:pPr algn="ctr">
              <a:lnSpc>
                <a:spcPct val="90000"/>
              </a:lnSpc>
              <a:buFontTx/>
              <a:buNone/>
              <a:defRPr/>
            </a:pPr>
            <a:r>
              <a:rPr lang="en-US" sz="2400" b="1" dirty="0" smtClean="0"/>
              <a:t>Literacy, History, and Arts Leadership Office</a:t>
            </a:r>
            <a:endParaRPr lang="en-US" sz="2400" dirty="0" smtClean="0"/>
          </a:p>
        </p:txBody>
      </p:sp>
      <p:sp>
        <p:nvSpPr>
          <p:cNvPr id="31749" name="Slide Number Placeholder 1"/>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3600">
                <a:solidFill>
                  <a:schemeClr val="tx1"/>
                </a:solidFill>
                <a:latin typeface="Arial" charset="0"/>
              </a:defRPr>
            </a:lvl1pPr>
            <a:lvl2pPr marL="742950" indent="-285750">
              <a:defRPr sz="3600">
                <a:solidFill>
                  <a:schemeClr val="tx1"/>
                </a:solidFill>
                <a:latin typeface="Arial" charset="0"/>
              </a:defRPr>
            </a:lvl2pPr>
            <a:lvl3pPr marL="1143000" indent="-228600">
              <a:defRPr sz="3600">
                <a:solidFill>
                  <a:schemeClr val="tx1"/>
                </a:solidFill>
                <a:latin typeface="Arial" charset="0"/>
              </a:defRPr>
            </a:lvl3pPr>
            <a:lvl4pPr marL="1600200" indent="-228600">
              <a:defRPr sz="3600">
                <a:solidFill>
                  <a:schemeClr val="tx1"/>
                </a:solidFill>
                <a:latin typeface="Arial" charset="0"/>
              </a:defRPr>
            </a:lvl4pPr>
            <a:lvl5pPr marL="2057400" indent="-228600">
              <a:defRPr sz="3600">
                <a:solidFill>
                  <a:schemeClr val="tx1"/>
                </a:solidFill>
                <a:latin typeface="Arial" charset="0"/>
              </a:defRPr>
            </a:lvl5pPr>
            <a:lvl6pPr marL="2514600" indent="-228600" eaLnBrk="0" fontAlgn="base" hangingPunct="0">
              <a:lnSpc>
                <a:spcPct val="80000"/>
              </a:lnSpc>
              <a:spcBef>
                <a:spcPct val="20000"/>
              </a:spcBef>
              <a:spcAft>
                <a:spcPct val="0"/>
              </a:spcAft>
              <a:defRPr sz="3600">
                <a:solidFill>
                  <a:schemeClr val="tx1"/>
                </a:solidFill>
                <a:latin typeface="Arial" charset="0"/>
              </a:defRPr>
            </a:lvl6pPr>
            <a:lvl7pPr marL="2971800" indent="-228600" eaLnBrk="0" fontAlgn="base" hangingPunct="0">
              <a:lnSpc>
                <a:spcPct val="80000"/>
              </a:lnSpc>
              <a:spcBef>
                <a:spcPct val="20000"/>
              </a:spcBef>
              <a:spcAft>
                <a:spcPct val="0"/>
              </a:spcAft>
              <a:defRPr sz="3600">
                <a:solidFill>
                  <a:schemeClr val="tx1"/>
                </a:solidFill>
                <a:latin typeface="Arial" charset="0"/>
              </a:defRPr>
            </a:lvl7pPr>
            <a:lvl8pPr marL="3429000" indent="-228600" eaLnBrk="0" fontAlgn="base" hangingPunct="0">
              <a:lnSpc>
                <a:spcPct val="80000"/>
              </a:lnSpc>
              <a:spcBef>
                <a:spcPct val="20000"/>
              </a:spcBef>
              <a:spcAft>
                <a:spcPct val="0"/>
              </a:spcAft>
              <a:defRPr sz="3600">
                <a:solidFill>
                  <a:schemeClr val="tx1"/>
                </a:solidFill>
                <a:latin typeface="Arial" charset="0"/>
              </a:defRPr>
            </a:lvl8pPr>
            <a:lvl9pPr marL="3886200" indent="-228600" eaLnBrk="0" fontAlgn="base" hangingPunct="0">
              <a:lnSpc>
                <a:spcPct val="80000"/>
              </a:lnSpc>
              <a:spcBef>
                <a:spcPct val="20000"/>
              </a:spcBef>
              <a:spcAft>
                <a:spcPct val="0"/>
              </a:spcAft>
              <a:defRPr sz="3600">
                <a:solidFill>
                  <a:schemeClr val="tx1"/>
                </a:solidFill>
                <a:latin typeface="Arial" charset="0"/>
              </a:defRPr>
            </a:lvl9pPr>
          </a:lstStyle>
          <a:p>
            <a:pPr algn="r"/>
            <a:endParaRPr lang="en-US" sz="1200" dirty="0">
              <a:solidFill>
                <a:srgbClr val="9B9B9B"/>
              </a:solidFill>
              <a:cs typeface="Arial" charset="0"/>
            </a:endParaRPr>
          </a:p>
        </p:txBody>
      </p:sp>
      <p:sp>
        <p:nvSpPr>
          <p:cNvPr id="8" name="Rectangle 13"/>
          <p:cNvSpPr>
            <a:spLocks noChangeArrowheads="1"/>
          </p:cNvSpPr>
          <p:nvPr/>
        </p:nvSpPr>
        <p:spPr bwMode="auto">
          <a:xfrm>
            <a:off x="1981200" y="1600200"/>
            <a:ext cx="7162800" cy="152400"/>
          </a:xfrm>
          <a:prstGeom prst="rect">
            <a:avLst/>
          </a:prstGeom>
          <a:gradFill rotWithShape="0">
            <a:gsLst>
              <a:gs pos="0">
                <a:srgbClr val="F17157"/>
              </a:gs>
              <a:gs pos="100000">
                <a:srgbClr val="FAD0C8"/>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pic>
        <p:nvPicPr>
          <p:cNvPr id="1026" name="Picture 2" descr="C:\Users\croberts\AppData\Local\Microsoft\Windows\Temporary Internet Files\Content.IE5\DPVTW4TN\MC90028708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514600"/>
            <a:ext cx="2131677" cy="2362426"/>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1"/>
          <p:cNvSpPr>
            <a:spLocks noGrp="1" noChangeArrowheads="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charset="0"/>
              </a:defRPr>
            </a:lvl1pPr>
            <a:lvl2pPr marL="742950" indent="-285750">
              <a:defRPr sz="3600">
                <a:solidFill>
                  <a:schemeClr val="tx1"/>
                </a:solidFill>
                <a:latin typeface="Arial" charset="0"/>
              </a:defRPr>
            </a:lvl2pPr>
            <a:lvl3pPr marL="1143000" indent="-228600">
              <a:defRPr sz="3600">
                <a:solidFill>
                  <a:schemeClr val="tx1"/>
                </a:solidFill>
                <a:latin typeface="Arial" charset="0"/>
              </a:defRPr>
            </a:lvl3pPr>
            <a:lvl4pPr marL="1600200" indent="-228600">
              <a:defRPr sz="3600">
                <a:solidFill>
                  <a:schemeClr val="tx1"/>
                </a:solidFill>
                <a:latin typeface="Arial" charset="0"/>
              </a:defRPr>
            </a:lvl4pPr>
            <a:lvl5pPr marL="2057400" indent="-228600">
              <a:defRPr sz="3600">
                <a:solidFill>
                  <a:schemeClr val="tx1"/>
                </a:solidFill>
                <a:latin typeface="Arial" charset="0"/>
              </a:defRPr>
            </a:lvl5pPr>
            <a:lvl6pPr marL="2514600" indent="-228600" eaLnBrk="0" fontAlgn="base" hangingPunct="0">
              <a:lnSpc>
                <a:spcPct val="80000"/>
              </a:lnSpc>
              <a:spcBef>
                <a:spcPct val="20000"/>
              </a:spcBef>
              <a:spcAft>
                <a:spcPct val="0"/>
              </a:spcAft>
              <a:defRPr sz="3600">
                <a:solidFill>
                  <a:schemeClr val="tx1"/>
                </a:solidFill>
                <a:latin typeface="Arial" charset="0"/>
              </a:defRPr>
            </a:lvl6pPr>
            <a:lvl7pPr marL="2971800" indent="-228600" eaLnBrk="0" fontAlgn="base" hangingPunct="0">
              <a:lnSpc>
                <a:spcPct val="80000"/>
              </a:lnSpc>
              <a:spcBef>
                <a:spcPct val="20000"/>
              </a:spcBef>
              <a:spcAft>
                <a:spcPct val="0"/>
              </a:spcAft>
              <a:defRPr sz="3600">
                <a:solidFill>
                  <a:schemeClr val="tx1"/>
                </a:solidFill>
                <a:latin typeface="Arial" charset="0"/>
              </a:defRPr>
            </a:lvl7pPr>
            <a:lvl8pPr marL="3429000" indent="-228600" eaLnBrk="0" fontAlgn="base" hangingPunct="0">
              <a:lnSpc>
                <a:spcPct val="80000"/>
              </a:lnSpc>
              <a:spcBef>
                <a:spcPct val="20000"/>
              </a:spcBef>
              <a:spcAft>
                <a:spcPct val="0"/>
              </a:spcAft>
              <a:defRPr sz="3600">
                <a:solidFill>
                  <a:schemeClr val="tx1"/>
                </a:solidFill>
                <a:latin typeface="Arial" charset="0"/>
              </a:defRPr>
            </a:lvl8pPr>
            <a:lvl9pPr marL="3886200" indent="-228600" eaLnBrk="0" fontAlgn="base" hangingPunct="0">
              <a:lnSpc>
                <a:spcPct val="80000"/>
              </a:lnSpc>
              <a:spcBef>
                <a:spcPct val="20000"/>
              </a:spcBef>
              <a:spcAft>
                <a:spcPct val="0"/>
              </a:spcAft>
              <a:defRPr sz="3600">
                <a:solidFill>
                  <a:schemeClr val="tx1"/>
                </a:solidFill>
                <a:latin typeface="Arial" charset="0"/>
              </a:defRPr>
            </a:lvl9pPr>
          </a:lstStyle>
          <a:p>
            <a:fld id="{66B07462-D033-4E31-A43A-547C4A1387F3}" type="slidenum">
              <a:rPr lang="en-US" altLang="en-US" sz="1400" smtClean="0">
                <a:cs typeface="Arial" charset="0"/>
              </a:rPr>
              <a:pPr/>
              <a:t>2</a:t>
            </a:fld>
            <a:endParaRPr lang="en-US" altLang="en-US" sz="1400" dirty="0" smtClean="0">
              <a:cs typeface="Arial" charset="0"/>
            </a:endParaRPr>
          </a:p>
        </p:txBody>
      </p:sp>
      <p:sp>
        <p:nvSpPr>
          <p:cNvPr id="31747" name="Rectangle 2"/>
          <p:cNvSpPr>
            <a:spLocks noGrp="1"/>
          </p:cNvSpPr>
          <p:nvPr>
            <p:ph type="title" idx="4294967295"/>
          </p:nvPr>
        </p:nvSpPr>
        <p:spPr>
          <a:xfrm>
            <a:off x="1785938" y="392113"/>
            <a:ext cx="7358062" cy="1208087"/>
          </a:xfrm>
        </p:spPr>
        <p:txBody>
          <a:bodyPr anchor="t"/>
          <a:lstStyle/>
          <a:p>
            <a:r>
              <a:rPr lang="en-US" sz="3200" b="1" dirty="0" smtClean="0">
                <a:solidFill>
                  <a:schemeClr val="tx1"/>
                </a:solidFill>
              </a:rPr>
              <a:t>California Department of Education</a:t>
            </a:r>
          </a:p>
        </p:txBody>
      </p:sp>
      <p:sp>
        <p:nvSpPr>
          <p:cNvPr id="44036" name="Rectangle 3"/>
          <p:cNvSpPr>
            <a:spLocks noGrp="1" noChangeArrowheads="1"/>
          </p:cNvSpPr>
          <p:nvPr>
            <p:ph type="body" idx="4294967295"/>
          </p:nvPr>
        </p:nvSpPr>
        <p:spPr>
          <a:xfrm>
            <a:off x="1870009" y="2007198"/>
            <a:ext cx="6900862" cy="4525963"/>
          </a:xfrm>
        </p:spPr>
        <p:txBody>
          <a:bodyPr/>
          <a:lstStyle/>
          <a:p>
            <a:pPr algn="ctr">
              <a:lnSpc>
                <a:spcPct val="90000"/>
              </a:lnSpc>
              <a:buFontTx/>
              <a:buNone/>
              <a:defRPr/>
            </a:pPr>
            <a:r>
              <a:rPr lang="en-US" sz="4400" b="1" i="1" dirty="0" smtClean="0"/>
              <a:t>The Right Title</a:t>
            </a:r>
          </a:p>
          <a:p>
            <a:pPr algn="ctr">
              <a:lnSpc>
                <a:spcPct val="90000"/>
              </a:lnSpc>
              <a:buFontTx/>
              <a:buNone/>
              <a:defRPr/>
            </a:pPr>
            <a:r>
              <a:rPr lang="en-US" sz="4400" b="1" dirty="0" smtClean="0"/>
              <a:t>The Arts and  California’s New State Standards</a:t>
            </a:r>
          </a:p>
          <a:p>
            <a:pPr algn="ctr">
              <a:lnSpc>
                <a:spcPct val="90000"/>
              </a:lnSpc>
              <a:buFontTx/>
              <a:buNone/>
              <a:defRPr/>
            </a:pPr>
            <a:endParaRPr lang="en-US" sz="1000" b="1" dirty="0" smtClean="0"/>
          </a:p>
          <a:p>
            <a:pPr algn="ctr">
              <a:lnSpc>
                <a:spcPct val="90000"/>
              </a:lnSpc>
              <a:buFontTx/>
              <a:buNone/>
              <a:defRPr/>
            </a:pPr>
            <a:endParaRPr lang="en-US" sz="1000" b="1" dirty="0"/>
          </a:p>
          <a:p>
            <a:pPr algn="ctr">
              <a:lnSpc>
                <a:spcPct val="90000"/>
              </a:lnSpc>
              <a:buFontTx/>
              <a:buNone/>
              <a:defRPr/>
            </a:pPr>
            <a:endParaRPr lang="en-US" sz="1000" b="1" dirty="0" smtClean="0"/>
          </a:p>
          <a:p>
            <a:pPr algn="ctr">
              <a:lnSpc>
                <a:spcPct val="90000"/>
              </a:lnSpc>
              <a:buFontTx/>
              <a:buNone/>
              <a:defRPr/>
            </a:pPr>
            <a:r>
              <a:rPr lang="en-US" sz="2400" b="1" dirty="0" smtClean="0"/>
              <a:t>Carrie Roberts</a:t>
            </a:r>
          </a:p>
          <a:p>
            <a:pPr algn="ctr">
              <a:lnSpc>
                <a:spcPct val="90000"/>
              </a:lnSpc>
              <a:buFontTx/>
              <a:buNone/>
              <a:defRPr/>
            </a:pPr>
            <a:r>
              <a:rPr lang="en-US" sz="2400" b="1" dirty="0" smtClean="0"/>
              <a:t>Literacy, History, and Arts Leadership Office</a:t>
            </a:r>
            <a:endParaRPr lang="en-US" sz="2400" dirty="0" smtClean="0"/>
          </a:p>
        </p:txBody>
      </p:sp>
      <p:sp>
        <p:nvSpPr>
          <p:cNvPr id="31749" name="Slide Number Placeholder 1"/>
          <p:cNvSpPr txBox="1">
            <a:spLocks noGrp="1"/>
          </p:cNvSpPr>
          <p:nvPr/>
        </p:nvSpPr>
        <p:spPr bwMode="auto">
          <a:xfrm>
            <a:off x="6553200" y="6356350"/>
            <a:ext cx="21336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3600">
                <a:solidFill>
                  <a:schemeClr val="tx1"/>
                </a:solidFill>
                <a:latin typeface="Arial" charset="0"/>
              </a:defRPr>
            </a:lvl1pPr>
            <a:lvl2pPr marL="742950" indent="-285750">
              <a:defRPr sz="3600">
                <a:solidFill>
                  <a:schemeClr val="tx1"/>
                </a:solidFill>
                <a:latin typeface="Arial" charset="0"/>
              </a:defRPr>
            </a:lvl2pPr>
            <a:lvl3pPr marL="1143000" indent="-228600">
              <a:defRPr sz="3600">
                <a:solidFill>
                  <a:schemeClr val="tx1"/>
                </a:solidFill>
                <a:latin typeface="Arial" charset="0"/>
              </a:defRPr>
            </a:lvl3pPr>
            <a:lvl4pPr marL="1600200" indent="-228600">
              <a:defRPr sz="3600">
                <a:solidFill>
                  <a:schemeClr val="tx1"/>
                </a:solidFill>
                <a:latin typeface="Arial" charset="0"/>
              </a:defRPr>
            </a:lvl4pPr>
            <a:lvl5pPr marL="2057400" indent="-228600">
              <a:defRPr sz="3600">
                <a:solidFill>
                  <a:schemeClr val="tx1"/>
                </a:solidFill>
                <a:latin typeface="Arial" charset="0"/>
              </a:defRPr>
            </a:lvl5pPr>
            <a:lvl6pPr marL="2514600" indent="-228600" eaLnBrk="0" fontAlgn="base" hangingPunct="0">
              <a:lnSpc>
                <a:spcPct val="80000"/>
              </a:lnSpc>
              <a:spcBef>
                <a:spcPct val="20000"/>
              </a:spcBef>
              <a:spcAft>
                <a:spcPct val="0"/>
              </a:spcAft>
              <a:defRPr sz="3600">
                <a:solidFill>
                  <a:schemeClr val="tx1"/>
                </a:solidFill>
                <a:latin typeface="Arial" charset="0"/>
              </a:defRPr>
            </a:lvl6pPr>
            <a:lvl7pPr marL="2971800" indent="-228600" eaLnBrk="0" fontAlgn="base" hangingPunct="0">
              <a:lnSpc>
                <a:spcPct val="80000"/>
              </a:lnSpc>
              <a:spcBef>
                <a:spcPct val="20000"/>
              </a:spcBef>
              <a:spcAft>
                <a:spcPct val="0"/>
              </a:spcAft>
              <a:defRPr sz="3600">
                <a:solidFill>
                  <a:schemeClr val="tx1"/>
                </a:solidFill>
                <a:latin typeface="Arial" charset="0"/>
              </a:defRPr>
            </a:lvl7pPr>
            <a:lvl8pPr marL="3429000" indent="-228600" eaLnBrk="0" fontAlgn="base" hangingPunct="0">
              <a:lnSpc>
                <a:spcPct val="80000"/>
              </a:lnSpc>
              <a:spcBef>
                <a:spcPct val="20000"/>
              </a:spcBef>
              <a:spcAft>
                <a:spcPct val="0"/>
              </a:spcAft>
              <a:defRPr sz="3600">
                <a:solidFill>
                  <a:schemeClr val="tx1"/>
                </a:solidFill>
                <a:latin typeface="Arial" charset="0"/>
              </a:defRPr>
            </a:lvl8pPr>
            <a:lvl9pPr marL="3886200" indent="-228600" eaLnBrk="0" fontAlgn="base" hangingPunct="0">
              <a:lnSpc>
                <a:spcPct val="80000"/>
              </a:lnSpc>
              <a:spcBef>
                <a:spcPct val="20000"/>
              </a:spcBef>
              <a:spcAft>
                <a:spcPct val="0"/>
              </a:spcAft>
              <a:defRPr sz="3600">
                <a:solidFill>
                  <a:schemeClr val="tx1"/>
                </a:solidFill>
                <a:latin typeface="Arial" charset="0"/>
              </a:defRPr>
            </a:lvl9pPr>
          </a:lstStyle>
          <a:p>
            <a:pPr algn="r"/>
            <a:endParaRPr lang="en-US" sz="1200" dirty="0">
              <a:solidFill>
                <a:srgbClr val="9B9B9B"/>
              </a:solidFill>
              <a:cs typeface="Arial" charset="0"/>
            </a:endParaRPr>
          </a:p>
        </p:txBody>
      </p:sp>
      <p:sp>
        <p:nvSpPr>
          <p:cNvPr id="8" name="Rectangle 13"/>
          <p:cNvSpPr>
            <a:spLocks noChangeArrowheads="1"/>
          </p:cNvSpPr>
          <p:nvPr/>
        </p:nvSpPr>
        <p:spPr bwMode="auto">
          <a:xfrm>
            <a:off x="1981200" y="1600200"/>
            <a:ext cx="7162800" cy="152400"/>
          </a:xfrm>
          <a:prstGeom prst="rect">
            <a:avLst/>
          </a:prstGeom>
          <a:gradFill rotWithShape="0">
            <a:gsLst>
              <a:gs pos="0">
                <a:srgbClr val="F17157"/>
              </a:gs>
              <a:gs pos="100000">
                <a:srgbClr val="FAD0C8"/>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pic>
        <p:nvPicPr>
          <p:cNvPr id="1026" name="Picture 2" descr="C:\Users\croberts\AppData\Local\Microsoft\Windows\Temporary Internet Files\Content.IE5\DPVTW4TN\MC90028708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514600"/>
            <a:ext cx="2131677" cy="236242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8857109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1"/>
          <p:cNvSpPr>
            <a:spLocks noGrp="1"/>
          </p:cNvSpPr>
          <p:nvPr>
            <p:ph type="sldNum" sz="quarter" idx="12"/>
          </p:nvPr>
        </p:nvSpPr>
        <p:spPr/>
        <p:txBody>
          <a:bodyPr/>
          <a:lstStyle/>
          <a:p>
            <a:pPr>
              <a:defRPr/>
            </a:pPr>
            <a:r>
              <a:rPr lang="en-US" altLang="en-US" dirty="0" smtClean="0"/>
              <a:t>2</a:t>
            </a:r>
            <a:endParaRPr lang="en-US" altLang="en-US" dirty="0"/>
          </a:p>
        </p:txBody>
      </p:sp>
      <p:sp>
        <p:nvSpPr>
          <p:cNvPr id="14" name="Title 2"/>
          <p:cNvSpPr txBox="1">
            <a:spLocks/>
          </p:cNvSpPr>
          <p:nvPr/>
        </p:nvSpPr>
        <p:spPr>
          <a:xfrm>
            <a:off x="2057400" y="166852"/>
            <a:ext cx="6553200" cy="128094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nSpc>
                <a:spcPct val="100000"/>
              </a:lnSpc>
            </a:pPr>
            <a:endParaRPr lang="en-US" b="1" kern="0" dirty="0"/>
          </a:p>
        </p:txBody>
      </p:sp>
      <p:sp>
        <p:nvSpPr>
          <p:cNvPr id="15" name="Content Placeholder 3"/>
          <p:cNvSpPr txBox="1">
            <a:spLocks/>
          </p:cNvSpPr>
          <p:nvPr/>
        </p:nvSpPr>
        <p:spPr>
          <a:xfrm>
            <a:off x="2209800" y="1447800"/>
            <a:ext cx="6553200" cy="42672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nSpc>
                <a:spcPct val="100000"/>
              </a:lnSpc>
              <a:buFontTx/>
              <a:buNone/>
            </a:pPr>
            <a:endParaRPr lang="en-US" sz="1800" i="1" kern="0" dirty="0"/>
          </a:p>
        </p:txBody>
      </p:sp>
      <p:pic>
        <p:nvPicPr>
          <p:cNvPr id="17" name="Picture 16"/>
          <p:cNvPicPr/>
          <p:nvPr/>
        </p:nvPicPr>
        <p:blipFill rotWithShape="1">
          <a:blip r:embed="rId3"/>
          <a:srcRect l="40062" t="31604" r="27839" b="32050"/>
          <a:stretch/>
        </p:blipFill>
        <p:spPr bwMode="auto">
          <a:xfrm>
            <a:off x="1981200" y="471320"/>
            <a:ext cx="6781800" cy="5181600"/>
          </a:xfrm>
          <a:prstGeom prst="rect">
            <a:avLst/>
          </a:prstGeom>
          <a:ln>
            <a:noFill/>
          </a:ln>
          <a:extLst>
            <a:ext uri="{53640926-AAD7-44d8-BBD7-CCE9431645EC}">
              <a14:shadowObscured xmlns:a14="http://schemas.microsoft.com/office/drawing/2010/main" xmlns=""/>
            </a:ext>
          </a:extLst>
        </p:spPr>
      </p:pic>
      <p:sp>
        <p:nvSpPr>
          <p:cNvPr id="18" name="TextBox 17"/>
          <p:cNvSpPr txBox="1"/>
          <p:nvPr/>
        </p:nvSpPr>
        <p:spPr>
          <a:xfrm>
            <a:off x="2433109" y="5851413"/>
            <a:ext cx="5801781" cy="535531"/>
          </a:xfrm>
          <a:prstGeom prst="rect">
            <a:avLst/>
          </a:prstGeom>
          <a:noFill/>
        </p:spPr>
        <p:txBody>
          <a:bodyPr wrap="none" rtlCol="0">
            <a:spAutoFit/>
          </a:bodyPr>
          <a:lstStyle/>
          <a:p>
            <a:r>
              <a:rPr lang="en-US" dirty="0" smtClean="0"/>
              <a:t>Redding School for the Arts</a:t>
            </a:r>
            <a:endParaRPr lang="en-US" dirty="0"/>
          </a:p>
        </p:txBody>
      </p:sp>
    </p:spTree>
    <p:extLst>
      <p:ext uri="{BB962C8B-B14F-4D97-AF65-F5344CB8AC3E}">
        <p14:creationId xmlns:p14="http://schemas.microsoft.com/office/powerpoint/2010/main" val="37839072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90A89F2-2A4E-4AC9-9BFA-83598458FA98}" type="slidenum">
              <a:rPr lang="en-US" altLang="en-US" smtClean="0"/>
              <a:pPr>
                <a:defRPr/>
              </a:pPr>
              <a:t>4</a:t>
            </a:fld>
            <a:endParaRPr lang="en-US" altLang="en-US" dirty="0"/>
          </a:p>
        </p:txBody>
      </p:sp>
      <p:sp>
        <p:nvSpPr>
          <p:cNvPr id="6" name="Slide Number Placeholder 1"/>
          <p:cNvSpPr txBox="1">
            <a:spLocks/>
          </p:cNvSpPr>
          <p:nvPr/>
        </p:nvSpPr>
        <p:spPr bwMode="auto">
          <a:xfrm>
            <a:off x="7091363" y="6248400"/>
            <a:ext cx="1676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lnSpc>
                <a:spcPct val="100000"/>
              </a:lnSpc>
              <a:spcBef>
                <a:spcPct val="0"/>
              </a:spcBef>
              <a:spcAft>
                <a:spcPct val="0"/>
              </a:spcAft>
              <a:defRPr sz="1400" kern="1200">
                <a:solidFill>
                  <a:schemeClr val="tx1"/>
                </a:solidFill>
                <a:latin typeface="Arial" charset="0"/>
                <a:ea typeface="+mn-ea"/>
                <a:cs typeface="+mn-cs"/>
              </a:defRPr>
            </a:lvl1pPr>
            <a:lvl2pPr marL="457200" algn="l" rtl="0" eaLnBrk="0" fontAlgn="base" hangingPunct="0">
              <a:lnSpc>
                <a:spcPct val="80000"/>
              </a:lnSpc>
              <a:spcBef>
                <a:spcPct val="20000"/>
              </a:spcBef>
              <a:spcAft>
                <a:spcPct val="0"/>
              </a:spcAft>
              <a:defRPr sz="3600" kern="1200">
                <a:solidFill>
                  <a:schemeClr val="tx1"/>
                </a:solidFill>
                <a:latin typeface="Arial" charset="0"/>
                <a:ea typeface="+mn-ea"/>
                <a:cs typeface="+mn-cs"/>
              </a:defRPr>
            </a:lvl2pPr>
            <a:lvl3pPr marL="914400" algn="l" rtl="0" eaLnBrk="0" fontAlgn="base" hangingPunct="0">
              <a:lnSpc>
                <a:spcPct val="80000"/>
              </a:lnSpc>
              <a:spcBef>
                <a:spcPct val="20000"/>
              </a:spcBef>
              <a:spcAft>
                <a:spcPct val="0"/>
              </a:spcAft>
              <a:defRPr sz="3600" kern="1200">
                <a:solidFill>
                  <a:schemeClr val="tx1"/>
                </a:solidFill>
                <a:latin typeface="Arial" charset="0"/>
                <a:ea typeface="+mn-ea"/>
                <a:cs typeface="+mn-cs"/>
              </a:defRPr>
            </a:lvl3pPr>
            <a:lvl4pPr marL="1371600" algn="l" rtl="0" eaLnBrk="0" fontAlgn="base" hangingPunct="0">
              <a:lnSpc>
                <a:spcPct val="80000"/>
              </a:lnSpc>
              <a:spcBef>
                <a:spcPct val="20000"/>
              </a:spcBef>
              <a:spcAft>
                <a:spcPct val="0"/>
              </a:spcAft>
              <a:defRPr sz="3600" kern="1200">
                <a:solidFill>
                  <a:schemeClr val="tx1"/>
                </a:solidFill>
                <a:latin typeface="Arial" charset="0"/>
                <a:ea typeface="+mn-ea"/>
                <a:cs typeface="+mn-cs"/>
              </a:defRPr>
            </a:lvl4pPr>
            <a:lvl5pPr marL="1828800" algn="l" rtl="0" eaLnBrk="0" fontAlgn="base" hangingPunct="0">
              <a:lnSpc>
                <a:spcPct val="80000"/>
              </a:lnSpc>
              <a:spcBef>
                <a:spcPct val="20000"/>
              </a:spcBef>
              <a:spcAft>
                <a:spcPct val="0"/>
              </a:spcAft>
              <a:defRPr sz="3600" kern="1200">
                <a:solidFill>
                  <a:schemeClr val="tx1"/>
                </a:solidFill>
                <a:latin typeface="Arial" charset="0"/>
                <a:ea typeface="+mn-ea"/>
                <a:cs typeface="+mn-cs"/>
              </a:defRPr>
            </a:lvl5pPr>
            <a:lvl6pPr marL="2286000" algn="l" defTabSz="914400" rtl="0" eaLnBrk="1" latinLnBrk="0" hangingPunct="1">
              <a:defRPr sz="3600" kern="1200">
                <a:solidFill>
                  <a:schemeClr val="tx1"/>
                </a:solidFill>
                <a:latin typeface="Arial" charset="0"/>
                <a:ea typeface="+mn-ea"/>
                <a:cs typeface="+mn-cs"/>
              </a:defRPr>
            </a:lvl6pPr>
            <a:lvl7pPr marL="2743200" algn="l" defTabSz="914400" rtl="0" eaLnBrk="1" latinLnBrk="0" hangingPunct="1">
              <a:defRPr sz="3600" kern="1200">
                <a:solidFill>
                  <a:schemeClr val="tx1"/>
                </a:solidFill>
                <a:latin typeface="Arial" charset="0"/>
                <a:ea typeface="+mn-ea"/>
                <a:cs typeface="+mn-cs"/>
              </a:defRPr>
            </a:lvl7pPr>
            <a:lvl8pPr marL="3200400" algn="l" defTabSz="914400" rtl="0" eaLnBrk="1" latinLnBrk="0" hangingPunct="1">
              <a:defRPr sz="3600" kern="1200">
                <a:solidFill>
                  <a:schemeClr val="tx1"/>
                </a:solidFill>
                <a:latin typeface="Arial" charset="0"/>
                <a:ea typeface="+mn-ea"/>
                <a:cs typeface="+mn-cs"/>
              </a:defRPr>
            </a:lvl8pPr>
            <a:lvl9pPr marL="3657600" algn="l" defTabSz="914400" rtl="0" eaLnBrk="1" latinLnBrk="0" hangingPunct="1">
              <a:defRPr sz="3600" kern="1200">
                <a:solidFill>
                  <a:schemeClr val="tx1"/>
                </a:solidFill>
                <a:latin typeface="Arial" charset="0"/>
                <a:ea typeface="+mn-ea"/>
                <a:cs typeface="+mn-cs"/>
              </a:defRPr>
            </a:lvl9pPr>
          </a:lstStyle>
          <a:p>
            <a:pPr>
              <a:defRPr/>
            </a:pPr>
            <a:fld id="{83DD08F2-C0D6-4EC8-95CC-BC920CADA6A2}" type="slidenum">
              <a:rPr lang="en-US" altLang="en-US" smtClean="0"/>
              <a:pPr>
                <a:defRPr/>
              </a:pPr>
              <a:t>4</a:t>
            </a:fld>
            <a:endParaRPr lang="en-US" altLang="en-US" dirty="0"/>
          </a:p>
        </p:txBody>
      </p:sp>
      <p:sp>
        <p:nvSpPr>
          <p:cNvPr id="7" name="Rectangle 6"/>
          <p:cNvSpPr>
            <a:spLocks noChangeArrowheads="1"/>
          </p:cNvSpPr>
          <p:nvPr/>
        </p:nvSpPr>
        <p:spPr bwMode="auto">
          <a:xfrm>
            <a:off x="5203485" y="2473772"/>
            <a:ext cx="73515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GB" sz="6000" dirty="0" smtClean="0">
                <a:solidFill>
                  <a:srgbClr val="7F7F7F"/>
                </a:solidFill>
                <a:latin typeface="Hoefler Text" charset="0"/>
              </a:rPr>
              <a:t>“</a:t>
            </a:r>
            <a:endParaRPr lang="en-GB" sz="6000" dirty="0">
              <a:solidFill>
                <a:srgbClr val="7F7F7F"/>
              </a:solidFill>
              <a:latin typeface="Hoefler Text" charset="0"/>
            </a:endParaRPr>
          </a:p>
        </p:txBody>
      </p:sp>
      <p:sp>
        <p:nvSpPr>
          <p:cNvPr id="8" name="Rectangle 8"/>
          <p:cNvSpPr>
            <a:spLocks noChangeArrowheads="1"/>
          </p:cNvSpPr>
          <p:nvPr/>
        </p:nvSpPr>
        <p:spPr bwMode="auto">
          <a:xfrm>
            <a:off x="8288005" y="4638972"/>
            <a:ext cx="48243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6000" dirty="0" smtClean="0">
                <a:solidFill>
                  <a:schemeClr val="bg1">
                    <a:lumMod val="50000"/>
                  </a:schemeClr>
                </a:solidFill>
                <a:latin typeface="Hoefler Text" charset="0"/>
              </a:rPr>
              <a:t>”</a:t>
            </a:r>
            <a:endParaRPr lang="en-GB" sz="6000" dirty="0">
              <a:solidFill>
                <a:schemeClr val="bg1">
                  <a:lumMod val="50000"/>
                </a:schemeClr>
              </a:solidFill>
              <a:latin typeface="Hoefler Text" charset="0"/>
            </a:endParaRPr>
          </a:p>
        </p:txBody>
      </p:sp>
      <p:sp>
        <p:nvSpPr>
          <p:cNvPr id="9" name="TextBox 8"/>
          <p:cNvSpPr txBox="1"/>
          <p:nvPr/>
        </p:nvSpPr>
        <p:spPr>
          <a:xfrm>
            <a:off x="5146004" y="2598668"/>
            <a:ext cx="3997996" cy="415498"/>
          </a:xfrm>
          <a:prstGeom prst="rect">
            <a:avLst/>
          </a:prstGeom>
          <a:noFill/>
        </p:spPr>
        <p:txBody>
          <a:bodyPr wrap="square" rtlCol="0">
            <a:spAutoFit/>
          </a:bodyPr>
          <a:lstStyle/>
          <a:p>
            <a:endParaRPr lang="en-US" dirty="0"/>
          </a:p>
        </p:txBody>
      </p:sp>
      <p:sp>
        <p:nvSpPr>
          <p:cNvPr id="10" name="TextBox 9"/>
          <p:cNvSpPr txBox="1"/>
          <p:nvPr/>
        </p:nvSpPr>
        <p:spPr>
          <a:xfrm>
            <a:off x="4966423" y="2598668"/>
            <a:ext cx="3771177" cy="2667397"/>
          </a:xfrm>
          <a:prstGeom prst="rect">
            <a:avLst/>
          </a:prstGeom>
          <a:noFill/>
        </p:spPr>
        <p:txBody>
          <a:bodyPr wrap="square" rtlCol="0">
            <a:spAutoFit/>
          </a:bodyPr>
          <a:lstStyle/>
          <a:p>
            <a:pPr marL="285750" indent="-285750">
              <a:lnSpc>
                <a:spcPct val="120000"/>
              </a:lnSpc>
            </a:pPr>
            <a:r>
              <a:rPr lang="en-US" sz="2000" b="1" dirty="0" smtClean="0">
                <a:solidFill>
                  <a:srgbClr val="420E49"/>
                </a:solidFill>
                <a:latin typeface="Arial" charset="0"/>
                <a:ea typeface="ＭＳ Ｐゴシック" charset="0"/>
                <a:cs typeface="ＭＳ Ｐゴシック" charset="0"/>
              </a:rPr>
              <a:t>          </a:t>
            </a:r>
            <a:r>
              <a:rPr lang="en-US" sz="2000" dirty="0" smtClean="0">
                <a:solidFill>
                  <a:srgbClr val="660066"/>
                </a:solidFill>
                <a:latin typeface="Arial" charset="0"/>
                <a:ea typeface="ＭＳ Ｐゴシック" charset="0"/>
                <a:cs typeface="ＭＳ Ｐゴシック" charset="0"/>
              </a:rPr>
              <a:t>The adopted course of study for grades 1-12 shall include  visual  and performing arts, including instruction in the subjects of dance, music, theatre, and visual arts.</a:t>
            </a:r>
            <a:endParaRPr lang="en-US" dirty="0">
              <a:solidFill>
                <a:srgbClr val="660066"/>
              </a:solidFill>
            </a:endParaRPr>
          </a:p>
        </p:txBody>
      </p:sp>
      <p:sp>
        <p:nvSpPr>
          <p:cNvPr id="11" name="TextBox 10"/>
          <p:cNvSpPr txBox="1"/>
          <p:nvPr/>
        </p:nvSpPr>
        <p:spPr>
          <a:xfrm>
            <a:off x="4876799" y="1539627"/>
            <a:ext cx="4267201" cy="892552"/>
          </a:xfrm>
          <a:prstGeom prst="rect">
            <a:avLst/>
          </a:prstGeom>
          <a:noFill/>
          <a:ln>
            <a:noFill/>
          </a:ln>
        </p:spPr>
        <p:txBody>
          <a:bodyPr wrap="square" rtlCol="0">
            <a:spAutoFit/>
          </a:bodyPr>
          <a:lstStyle/>
          <a:p>
            <a:pPr algn="ctr"/>
            <a:r>
              <a:rPr lang="en-US" sz="2800" b="1" dirty="0" smtClean="0">
                <a:solidFill>
                  <a:srgbClr val="0D0D0D"/>
                </a:solidFill>
                <a:latin typeface="Arial"/>
                <a:cs typeface="Arial"/>
              </a:rPr>
              <a:t>CA EDUCATION CODE</a:t>
            </a:r>
          </a:p>
          <a:p>
            <a:pPr algn="ctr"/>
            <a:r>
              <a:rPr lang="en-US" sz="2400" dirty="0" smtClean="0">
                <a:solidFill>
                  <a:srgbClr val="0D0D0D"/>
                </a:solidFill>
                <a:latin typeface="Arial"/>
                <a:cs typeface="Arial"/>
              </a:rPr>
              <a:t>51210, 51220</a:t>
            </a:r>
            <a:endParaRPr lang="en-US" sz="2400" dirty="0">
              <a:solidFill>
                <a:srgbClr val="0D0D0D"/>
              </a:solidFill>
              <a:latin typeface="Arial"/>
              <a:cs typeface="Arial"/>
            </a:endParaRPr>
          </a:p>
        </p:txBody>
      </p:sp>
      <p:pic>
        <p:nvPicPr>
          <p:cNvPr id="12" name="Picture 11" descr="29_trumpeters.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 y="-38488"/>
            <a:ext cx="487507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2" descr="ACCD.Industrial.Design[1].jpg"/>
          <p:cNvPicPr>
            <a:picLocks noChangeAspect="1"/>
          </p:cNvPicPr>
          <p:nvPr/>
        </p:nvPicPr>
        <p:blipFill rotWithShape="1">
          <a:blip r:embed="rId4" cstate="email">
            <a:extLst>
              <a:ext uri="{28A0092B-C50C-407E-A947-70E740481C1C}">
                <a14:useLocalDpi xmlns:a14="http://schemas.microsoft.com/office/drawing/2010/main"/>
              </a:ext>
            </a:extLst>
          </a:blip>
          <a:srcRect b="-1"/>
          <a:stretch/>
        </p:blipFill>
        <p:spPr>
          <a:xfrm>
            <a:off x="-5" y="-57729"/>
            <a:ext cx="4875075" cy="7248957"/>
          </a:xfrm>
          <a:prstGeom prst="rect">
            <a:avLst/>
          </a:prstGeom>
        </p:spPr>
      </p:pic>
    </p:spTree>
    <p:extLst>
      <p:ext uri="{BB962C8B-B14F-4D97-AF65-F5344CB8AC3E}">
        <p14:creationId xmlns:p14="http://schemas.microsoft.com/office/powerpoint/2010/main" val="12443587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 </a:t>
            </a:r>
            <a:r>
              <a:rPr lang="en-US" dirty="0"/>
              <a:t>P</a:t>
            </a:r>
            <a:r>
              <a:rPr lang="en-US" dirty="0" smtClean="0"/>
              <a:t>erfect Example</a:t>
            </a:r>
            <a:endParaRPr lang="en-US" dirty="0"/>
          </a:p>
        </p:txBody>
      </p:sp>
      <p:sp>
        <p:nvSpPr>
          <p:cNvPr id="5" name="Content Placeholder 4"/>
          <p:cNvSpPr>
            <a:spLocks noGrp="1"/>
          </p:cNvSpPr>
          <p:nvPr>
            <p:ph idx="1"/>
          </p:nvPr>
        </p:nvSpPr>
        <p:spPr/>
        <p:txBody>
          <a:bodyPr/>
          <a:lstStyle/>
          <a:p>
            <a:pPr marL="0" indent="0" algn="ctr">
              <a:buNone/>
            </a:pPr>
            <a:r>
              <a:rPr lang="en-US" sz="3600" dirty="0" smtClean="0"/>
              <a:t>Watch this very short video and think about why it was engaging.</a:t>
            </a:r>
          </a:p>
          <a:p>
            <a:pPr algn="ctr"/>
            <a:endParaRPr lang="en-US" dirty="0"/>
          </a:p>
          <a:p>
            <a:pPr marL="0" indent="0" algn="ctr">
              <a:buNone/>
            </a:pPr>
            <a:r>
              <a:rPr lang="en-US" dirty="0">
                <a:hlinkClick r:id="rId3"/>
              </a:rPr>
              <a:t>https://</a:t>
            </a:r>
            <a:r>
              <a:rPr lang="en-US" dirty="0" smtClean="0">
                <a:hlinkClick r:id="rId3"/>
              </a:rPr>
              <a:t>vimeo.com/51933492</a:t>
            </a:r>
            <a:endParaRPr lang="en-US" dirty="0" smtClean="0"/>
          </a:p>
          <a:p>
            <a:pPr marL="0" indent="0">
              <a:buNone/>
            </a:pPr>
            <a:endParaRPr lang="en-US" dirty="0"/>
          </a:p>
        </p:txBody>
      </p:sp>
      <p:sp>
        <p:nvSpPr>
          <p:cNvPr id="2" name="Slide Number Placeholder 1"/>
          <p:cNvSpPr>
            <a:spLocks noGrp="1"/>
          </p:cNvSpPr>
          <p:nvPr>
            <p:ph type="sldNum" sz="quarter" idx="12"/>
          </p:nvPr>
        </p:nvSpPr>
        <p:spPr/>
        <p:txBody>
          <a:bodyPr/>
          <a:lstStyle/>
          <a:p>
            <a:pPr>
              <a:defRPr/>
            </a:pPr>
            <a:fld id="{83DD08F2-C0D6-4EC8-95CC-BC920CADA6A2}" type="slidenum">
              <a:rPr lang="en-US" altLang="en-US" smtClean="0"/>
              <a:pPr>
                <a:defRPr/>
              </a:pPr>
              <a:t>5</a:t>
            </a:fld>
            <a:endParaRPr lang="en-US" altLang="en-US" dirty="0"/>
          </a:p>
        </p:txBody>
      </p:sp>
      <p:pic>
        <p:nvPicPr>
          <p:cNvPr id="3" name="Picture 2"/>
          <p:cNvPicPr>
            <a:picLocks noChangeAspect="1"/>
          </p:cNvPicPr>
          <p:nvPr/>
        </p:nvPicPr>
        <p:blipFill>
          <a:blip r:embed="rId4"/>
          <a:stretch>
            <a:fillRect/>
          </a:stretch>
        </p:blipFill>
        <p:spPr>
          <a:xfrm>
            <a:off x="27130" y="3505200"/>
            <a:ext cx="2751263" cy="3172968"/>
          </a:xfrm>
          <a:prstGeom prst="rect">
            <a:avLst/>
          </a:prstGeom>
        </p:spPr>
      </p:pic>
    </p:spTree>
    <p:extLst>
      <p:ext uri="{BB962C8B-B14F-4D97-AF65-F5344CB8AC3E}">
        <p14:creationId xmlns:p14="http://schemas.microsoft.com/office/powerpoint/2010/main" val="40570657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304800"/>
            <a:ext cx="6858000" cy="1143000"/>
          </a:xfrm>
        </p:spPr>
        <p:txBody>
          <a:bodyPr/>
          <a:lstStyle/>
          <a:p>
            <a:r>
              <a:rPr lang="en-US" dirty="0" smtClean="0"/>
              <a:t>The Arts and Student Achievement</a:t>
            </a:r>
            <a:endParaRPr lang="en-US" dirty="0"/>
          </a:p>
        </p:txBody>
      </p:sp>
      <p:sp>
        <p:nvSpPr>
          <p:cNvPr id="3" name="Content Placeholder 2"/>
          <p:cNvSpPr>
            <a:spLocks noGrp="1"/>
          </p:cNvSpPr>
          <p:nvPr>
            <p:ph idx="1"/>
          </p:nvPr>
        </p:nvSpPr>
        <p:spPr>
          <a:xfrm>
            <a:off x="1905000" y="1600200"/>
            <a:ext cx="6858000" cy="5029200"/>
          </a:xfrm>
        </p:spPr>
        <p:txBody>
          <a:bodyPr/>
          <a:lstStyle/>
          <a:p>
            <a:pPr marL="0" indent="0">
              <a:buNone/>
            </a:pPr>
            <a:r>
              <a:rPr lang="en-US" dirty="0" smtClean="0"/>
              <a:t>How are the arts central and essential in helping students achieve the expectations of the new state standards?</a:t>
            </a:r>
          </a:p>
          <a:p>
            <a:pPr marL="0" indent="0">
              <a:buNone/>
            </a:pPr>
            <a:endParaRPr lang="en-US" sz="1400" dirty="0" smtClean="0"/>
          </a:p>
          <a:p>
            <a:pPr>
              <a:spcBef>
                <a:spcPts val="0"/>
              </a:spcBef>
              <a:buFont typeface="Arial" pitchFamily="34" charset="0"/>
              <a:buChar char="•"/>
            </a:pPr>
            <a:r>
              <a:rPr lang="en-US" sz="2800" dirty="0" smtClean="0"/>
              <a:t>	Knowledge</a:t>
            </a:r>
            <a:r>
              <a:rPr lang="en-US" sz="2800" dirty="0"/>
              <a:t>	</a:t>
            </a:r>
            <a:endParaRPr lang="en-US" sz="2800" dirty="0" smtClean="0"/>
          </a:p>
          <a:p>
            <a:pPr>
              <a:spcBef>
                <a:spcPts val="0"/>
              </a:spcBef>
              <a:buFont typeface="Arial" pitchFamily="34" charset="0"/>
              <a:buChar char="•"/>
            </a:pPr>
            <a:r>
              <a:rPr lang="en-US" sz="2800" dirty="0" smtClean="0"/>
              <a:t>	Observation</a:t>
            </a:r>
          </a:p>
          <a:p>
            <a:pPr>
              <a:spcBef>
                <a:spcPts val="0"/>
              </a:spcBef>
              <a:buFont typeface="Arial" pitchFamily="34" charset="0"/>
              <a:buChar char="•"/>
            </a:pPr>
            <a:r>
              <a:rPr lang="en-US" sz="2800" dirty="0"/>
              <a:t>	</a:t>
            </a:r>
            <a:r>
              <a:rPr lang="en-US" sz="2800" dirty="0" smtClean="0"/>
              <a:t>Evidence and Choices</a:t>
            </a:r>
          </a:p>
          <a:p>
            <a:pPr marL="0" indent="0">
              <a:buNone/>
            </a:pPr>
            <a:r>
              <a:rPr lang="en-US" sz="2000" dirty="0" smtClean="0"/>
              <a:t>(</a:t>
            </a:r>
            <a:r>
              <a:rPr lang="en-US" sz="1800" dirty="0" smtClean="0"/>
              <a:t>David Coleman, blog.artusa.org/2012/09/17)</a:t>
            </a:r>
          </a:p>
          <a:p>
            <a:pPr marL="0" indent="0">
              <a:buNone/>
            </a:pPr>
            <a:r>
              <a:rPr lang="en-US" sz="1800" dirty="0" smtClean="0"/>
              <a:t>Link: </a:t>
            </a:r>
            <a:r>
              <a:rPr lang="en-US" sz="1800" dirty="0"/>
              <a:t> </a:t>
            </a:r>
            <a:endParaRPr lang="en-US" sz="1800" dirty="0" smtClean="0"/>
          </a:p>
          <a:p>
            <a:pPr marL="0" indent="0">
              <a:buNone/>
            </a:pPr>
            <a:r>
              <a:rPr lang="en-US" sz="1800" dirty="0" smtClean="0">
                <a:hlinkClick r:id="rId3"/>
              </a:rPr>
              <a:t>https</a:t>
            </a:r>
            <a:r>
              <a:rPr lang="en-US" sz="1800" dirty="0">
                <a:hlinkClick r:id="rId3"/>
              </a:rPr>
              <a:t>://www.teachingchannel.org/videos/critical-thinking-for-</a:t>
            </a:r>
            <a:r>
              <a:rPr lang="en-US" sz="1800" dirty="0" smtClean="0">
                <a:hlinkClick r:id="rId3"/>
              </a:rPr>
              <a:t>students</a:t>
            </a:r>
            <a:endParaRPr lang="en-US" sz="1800" dirty="0" smtClean="0"/>
          </a:p>
          <a:p>
            <a:endParaRPr lang="en-US" sz="1400" dirty="0"/>
          </a:p>
        </p:txBody>
      </p:sp>
      <p:sp>
        <p:nvSpPr>
          <p:cNvPr id="4" name="Slide Number Placeholder 3"/>
          <p:cNvSpPr>
            <a:spLocks noGrp="1"/>
          </p:cNvSpPr>
          <p:nvPr>
            <p:ph type="sldNum" sz="quarter" idx="12"/>
          </p:nvPr>
        </p:nvSpPr>
        <p:spPr/>
        <p:txBody>
          <a:bodyPr/>
          <a:lstStyle/>
          <a:p>
            <a:pPr>
              <a:defRPr/>
            </a:pPr>
            <a:fld id="{090A89F2-2A4E-4AC9-9BFA-83598458FA98}" type="slidenum">
              <a:rPr lang="en-US" altLang="en-US" smtClean="0"/>
              <a:pPr>
                <a:defRPr/>
              </a:pPr>
              <a:t>6</a:t>
            </a:fld>
            <a:endParaRPr lang="en-US" altLang="en-US" dirty="0"/>
          </a:p>
        </p:txBody>
      </p:sp>
    </p:spTree>
    <p:extLst>
      <p:ext uri="{BB962C8B-B14F-4D97-AF65-F5344CB8AC3E}">
        <p14:creationId xmlns:p14="http://schemas.microsoft.com/office/powerpoint/2010/main" val="40109064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381000"/>
            <a:ext cx="6858000" cy="1143000"/>
          </a:xfrm>
        </p:spPr>
        <p:txBody>
          <a:bodyPr/>
          <a:lstStyle/>
          <a:p>
            <a:r>
              <a:rPr lang="en-US" dirty="0" smtClean="0"/>
              <a:t>New State Standards </a:t>
            </a:r>
            <a:r>
              <a:rPr lang="en-US" dirty="0"/>
              <a:t>P</a:t>
            </a:r>
            <a:r>
              <a:rPr lang="en-US" dirty="0" smtClean="0"/>
              <a:t>resent Opportunities</a:t>
            </a:r>
            <a:endParaRPr lang="en-US" dirty="0"/>
          </a:p>
        </p:txBody>
      </p:sp>
      <p:sp>
        <p:nvSpPr>
          <p:cNvPr id="3" name="Content Placeholder 2"/>
          <p:cNvSpPr>
            <a:spLocks noGrp="1"/>
          </p:cNvSpPr>
          <p:nvPr>
            <p:ph idx="1"/>
          </p:nvPr>
        </p:nvSpPr>
        <p:spPr>
          <a:xfrm>
            <a:off x="1905000" y="1828800"/>
            <a:ext cx="6858000" cy="4267200"/>
          </a:xfrm>
        </p:spPr>
        <p:txBody>
          <a:bodyPr/>
          <a:lstStyle/>
          <a:p>
            <a:r>
              <a:rPr lang="en-US" sz="2800" dirty="0" smtClean="0"/>
              <a:t>Provide an exciting </a:t>
            </a:r>
            <a:r>
              <a:rPr lang="en-US" sz="2800" dirty="0"/>
              <a:t>opportunity for </a:t>
            </a:r>
            <a:r>
              <a:rPr lang="en-US" sz="2800" dirty="0" smtClean="0"/>
              <a:t>ALL teachers but today I want to say especially arts teachers and elementary teachers.</a:t>
            </a:r>
          </a:p>
          <a:p>
            <a:endParaRPr lang="en-US" sz="800" dirty="0" smtClean="0"/>
          </a:p>
          <a:p>
            <a:r>
              <a:rPr lang="en-US" sz="2800" dirty="0" smtClean="0"/>
              <a:t>Help students have a deeper understanding of concepts in all content areas, but also teach arts concepts </a:t>
            </a:r>
            <a:r>
              <a:rPr lang="en-US" sz="2800" dirty="0"/>
              <a:t>for their own </a:t>
            </a:r>
            <a:r>
              <a:rPr lang="en-US" sz="2800" dirty="0" smtClean="0"/>
              <a:t>sake.</a:t>
            </a:r>
          </a:p>
          <a:p>
            <a:endParaRPr lang="en-US" sz="800" dirty="0" smtClean="0"/>
          </a:p>
          <a:p>
            <a:r>
              <a:rPr lang="en-US" sz="2800" dirty="0" smtClean="0"/>
              <a:t>To recognize works </a:t>
            </a:r>
            <a:r>
              <a:rPr lang="en-US" sz="2800" dirty="0"/>
              <a:t>of art </a:t>
            </a:r>
            <a:r>
              <a:rPr lang="en-US" sz="2800" dirty="0" smtClean="0"/>
              <a:t>as one type of text which can be “</a:t>
            </a:r>
            <a:r>
              <a:rPr lang="en-US" sz="2800" dirty="0"/>
              <a:t>read</a:t>
            </a:r>
            <a:r>
              <a:rPr lang="en-US" sz="2800" dirty="0" smtClean="0"/>
              <a:t>”.</a:t>
            </a:r>
          </a:p>
          <a:p>
            <a:endParaRPr lang="en-US" sz="2800" dirty="0"/>
          </a:p>
        </p:txBody>
      </p:sp>
      <p:sp>
        <p:nvSpPr>
          <p:cNvPr id="4" name="Slide Number Placeholder 3"/>
          <p:cNvSpPr>
            <a:spLocks noGrp="1"/>
          </p:cNvSpPr>
          <p:nvPr>
            <p:ph type="sldNum" sz="quarter" idx="12"/>
          </p:nvPr>
        </p:nvSpPr>
        <p:spPr/>
        <p:txBody>
          <a:bodyPr/>
          <a:lstStyle/>
          <a:p>
            <a:pPr>
              <a:defRPr/>
            </a:pPr>
            <a:fld id="{090A89F2-2A4E-4AC9-9BFA-83598458FA98}" type="slidenum">
              <a:rPr lang="en-US" altLang="en-US" smtClean="0"/>
              <a:pPr>
                <a:defRPr/>
              </a:pPr>
              <a:t>7</a:t>
            </a:fld>
            <a:endParaRPr lang="en-US" altLang="en-US" dirty="0"/>
          </a:p>
        </p:txBody>
      </p:sp>
      <p:pic>
        <p:nvPicPr>
          <p:cNvPr id="3075" name="Picture 3" descr="C:\Users\croberts\AppData\Local\Microsoft\Windows\Temporary Internet Files\Content.IE5\K2ULPCBF\MP90043294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4522682"/>
            <a:ext cx="1752600" cy="23353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6011292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05000" y="304800"/>
            <a:ext cx="6858000" cy="1143000"/>
          </a:xfrm>
        </p:spPr>
        <p:txBody>
          <a:bodyPr/>
          <a:lstStyle/>
          <a:p>
            <a:r>
              <a:rPr lang="en-US" dirty="0" smtClean="0"/>
              <a:t>David Coleman, CCSS for ELA Author</a:t>
            </a:r>
            <a:endParaRPr lang="en-US" dirty="0"/>
          </a:p>
        </p:txBody>
      </p:sp>
      <p:sp>
        <p:nvSpPr>
          <p:cNvPr id="4" name="Content Placeholder 3"/>
          <p:cNvSpPr>
            <a:spLocks noGrp="1"/>
          </p:cNvSpPr>
          <p:nvPr>
            <p:ph idx="1"/>
          </p:nvPr>
        </p:nvSpPr>
        <p:spPr>
          <a:xfrm>
            <a:off x="1905000" y="1828800"/>
            <a:ext cx="6781800" cy="4495800"/>
          </a:xfrm>
        </p:spPr>
        <p:txBody>
          <a:bodyPr/>
          <a:lstStyle/>
          <a:p>
            <a:r>
              <a:rPr lang="en-US" dirty="0" smtClean="0"/>
              <a:t>“There </a:t>
            </a:r>
            <a:r>
              <a:rPr lang="en-US" dirty="0"/>
              <a:t>is no such thing as doing the nuts and bolts of reading in Kindergarten through 5th grade without coherently developing knowledge in science, and history, and the arts…it is the deep foundation in rich knowledge and vocabulary depth that allows you to access more complex text</a:t>
            </a:r>
            <a:r>
              <a:rPr lang="en-US" dirty="0" smtClean="0"/>
              <a:t>.”</a:t>
            </a:r>
            <a:endParaRPr lang="en-US" dirty="0"/>
          </a:p>
          <a:p>
            <a:endParaRPr lang="en-US" dirty="0"/>
          </a:p>
        </p:txBody>
      </p:sp>
      <p:sp>
        <p:nvSpPr>
          <p:cNvPr id="2" name="Slide Number Placeholder 1"/>
          <p:cNvSpPr>
            <a:spLocks noGrp="1"/>
          </p:cNvSpPr>
          <p:nvPr>
            <p:ph type="sldNum" sz="quarter" idx="12"/>
          </p:nvPr>
        </p:nvSpPr>
        <p:spPr/>
        <p:txBody>
          <a:bodyPr/>
          <a:lstStyle/>
          <a:p>
            <a:pPr>
              <a:defRPr/>
            </a:pPr>
            <a:fld id="{83DD08F2-C0D6-4EC8-95CC-BC920CADA6A2}" type="slidenum">
              <a:rPr lang="en-US" altLang="en-US" smtClean="0"/>
              <a:pPr>
                <a:defRPr/>
              </a:pPr>
              <a:t>8</a:t>
            </a:fld>
            <a:endParaRPr lang="en-US" altLang="en-US" dirty="0"/>
          </a:p>
        </p:txBody>
      </p:sp>
      <p:pic>
        <p:nvPicPr>
          <p:cNvPr id="4098" name="Picture 2" descr="C:\Users\croberts\AppData\Local\Microsoft\Windows\Temporary Internet Files\Content.IE5\N48QTPN7\MC90001930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599" y="4570182"/>
            <a:ext cx="2667000" cy="232780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700140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09763" y="152400"/>
            <a:ext cx="6858000" cy="1143000"/>
          </a:xfrm>
        </p:spPr>
        <p:txBody>
          <a:bodyPr/>
          <a:lstStyle/>
          <a:p>
            <a:r>
              <a:rPr lang="en-US" dirty="0" smtClean="0"/>
              <a:t>Anchor Standards for ELA</a:t>
            </a:r>
            <a:endParaRPr lang="en-US" dirty="0"/>
          </a:p>
        </p:txBody>
      </p:sp>
      <p:sp>
        <p:nvSpPr>
          <p:cNvPr id="6" name="Content Placeholder 5"/>
          <p:cNvSpPr>
            <a:spLocks noGrp="1"/>
          </p:cNvSpPr>
          <p:nvPr>
            <p:ph idx="1"/>
          </p:nvPr>
        </p:nvSpPr>
        <p:spPr>
          <a:xfrm>
            <a:off x="1643063" y="1143000"/>
            <a:ext cx="7391400" cy="4648200"/>
          </a:xfrm>
        </p:spPr>
        <p:txBody>
          <a:bodyPr>
            <a:normAutofit fontScale="92500" lnSpcReduction="10000"/>
          </a:bodyPr>
          <a:lstStyle/>
          <a:p>
            <a:pPr marL="0" indent="0">
              <a:buNone/>
            </a:pPr>
            <a:r>
              <a:rPr lang="en-US" sz="2800" dirty="0" smtClean="0"/>
              <a:t>Reading:</a:t>
            </a:r>
          </a:p>
          <a:p>
            <a:pPr marL="514350" indent="-514350">
              <a:buFont typeface="+mj-lt"/>
              <a:buAutoNum type="arabicPeriod"/>
            </a:pPr>
            <a:r>
              <a:rPr lang="en-US" sz="2800" dirty="0" smtClean="0"/>
              <a:t>Read </a:t>
            </a:r>
            <a:r>
              <a:rPr lang="en-US" sz="2800" dirty="0"/>
              <a:t>closely to determine what the text says explicitly and to make logical inferences from it; cite specific textual evidence when writing or speaking to support conclusions drawn from the text</a:t>
            </a:r>
            <a:r>
              <a:rPr lang="en-US" sz="2800" dirty="0" smtClean="0"/>
              <a:t>.</a:t>
            </a:r>
          </a:p>
          <a:p>
            <a:pPr marL="0" indent="0">
              <a:buNone/>
            </a:pPr>
            <a:endParaRPr lang="en-US" sz="1000" dirty="0" smtClean="0"/>
          </a:p>
          <a:p>
            <a:pPr marL="0" indent="0">
              <a:buNone/>
            </a:pPr>
            <a:r>
              <a:rPr lang="en-US" sz="2800" dirty="0" smtClean="0"/>
              <a:t>Writing:</a:t>
            </a:r>
          </a:p>
          <a:p>
            <a:pPr marL="514350" indent="-514350">
              <a:buFont typeface="+mj-lt"/>
              <a:buAutoNum type="arabicPeriod"/>
            </a:pPr>
            <a:r>
              <a:rPr lang="en-US" sz="2800" dirty="0" smtClean="0"/>
              <a:t>Write </a:t>
            </a:r>
            <a:r>
              <a:rPr lang="en-US" sz="2800" dirty="0"/>
              <a:t>arguments to support claims in an analysis of substantive topics or texts using valid reasoning and relevant and sufficient evidence</a:t>
            </a:r>
            <a:r>
              <a:rPr lang="en-US" dirty="0"/>
              <a:t>. </a:t>
            </a:r>
          </a:p>
        </p:txBody>
      </p:sp>
      <p:sp>
        <p:nvSpPr>
          <p:cNvPr id="2" name="Slide Number Placeholder 1"/>
          <p:cNvSpPr>
            <a:spLocks noGrp="1"/>
          </p:cNvSpPr>
          <p:nvPr>
            <p:ph type="sldNum" sz="quarter" idx="12"/>
          </p:nvPr>
        </p:nvSpPr>
        <p:spPr/>
        <p:txBody>
          <a:bodyPr/>
          <a:lstStyle/>
          <a:p>
            <a:pPr>
              <a:defRPr/>
            </a:pPr>
            <a:fld id="{83DD08F2-C0D6-4EC8-95CC-BC920CADA6A2}" type="slidenum">
              <a:rPr lang="en-US" altLang="en-US" smtClean="0"/>
              <a:pPr>
                <a:defRPr/>
              </a:pPr>
              <a:t>9</a:t>
            </a:fld>
            <a:endParaRPr lang="en-US" altLang="en-US" dirty="0"/>
          </a:p>
        </p:txBody>
      </p:sp>
      <p:pic>
        <p:nvPicPr>
          <p:cNvPr id="3" name="Picture 2" descr="j0316969.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2040" y="5228753"/>
            <a:ext cx="2438400" cy="1609344"/>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3DD08F2-C0D6-4EC8-95CC-BC920CADA6A2}" type="slidenum">
              <a:rPr lang="en-US" altLang="en-US" smtClean="0"/>
              <a:pPr>
                <a:defRPr/>
              </a:pPr>
              <a:t>10</a:t>
            </a:fld>
            <a:endParaRPr lang="en-US" altLang="en-US" dirty="0"/>
          </a:p>
        </p:txBody>
      </p:sp>
      <p:graphicFrame>
        <p:nvGraphicFramePr>
          <p:cNvPr id="6" name="Diagram 5"/>
          <p:cNvGraphicFramePr/>
          <p:nvPr>
            <p:extLst>
              <p:ext uri="{D42A27DB-BD31-4B8C-83A1-F6EECF244321}">
                <p14:modId xmlns:p14="http://schemas.microsoft.com/office/powerpoint/2010/main" val="1306439800"/>
              </p:ext>
            </p:extLst>
          </p:nvPr>
        </p:nvGraphicFramePr>
        <p:xfrm>
          <a:off x="1515533" y="457200"/>
          <a:ext cx="7620000" cy="62399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06280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870494" y="304800"/>
            <a:ext cx="6858000" cy="1143000"/>
          </a:xfrm>
        </p:spPr>
        <p:txBody>
          <a:bodyPr/>
          <a:lstStyle/>
          <a:p>
            <a:r>
              <a:rPr lang="en-US" dirty="0" smtClean="0"/>
              <a:t>Visual and Performing Arts Standards</a:t>
            </a:r>
            <a:endParaRPr lang="en-US" dirty="0"/>
          </a:p>
        </p:txBody>
      </p:sp>
      <p:sp>
        <p:nvSpPr>
          <p:cNvPr id="6" name="Content Placeholder 5"/>
          <p:cNvSpPr>
            <a:spLocks noGrp="1"/>
          </p:cNvSpPr>
          <p:nvPr>
            <p:ph idx="1"/>
          </p:nvPr>
        </p:nvSpPr>
        <p:spPr>
          <a:xfrm>
            <a:off x="1752600" y="1752600"/>
            <a:ext cx="7239000" cy="4724400"/>
          </a:xfrm>
        </p:spPr>
        <p:txBody>
          <a:bodyPr/>
          <a:lstStyle/>
          <a:p>
            <a:pPr marL="0" indent="0">
              <a:buNone/>
            </a:pPr>
            <a:r>
              <a:rPr lang="en-US" sz="2400" b="1" dirty="0" smtClean="0"/>
              <a:t>Responding </a:t>
            </a:r>
            <a:r>
              <a:rPr lang="en-US" sz="2400" b="1" dirty="0"/>
              <a:t>to, Analyzing, and Making Judgments About Works in the Visual Arts </a:t>
            </a:r>
            <a:endParaRPr lang="en-US" sz="2400" dirty="0"/>
          </a:p>
          <a:p>
            <a:pPr marL="0" indent="0">
              <a:buNone/>
            </a:pPr>
            <a:r>
              <a:rPr lang="en-US" sz="2200" dirty="0"/>
              <a:t>Students analyze, assess, and derive meaning from works of art, including their own, according to the elements of art, the principles of design, and aesthetic qualities. </a:t>
            </a:r>
          </a:p>
          <a:p>
            <a:pPr marL="457200" lvl="1" indent="0">
              <a:buNone/>
            </a:pPr>
            <a:r>
              <a:rPr lang="en-US" sz="2000" i="1" dirty="0"/>
              <a:t>Derive Meaning </a:t>
            </a:r>
            <a:endParaRPr lang="en-US" sz="2000" dirty="0"/>
          </a:p>
          <a:p>
            <a:pPr marL="457200" lvl="1" indent="0">
              <a:buNone/>
            </a:pPr>
            <a:r>
              <a:rPr lang="en-US" sz="2000" dirty="0" smtClean="0"/>
              <a:t>4.1 Define </a:t>
            </a:r>
            <a:r>
              <a:rPr lang="en-US" sz="2000" dirty="0"/>
              <a:t>their own points of view and investigate the effects from cultures other than their own. </a:t>
            </a:r>
          </a:p>
          <a:p>
            <a:pPr marL="457200" lvl="1" indent="0">
              <a:buNone/>
            </a:pPr>
            <a:r>
              <a:rPr lang="en-US" sz="2000" dirty="0"/>
              <a:t>4.2 Develop a theory about the artist’s intent in a series of works of art, using reasoned statements to support personal opinions. </a:t>
            </a:r>
          </a:p>
          <a:p>
            <a:pPr marL="457200" lvl="1" indent="0">
              <a:buNone/>
            </a:pPr>
            <a:r>
              <a:rPr lang="en-US" sz="2000" dirty="0"/>
              <a:t>4.3 Construct an interpretation of a work of art based on the form and content of the work. </a:t>
            </a:r>
          </a:p>
        </p:txBody>
      </p:sp>
      <p:sp>
        <p:nvSpPr>
          <p:cNvPr id="2" name="Slide Number Placeholder 1"/>
          <p:cNvSpPr>
            <a:spLocks noGrp="1"/>
          </p:cNvSpPr>
          <p:nvPr>
            <p:ph type="sldNum" sz="quarter" idx="12"/>
          </p:nvPr>
        </p:nvSpPr>
        <p:spPr/>
        <p:txBody>
          <a:bodyPr/>
          <a:lstStyle/>
          <a:p>
            <a:pPr>
              <a:defRPr/>
            </a:pPr>
            <a:fld id="{83DD08F2-C0D6-4EC8-95CC-BC920CADA6A2}" type="slidenum">
              <a:rPr lang="en-US" altLang="en-US" smtClean="0"/>
              <a:pPr>
                <a:defRPr/>
              </a:pPr>
              <a:t>11</a:t>
            </a:fld>
            <a:endParaRPr lang="en-US" altLang="en-US" dirty="0"/>
          </a:p>
        </p:txBody>
      </p:sp>
    </p:spTree>
    <p:extLst>
      <p:ext uri="{BB962C8B-B14F-4D97-AF65-F5344CB8AC3E}">
        <p14:creationId xmlns:p14="http://schemas.microsoft.com/office/powerpoint/2010/main" val="15485828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90A89F2-2A4E-4AC9-9BFA-83598458FA98}" type="slidenum">
              <a:rPr lang="en-US" altLang="en-US" smtClean="0"/>
              <a:pPr>
                <a:defRPr/>
              </a:pPr>
              <a:t>12</a:t>
            </a:fld>
            <a:endParaRPr lang="en-US" altLang="en-US" dirty="0"/>
          </a:p>
        </p:txBody>
      </p:sp>
      <p:pic>
        <p:nvPicPr>
          <p:cNvPr id="7" name="Picture 6"/>
          <p:cNvPicPr>
            <a:picLocks noChangeAspect="1"/>
          </p:cNvPicPr>
          <p:nvPr/>
        </p:nvPicPr>
        <p:blipFill>
          <a:blip r:embed="rId3"/>
          <a:stretch>
            <a:fillRect/>
          </a:stretch>
        </p:blipFill>
        <p:spPr>
          <a:xfrm>
            <a:off x="2895600" y="304800"/>
            <a:ext cx="4787236" cy="62484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90500"/>
            <a:ext cx="7467600" cy="1143000"/>
          </a:xfrm>
        </p:spPr>
        <p:txBody>
          <a:bodyPr/>
          <a:lstStyle/>
          <a:p>
            <a:r>
              <a:rPr lang="en-US" dirty="0"/>
              <a:t/>
            </a:r>
            <a:br>
              <a:rPr lang="en-US" dirty="0"/>
            </a:br>
            <a:r>
              <a:rPr lang="en-US" sz="2800" b="1" dirty="0" smtClean="0"/>
              <a:t>AESTHETIC </a:t>
            </a:r>
            <a:r>
              <a:rPr lang="en-US" sz="2800" b="1" dirty="0"/>
              <a:t>VALUING </a:t>
            </a:r>
            <a:r>
              <a:rPr lang="en-US" sz="2800" dirty="0"/>
              <a:t/>
            </a:r>
            <a:br>
              <a:rPr lang="en-US" sz="2800" dirty="0"/>
            </a:br>
            <a:r>
              <a:rPr lang="en-US" sz="2800" b="1" dirty="0"/>
              <a:t>Responding to, Analyzing, and Making Judgments About Works in the Visual Arts </a:t>
            </a:r>
            <a:endParaRPr lang="en-US" sz="2800" dirty="0"/>
          </a:p>
        </p:txBody>
      </p:sp>
      <p:sp>
        <p:nvSpPr>
          <p:cNvPr id="3" name="Content Placeholder 2"/>
          <p:cNvSpPr>
            <a:spLocks noGrp="1"/>
          </p:cNvSpPr>
          <p:nvPr>
            <p:ph idx="1"/>
          </p:nvPr>
        </p:nvSpPr>
        <p:spPr>
          <a:xfrm>
            <a:off x="1905000" y="2209800"/>
            <a:ext cx="6858000" cy="4267200"/>
          </a:xfrm>
        </p:spPr>
        <p:txBody>
          <a:bodyPr/>
          <a:lstStyle/>
          <a:p>
            <a:pPr marL="0" indent="0">
              <a:buNone/>
            </a:pPr>
            <a:r>
              <a:rPr lang="en-US" sz="2800" i="1" dirty="0" smtClean="0"/>
              <a:t>Make </a:t>
            </a:r>
            <a:r>
              <a:rPr lang="en-US" sz="2800" i="1" dirty="0"/>
              <a:t>Informed Judgments </a:t>
            </a:r>
            <a:endParaRPr lang="en-US" sz="2800" dirty="0"/>
          </a:p>
          <a:p>
            <a:pPr marL="0" indent="0">
              <a:buNone/>
            </a:pPr>
            <a:endParaRPr lang="en-US" sz="2400" dirty="0" smtClean="0"/>
          </a:p>
          <a:p>
            <a:pPr marL="0" indent="0">
              <a:buNone/>
            </a:pPr>
            <a:r>
              <a:rPr lang="en-US" sz="2400" dirty="0" smtClean="0"/>
              <a:t>4.3 </a:t>
            </a:r>
            <a:r>
              <a:rPr lang="en-US" sz="2400" dirty="0"/>
              <a:t>Formulate and support a position regarding the aesthetic value of a specific work of art and change or defend that position after considering the views of others. </a:t>
            </a:r>
          </a:p>
          <a:p>
            <a:pPr marL="0" indent="0">
              <a:buNone/>
            </a:pPr>
            <a:endParaRPr lang="en-US" sz="2400" dirty="0" smtClean="0"/>
          </a:p>
          <a:p>
            <a:pPr marL="0" indent="0">
              <a:buNone/>
            </a:pPr>
            <a:r>
              <a:rPr lang="en-US" sz="2400" dirty="0" smtClean="0"/>
              <a:t>4.5 </a:t>
            </a:r>
            <a:r>
              <a:rPr lang="en-US" sz="2400" dirty="0"/>
              <a:t>Employ the conventions of art criticism in writing and speaking about works of art. </a:t>
            </a:r>
          </a:p>
        </p:txBody>
      </p:sp>
      <p:sp>
        <p:nvSpPr>
          <p:cNvPr id="4" name="Slide Number Placeholder 3"/>
          <p:cNvSpPr>
            <a:spLocks noGrp="1"/>
          </p:cNvSpPr>
          <p:nvPr>
            <p:ph type="sldNum" sz="quarter" idx="12"/>
          </p:nvPr>
        </p:nvSpPr>
        <p:spPr/>
        <p:txBody>
          <a:bodyPr/>
          <a:lstStyle/>
          <a:p>
            <a:pPr>
              <a:defRPr/>
            </a:pPr>
            <a:fld id="{090A89F2-2A4E-4AC9-9BFA-83598458FA98}" type="slidenum">
              <a:rPr lang="en-US" altLang="en-US" smtClean="0"/>
              <a:pPr>
                <a:defRPr/>
              </a:pPr>
              <a:t>13</a:t>
            </a:fld>
            <a:endParaRPr lang="en-US" altLang="en-US" dirty="0"/>
          </a:p>
        </p:txBody>
      </p:sp>
    </p:spTree>
    <p:extLst>
      <p:ext uri="{BB962C8B-B14F-4D97-AF65-F5344CB8AC3E}">
        <p14:creationId xmlns:p14="http://schemas.microsoft.com/office/powerpoint/2010/main" val="27599427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90A89F2-2A4E-4AC9-9BFA-83598458FA98}" type="slidenum">
              <a:rPr lang="en-US" altLang="en-US" smtClean="0"/>
              <a:pPr>
                <a:defRPr/>
              </a:pPr>
              <a:t>14</a:t>
            </a:fld>
            <a:endParaRPr lang="en-US" altLang="en-US" dirty="0"/>
          </a:p>
        </p:txBody>
      </p:sp>
      <p:pic>
        <p:nvPicPr>
          <p:cNvPr id="21" name="Picture 20" descr="IMG_0685.JPG"/>
          <p:cNvPicPr>
            <a:picLocks noChangeAspect="1"/>
          </p:cNvPicPr>
          <p:nvPr/>
        </p:nvPicPr>
        <p:blipFill>
          <a:blip r:embed="rId3"/>
          <a:stretch>
            <a:fillRect/>
          </a:stretch>
        </p:blipFill>
        <p:spPr>
          <a:xfrm>
            <a:off x="2743200" y="23983"/>
            <a:ext cx="5029200" cy="6834017"/>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05000" y="228600"/>
            <a:ext cx="6858000" cy="1143000"/>
          </a:xfrm>
        </p:spPr>
        <p:txBody>
          <a:bodyPr/>
          <a:lstStyle/>
          <a:p>
            <a:r>
              <a:rPr lang="en-US" dirty="0" smtClean="0"/>
              <a:t>Reading Art</a:t>
            </a:r>
            <a:endParaRPr lang="en-US" dirty="0"/>
          </a:p>
        </p:txBody>
      </p:sp>
      <p:sp>
        <p:nvSpPr>
          <p:cNvPr id="5" name="Content Placeholder 4"/>
          <p:cNvSpPr>
            <a:spLocks noGrp="1"/>
          </p:cNvSpPr>
          <p:nvPr>
            <p:ph idx="1"/>
          </p:nvPr>
        </p:nvSpPr>
        <p:spPr>
          <a:xfrm>
            <a:off x="1981200" y="1328289"/>
            <a:ext cx="6858000" cy="4000500"/>
          </a:xfrm>
          <a:noFill/>
          <a:ln w="12700">
            <a:noFill/>
          </a:ln>
        </p:spPr>
        <p:txBody>
          <a:bodyPr/>
          <a:lstStyle/>
          <a:p>
            <a:r>
              <a:rPr lang="en-US" sz="2400" dirty="0" smtClean="0"/>
              <a:t>“In </a:t>
            </a:r>
            <a:r>
              <a:rPr lang="en-US" sz="2400" dirty="0"/>
              <a:t>an age when literacy dominates public discourse on education, we must begin to think more broadly about </a:t>
            </a:r>
            <a:r>
              <a:rPr lang="en-US" sz="2400" i="1" dirty="0"/>
              <a:t>what</a:t>
            </a:r>
            <a:r>
              <a:rPr lang="en-US" sz="2400" dirty="0"/>
              <a:t> students read. Sure—the new Common Core State </a:t>
            </a:r>
            <a:r>
              <a:rPr lang="en-US" sz="2400" dirty="0" smtClean="0"/>
              <a:t>Standards </a:t>
            </a:r>
            <a:r>
              <a:rPr lang="en-US" sz="2400" dirty="0"/>
              <a:t>support the “reading” and scrutiny of other forms of high-quality text. Works of art can, indeed should, be “read” in a very similar way to a poem by Shakespeare or a speech by Winston Churchill</a:t>
            </a:r>
            <a:r>
              <a:rPr lang="en-US" sz="2400" dirty="0" smtClean="0"/>
              <a:t>.” </a:t>
            </a:r>
            <a:r>
              <a:rPr lang="en-US" sz="2400" i="1" dirty="0" smtClean="0"/>
              <a:t>Lynne Munson </a:t>
            </a:r>
          </a:p>
          <a:p>
            <a:r>
              <a:rPr lang="en-US" sz="1800" b="1" dirty="0">
                <a:hlinkClick r:id="rId3"/>
              </a:rPr>
              <a:t>http://blog.artsusa.org/tag/english-language-arts</a:t>
            </a:r>
            <a:r>
              <a:rPr lang="en-US" sz="1800" b="1" dirty="0" smtClean="0">
                <a:hlinkClick r:id="rId3"/>
              </a:rPr>
              <a:t>/</a:t>
            </a:r>
            <a:r>
              <a:rPr lang="en-US" sz="1800" b="1" dirty="0" smtClean="0"/>
              <a:t> </a:t>
            </a:r>
            <a:r>
              <a:rPr lang="en-US" sz="1800" dirty="0" smtClean="0"/>
              <a:t>(Sept. 13, 2012)</a:t>
            </a:r>
          </a:p>
          <a:p>
            <a:pPr marL="0" indent="0">
              <a:buNone/>
            </a:pPr>
            <a:endParaRPr lang="en-US" sz="2400" dirty="0" smtClean="0"/>
          </a:p>
          <a:p>
            <a:pPr marL="0" indent="0">
              <a:buNone/>
            </a:pPr>
            <a:endParaRPr lang="en-US" sz="1800" dirty="0"/>
          </a:p>
          <a:p>
            <a:endParaRPr lang="en-US" dirty="0"/>
          </a:p>
        </p:txBody>
      </p:sp>
      <p:sp>
        <p:nvSpPr>
          <p:cNvPr id="2" name="Slide Number Placeholder 1"/>
          <p:cNvSpPr>
            <a:spLocks noGrp="1"/>
          </p:cNvSpPr>
          <p:nvPr>
            <p:ph type="sldNum" sz="quarter" idx="12"/>
          </p:nvPr>
        </p:nvSpPr>
        <p:spPr/>
        <p:txBody>
          <a:bodyPr/>
          <a:lstStyle/>
          <a:p>
            <a:pPr>
              <a:defRPr/>
            </a:pPr>
            <a:fld id="{83DD08F2-C0D6-4EC8-95CC-BC920CADA6A2}" type="slidenum">
              <a:rPr lang="en-US" altLang="en-US" smtClean="0"/>
              <a:pPr>
                <a:defRPr/>
              </a:pPr>
              <a:t>15</a:t>
            </a:fld>
            <a:endParaRPr lang="en-US" altLang="en-US" dirty="0"/>
          </a:p>
        </p:txBody>
      </p:sp>
      <p:pic>
        <p:nvPicPr>
          <p:cNvPr id="8194" name="Picture 2" descr="C:\Users\croberts\AppData\Local\Microsoft\Windows\Temporary Internet Files\Content.IE5\N48QTPN7\MC910217272[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4724400"/>
            <a:ext cx="1402690" cy="1892808"/>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5"/>
          <p:cNvSpPr/>
          <p:nvPr/>
        </p:nvSpPr>
        <p:spPr bwMode="auto">
          <a:xfrm>
            <a:off x="2209800" y="4833489"/>
            <a:ext cx="6629400" cy="99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342900" marR="0" indent="-342900" algn="l" defTabSz="914400" rtl="0" eaLnBrk="0" fontAlgn="base" latinLnBrk="0" hangingPunct="0">
              <a:lnSpc>
                <a:spcPct val="80000"/>
              </a:lnSpc>
              <a:spcBef>
                <a:spcPct val="20000"/>
              </a:spcBef>
              <a:spcAft>
                <a:spcPct val="0"/>
              </a:spcAft>
              <a:buClrTx/>
              <a:buSzTx/>
              <a:buFontTx/>
              <a:buNone/>
              <a:tabLst/>
            </a:pPr>
            <a:endParaRPr kumimoji="0" lang="en-US" sz="3600" b="0" i="0" u="none" strike="noStrike" cap="none" normalizeH="0" baseline="0" dirty="0" smtClean="0">
              <a:ln>
                <a:noFill/>
              </a:ln>
              <a:solidFill>
                <a:schemeClr val="tx1"/>
              </a:solidFill>
              <a:effectLst/>
              <a:latin typeface="Arial" charset="0"/>
            </a:endParaRPr>
          </a:p>
        </p:txBody>
      </p:sp>
      <p:sp>
        <p:nvSpPr>
          <p:cNvPr id="7" name="Rectangle 6"/>
          <p:cNvSpPr/>
          <p:nvPr/>
        </p:nvSpPr>
        <p:spPr bwMode="auto">
          <a:xfrm>
            <a:off x="1981200" y="5105400"/>
            <a:ext cx="6629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342900" marR="0" indent="-342900" algn="l" defTabSz="914400" rtl="0" eaLnBrk="0" fontAlgn="base" latinLnBrk="0" hangingPunct="0">
              <a:lnSpc>
                <a:spcPct val="80000"/>
              </a:lnSpc>
              <a:spcBef>
                <a:spcPct val="20000"/>
              </a:spcBef>
              <a:spcAft>
                <a:spcPct val="0"/>
              </a:spcAft>
              <a:buClrTx/>
              <a:buSzTx/>
              <a:buFontTx/>
              <a:buNone/>
              <a:tabLst/>
            </a:pPr>
            <a:endParaRPr kumimoji="0" lang="en-US" sz="3600" b="0" i="0" u="none" strike="noStrike" cap="none" normalizeH="0" baseline="0" dirty="0" smtClean="0">
              <a:ln>
                <a:noFill/>
              </a:ln>
              <a:solidFill>
                <a:schemeClr val="tx1"/>
              </a:solidFill>
              <a:effectLst/>
              <a:latin typeface="Arial" charset="0"/>
            </a:endParaRPr>
          </a:p>
        </p:txBody>
      </p:sp>
      <p:sp>
        <p:nvSpPr>
          <p:cNvPr id="8" name="Rectangle 7"/>
          <p:cNvSpPr/>
          <p:nvPr/>
        </p:nvSpPr>
        <p:spPr bwMode="auto">
          <a:xfrm>
            <a:off x="1905000" y="5105400"/>
            <a:ext cx="6705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342900" marR="0" indent="-342900" algn="l" defTabSz="914400" rtl="0" eaLnBrk="0" fontAlgn="base" latinLnBrk="0" hangingPunct="0">
              <a:lnSpc>
                <a:spcPct val="80000"/>
              </a:lnSpc>
              <a:spcBef>
                <a:spcPct val="20000"/>
              </a:spcBef>
              <a:spcAft>
                <a:spcPct val="0"/>
              </a:spcAft>
              <a:buClrTx/>
              <a:buSzTx/>
              <a:buFontTx/>
              <a:buNone/>
              <a:tabLst/>
            </a:pPr>
            <a:endParaRPr kumimoji="0" lang="en-US" sz="3600" b="0" i="0" u="none" strike="noStrike" cap="none" normalizeH="0" baseline="0" dirty="0" smtClean="0">
              <a:ln>
                <a:noFill/>
              </a:ln>
              <a:solidFill>
                <a:schemeClr val="tx1"/>
              </a:solidFill>
              <a:effectLst/>
              <a:latin typeface="Arial" charset="0"/>
            </a:endParaRPr>
          </a:p>
        </p:txBody>
      </p:sp>
      <p:sp>
        <p:nvSpPr>
          <p:cNvPr id="9" name="TextBox 8"/>
          <p:cNvSpPr txBox="1"/>
          <p:nvPr/>
        </p:nvSpPr>
        <p:spPr>
          <a:xfrm>
            <a:off x="2015671" y="5506821"/>
            <a:ext cx="6823529" cy="732508"/>
          </a:xfrm>
          <a:prstGeom prst="rect">
            <a:avLst/>
          </a:prstGeom>
          <a:noFill/>
          <a:ln>
            <a:solidFill>
              <a:schemeClr val="accent2"/>
            </a:solidFill>
          </a:ln>
        </p:spPr>
        <p:txBody>
          <a:bodyPr wrap="square" rtlCol="0">
            <a:spAutoFit/>
          </a:bodyPr>
          <a:lstStyle/>
          <a:p>
            <a:r>
              <a:rPr lang="en-US" sz="1600" b="1" dirty="0"/>
              <a:t>Additional resource link</a:t>
            </a:r>
            <a:r>
              <a:rPr lang="en-US" sz="1600" dirty="0"/>
              <a:t>: </a:t>
            </a:r>
            <a:r>
              <a:rPr lang="en-US" sz="1600" b="1" i="1" dirty="0"/>
              <a:t>Arts Integration Lesson Plans </a:t>
            </a:r>
            <a:r>
              <a:rPr lang="en-US" sz="1600" dirty="0"/>
              <a:t>and other resources from edutopia.org</a:t>
            </a:r>
          </a:p>
          <a:p>
            <a:r>
              <a:rPr lang="en-US" sz="1600" b="1" dirty="0">
                <a:hlinkClick r:id="rId5"/>
              </a:rPr>
              <a:t>http://www.edutopia.org/stw-arts-integration-resources-lesson-plans</a:t>
            </a:r>
            <a:endParaRPr lang="en-US" sz="1600" b="1" dirty="0"/>
          </a:p>
        </p:txBody>
      </p:sp>
    </p:spTree>
    <p:extLst>
      <p:ext uri="{BB962C8B-B14F-4D97-AF65-F5344CB8AC3E}">
        <p14:creationId xmlns:p14="http://schemas.microsoft.com/office/powerpoint/2010/main" val="42520238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Responding to, Analyzing, and Making Judgments About Works of Dance </a:t>
            </a:r>
            <a:r>
              <a:rPr lang="en-US" dirty="0"/>
              <a:t/>
            </a:r>
            <a:br>
              <a:rPr lang="en-US" dirty="0"/>
            </a:br>
            <a:endParaRPr lang="en-US" dirty="0"/>
          </a:p>
        </p:txBody>
      </p:sp>
      <p:sp>
        <p:nvSpPr>
          <p:cNvPr id="3" name="Content Placeholder 2"/>
          <p:cNvSpPr>
            <a:spLocks noGrp="1"/>
          </p:cNvSpPr>
          <p:nvPr>
            <p:ph idx="1"/>
          </p:nvPr>
        </p:nvSpPr>
        <p:spPr>
          <a:xfrm>
            <a:off x="1828800" y="1828800"/>
            <a:ext cx="7335328" cy="4343400"/>
          </a:xfrm>
        </p:spPr>
        <p:txBody>
          <a:bodyPr/>
          <a:lstStyle/>
          <a:p>
            <a:pPr marL="0" indent="0">
              <a:buNone/>
            </a:pPr>
            <a:r>
              <a:rPr lang="en-US" sz="2400" dirty="0" smtClean="0"/>
              <a:t>Students </a:t>
            </a:r>
            <a:r>
              <a:rPr lang="en-US" sz="2400" dirty="0"/>
              <a:t>critically assess and derive meaning from works of dance, performance of dancers, and original works according to the elements of dance and aesthetic qualities. </a:t>
            </a:r>
          </a:p>
          <a:p>
            <a:pPr marL="0" indent="0">
              <a:buNone/>
            </a:pPr>
            <a:r>
              <a:rPr lang="en-US" sz="2400" i="1" dirty="0"/>
              <a:t>Description, Analysis, and Criticism of Dance </a:t>
            </a:r>
            <a:endParaRPr lang="en-US" sz="2400" dirty="0"/>
          </a:p>
          <a:p>
            <a:pPr marL="0" indent="0">
              <a:buNone/>
            </a:pPr>
            <a:r>
              <a:rPr lang="en-US" sz="2400" dirty="0"/>
              <a:t>4.1 Use dance vocabulary to identify and support personal preferences for dances observed or performed. </a:t>
            </a:r>
          </a:p>
          <a:p>
            <a:pPr marL="0" indent="0">
              <a:buNone/>
            </a:pPr>
            <a:r>
              <a:rPr lang="en-US" sz="2400" dirty="0"/>
              <a:t>4.2 Apply specific criteria to analyze and assess the quality of a dance performance by well-known dancers or dance companies (e.g., technical skill, musicality, dynamics, mood). </a:t>
            </a:r>
          </a:p>
        </p:txBody>
      </p:sp>
      <p:sp>
        <p:nvSpPr>
          <p:cNvPr id="4" name="Slide Number Placeholder 3"/>
          <p:cNvSpPr>
            <a:spLocks noGrp="1"/>
          </p:cNvSpPr>
          <p:nvPr>
            <p:ph type="sldNum" sz="quarter" idx="12"/>
          </p:nvPr>
        </p:nvSpPr>
        <p:spPr/>
        <p:txBody>
          <a:bodyPr/>
          <a:lstStyle/>
          <a:p>
            <a:pPr>
              <a:defRPr/>
            </a:pPr>
            <a:fld id="{090A89F2-2A4E-4AC9-9BFA-83598458FA98}" type="slidenum">
              <a:rPr lang="en-US" altLang="en-US" smtClean="0"/>
              <a:pPr>
                <a:defRPr/>
              </a:pPr>
              <a:t>16</a:t>
            </a:fld>
            <a:endParaRPr lang="en-US" altLang="en-US" dirty="0"/>
          </a:p>
        </p:txBody>
      </p:sp>
    </p:spTree>
    <p:extLst>
      <p:ext uri="{BB962C8B-B14F-4D97-AF65-F5344CB8AC3E}">
        <p14:creationId xmlns:p14="http://schemas.microsoft.com/office/powerpoint/2010/main" val="39178717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Dance</a:t>
            </a:r>
            <a:endParaRPr lang="en-US" dirty="0"/>
          </a:p>
        </p:txBody>
      </p:sp>
      <p:sp>
        <p:nvSpPr>
          <p:cNvPr id="3" name="Content Placeholder 2"/>
          <p:cNvSpPr>
            <a:spLocks noGrp="1"/>
          </p:cNvSpPr>
          <p:nvPr>
            <p:ph idx="1"/>
          </p:nvPr>
        </p:nvSpPr>
        <p:spPr/>
        <p:txBody>
          <a:bodyPr/>
          <a:lstStyle/>
          <a:p>
            <a:pPr marL="0" indent="0">
              <a:buNone/>
            </a:pPr>
            <a:r>
              <a:rPr lang="en-US" sz="2800" dirty="0"/>
              <a:t>Dance is often used to tell a </a:t>
            </a:r>
            <a:r>
              <a:rPr lang="en-US" sz="2800" dirty="0" smtClean="0"/>
              <a:t>story or convey </a:t>
            </a:r>
            <a:r>
              <a:rPr lang="en-US" sz="2800" dirty="0"/>
              <a:t>a </a:t>
            </a:r>
            <a:r>
              <a:rPr lang="en-US" sz="2800" dirty="0" smtClean="0"/>
              <a:t>message. Like </a:t>
            </a:r>
            <a:r>
              <a:rPr lang="en-US" sz="2800" dirty="0"/>
              <a:t>a story or a book</a:t>
            </a:r>
            <a:r>
              <a:rPr lang="en-US" sz="2800" dirty="0" smtClean="0"/>
              <a:t>, each </a:t>
            </a:r>
            <a:r>
              <a:rPr lang="en-US" sz="2800" dirty="0"/>
              <a:t>dance has </a:t>
            </a:r>
            <a:r>
              <a:rPr lang="en-US" sz="2800" dirty="0" smtClean="0"/>
              <a:t>a beginning</a:t>
            </a:r>
            <a:r>
              <a:rPr lang="en-US" sz="2800" dirty="0"/>
              <a:t>, middle and</a:t>
            </a:r>
          </a:p>
          <a:p>
            <a:pPr marL="0" indent="0">
              <a:buNone/>
            </a:pPr>
            <a:r>
              <a:rPr lang="en-US" sz="2800" dirty="0"/>
              <a:t>an end. Dance is </a:t>
            </a:r>
            <a:r>
              <a:rPr lang="en-US" sz="2800" dirty="0" smtClean="0"/>
              <a:t>made up of </a:t>
            </a:r>
            <a:r>
              <a:rPr lang="en-US" sz="2800" b="1" dirty="0"/>
              <a:t>“movement</a:t>
            </a:r>
          </a:p>
          <a:p>
            <a:pPr marL="0" indent="0">
              <a:buNone/>
            </a:pPr>
            <a:r>
              <a:rPr lang="en-US" sz="2800" b="1" dirty="0"/>
              <a:t>materials</a:t>
            </a:r>
            <a:r>
              <a:rPr lang="en-US" sz="2800" dirty="0"/>
              <a:t>”, </a:t>
            </a:r>
            <a:r>
              <a:rPr lang="en-US" sz="2800" dirty="0" smtClean="0"/>
              <a:t>connected into </a:t>
            </a:r>
            <a:r>
              <a:rPr lang="en-US" sz="2800" b="1" dirty="0"/>
              <a:t>“phrases</a:t>
            </a:r>
            <a:r>
              <a:rPr lang="en-US" sz="2800" dirty="0"/>
              <a:t>” and </a:t>
            </a:r>
            <a:r>
              <a:rPr lang="en-US" sz="2800" dirty="0" smtClean="0"/>
              <a:t>put together </a:t>
            </a:r>
            <a:r>
              <a:rPr lang="en-US" sz="2800" dirty="0"/>
              <a:t>into a </a:t>
            </a:r>
            <a:r>
              <a:rPr lang="en-US" sz="2800" dirty="0" smtClean="0"/>
              <a:t>complete dance.</a:t>
            </a:r>
          </a:p>
          <a:p>
            <a:pPr marL="0" indent="0">
              <a:buNone/>
            </a:pPr>
            <a:endParaRPr lang="en-US" sz="2800" dirty="0" smtClean="0"/>
          </a:p>
          <a:p>
            <a:pPr marL="0" indent="0">
              <a:buNone/>
            </a:pPr>
            <a:r>
              <a:rPr lang="en-US" sz="2800" dirty="0">
                <a:hlinkClick r:id="rId3"/>
              </a:rPr>
              <a:t>https://</a:t>
            </a:r>
            <a:r>
              <a:rPr lang="en-US" sz="2800" dirty="0" smtClean="0">
                <a:hlinkClick r:id="rId3"/>
              </a:rPr>
              <a:t>www.teachingchannel.org/videos/teaching-emotions-through-dance?fd=1</a:t>
            </a:r>
            <a:endParaRPr lang="en-US" sz="2800" dirty="0" smtClean="0"/>
          </a:p>
          <a:p>
            <a:pPr marL="0" indent="0">
              <a:buNone/>
            </a:pPr>
            <a:endParaRPr lang="en-US" sz="2800" dirty="0"/>
          </a:p>
        </p:txBody>
      </p:sp>
      <p:sp>
        <p:nvSpPr>
          <p:cNvPr id="4" name="Slide Number Placeholder 3"/>
          <p:cNvSpPr>
            <a:spLocks noGrp="1"/>
          </p:cNvSpPr>
          <p:nvPr>
            <p:ph type="sldNum" sz="quarter" idx="12"/>
          </p:nvPr>
        </p:nvSpPr>
        <p:spPr/>
        <p:txBody>
          <a:bodyPr/>
          <a:lstStyle/>
          <a:p>
            <a:pPr>
              <a:defRPr/>
            </a:pPr>
            <a:fld id="{090A89F2-2A4E-4AC9-9BFA-83598458FA98}" type="slidenum">
              <a:rPr lang="en-US" altLang="en-US" smtClean="0"/>
              <a:pPr>
                <a:defRPr/>
              </a:pPr>
              <a:t>17</a:t>
            </a:fld>
            <a:endParaRPr lang="en-US" altLang="en-US" dirty="0"/>
          </a:p>
        </p:txBody>
      </p:sp>
    </p:spTree>
    <p:extLst>
      <p:ext uri="{BB962C8B-B14F-4D97-AF65-F5344CB8AC3E}">
        <p14:creationId xmlns:p14="http://schemas.microsoft.com/office/powerpoint/2010/main" val="106230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3DD08F2-C0D6-4EC8-95CC-BC920CADA6A2}" type="slidenum">
              <a:rPr lang="en-US" altLang="en-US" smtClean="0"/>
              <a:pPr>
                <a:defRPr/>
              </a:pPr>
              <a:t>18</a:t>
            </a:fld>
            <a:endParaRPr lang="en-US" altLang="en-US" dirty="0"/>
          </a:p>
        </p:txBody>
      </p:sp>
      <p:graphicFrame>
        <p:nvGraphicFramePr>
          <p:cNvPr id="3" name="Diagram 2"/>
          <p:cNvGraphicFramePr/>
          <p:nvPr>
            <p:extLst>
              <p:ext uri="{D42A27DB-BD31-4B8C-83A1-F6EECF244321}">
                <p14:modId xmlns:p14="http://schemas.microsoft.com/office/powerpoint/2010/main" val="1065138269"/>
              </p:ext>
            </p:extLst>
          </p:nvPr>
        </p:nvGraphicFramePr>
        <p:xfrm>
          <a:off x="1143000" y="381000"/>
          <a:ext cx="8534400" cy="32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ounded Rectangle 3"/>
          <p:cNvSpPr/>
          <p:nvPr/>
        </p:nvSpPr>
        <p:spPr>
          <a:xfrm>
            <a:off x="1752600" y="4267200"/>
            <a:ext cx="7162800" cy="1600200"/>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accent6"/>
                </a:solidFill>
              </a:rPr>
              <a:t>Make strategic use of digital media and visual displays of data to express information and enhance understanding of presentations</a:t>
            </a:r>
          </a:p>
        </p:txBody>
      </p:sp>
    </p:spTree>
    <p:extLst>
      <p:ext uri="{BB962C8B-B14F-4D97-AF65-F5344CB8AC3E}">
        <p14:creationId xmlns:p14="http://schemas.microsoft.com/office/powerpoint/2010/main" val="33038041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3DD08F2-C0D6-4EC8-95CC-BC920CADA6A2}" type="slidenum">
              <a:rPr lang="en-US" altLang="en-US" smtClean="0"/>
              <a:pPr>
                <a:defRPr/>
              </a:pPr>
              <a:t>19</a:t>
            </a:fld>
            <a:endParaRPr lang="en-US" altLang="en-US" dirty="0"/>
          </a:p>
        </p:txBody>
      </p:sp>
      <p:graphicFrame>
        <p:nvGraphicFramePr>
          <p:cNvPr id="5" name="Table 4"/>
          <p:cNvGraphicFramePr>
            <a:graphicFrameLocks noGrp="1"/>
          </p:cNvGraphicFramePr>
          <p:nvPr>
            <p:extLst>
              <p:ext uri="{D42A27DB-BD31-4B8C-83A1-F6EECF244321}">
                <p14:modId xmlns:p14="http://schemas.microsoft.com/office/powerpoint/2010/main" val="2010196726"/>
              </p:ext>
            </p:extLst>
          </p:nvPr>
        </p:nvGraphicFramePr>
        <p:xfrm>
          <a:off x="1600200" y="277200"/>
          <a:ext cx="7391400" cy="6436866"/>
        </p:xfrm>
        <a:graphic>
          <a:graphicData uri="http://schemas.openxmlformats.org/drawingml/2006/table">
            <a:tbl>
              <a:tblPr firstRow="1" bandRow="1">
                <a:tableStyleId>{7DF18680-E054-41AD-8BC1-D1AEF772440D}</a:tableStyleId>
              </a:tblPr>
              <a:tblGrid>
                <a:gridCol w="7391400"/>
              </a:tblGrid>
              <a:tr h="1338178">
                <a:tc>
                  <a:txBody>
                    <a:bodyPr/>
                    <a:lstStyle/>
                    <a:p>
                      <a:pPr algn="l">
                        <a:spcBef>
                          <a:spcPts val="600"/>
                        </a:spcBef>
                        <a:spcAft>
                          <a:spcPts val="600"/>
                        </a:spcAft>
                      </a:pPr>
                      <a:r>
                        <a:rPr lang="en-US" sz="2400" u="sng" dirty="0" smtClean="0">
                          <a:solidFill>
                            <a:srgbClr val="FFF18B"/>
                          </a:solidFill>
                        </a:rPr>
                        <a:t>Standard 5:</a:t>
                      </a:r>
                      <a:r>
                        <a:rPr lang="en-US" sz="2400" u="none" dirty="0" smtClean="0">
                          <a:solidFill>
                            <a:srgbClr val="FFF18B"/>
                          </a:solidFill>
                        </a:rPr>
                        <a:t> </a:t>
                      </a:r>
                      <a:r>
                        <a:rPr lang="en-US" sz="2400" dirty="0" smtClean="0"/>
                        <a:t>Make strategic use of digital media and digital displays of</a:t>
                      </a:r>
                      <a:r>
                        <a:rPr lang="en-US" sz="2400" baseline="0" dirty="0" smtClean="0"/>
                        <a:t> data to express information and enhance understanding of presentations</a:t>
                      </a:r>
                      <a:endParaRPr lang="en-US" sz="2400" dirty="0"/>
                    </a:p>
                  </a:txBody>
                  <a:tcPr marT="45713" marB="45713" anchor="ctr"/>
                </a:tc>
              </a:tr>
              <a:tr h="720581">
                <a:tc>
                  <a:txBody>
                    <a:bodyPr/>
                    <a:lstStyle/>
                    <a:p>
                      <a:pPr marL="342900" indent="-342900">
                        <a:spcBef>
                          <a:spcPts val="600"/>
                        </a:spcBef>
                        <a:spcAft>
                          <a:spcPts val="600"/>
                        </a:spcAft>
                        <a:buFont typeface="Arial" pitchFamily="34" charset="0"/>
                        <a:buChar char="•"/>
                      </a:pPr>
                      <a:r>
                        <a:rPr lang="en-US" sz="1800" dirty="0" smtClean="0"/>
                        <a:t>SL.K.5: Add drawings or other visual displays to descriptions as desired to provide additional detail. </a:t>
                      </a:r>
                      <a:endParaRPr lang="en-US" sz="1800" b="1" dirty="0">
                        <a:solidFill>
                          <a:schemeClr val="tx2">
                            <a:lumMod val="75000"/>
                          </a:schemeClr>
                        </a:solidFill>
                      </a:endParaRPr>
                    </a:p>
                  </a:txBody>
                  <a:tcPr marT="45713" marB="45713" anchor="ctr"/>
                </a:tc>
              </a:tr>
              <a:tr h="1029364">
                <a:tc>
                  <a:txBody>
                    <a:bodyPr/>
                    <a:lstStyle/>
                    <a:p>
                      <a:pPr marL="342900" indent="-342900">
                        <a:spcBef>
                          <a:spcPts val="600"/>
                        </a:spcBef>
                        <a:spcAft>
                          <a:spcPts val="600"/>
                        </a:spcAft>
                        <a:buFont typeface="Arial" pitchFamily="34" charset="0"/>
                        <a:buChar char="•"/>
                      </a:pPr>
                      <a:r>
                        <a:rPr lang="en-US" sz="1800" dirty="0" smtClean="0"/>
                        <a:t>SL.2.5: Create audio</a:t>
                      </a:r>
                      <a:r>
                        <a:rPr lang="en-US" sz="1800" baseline="0" dirty="0" smtClean="0"/>
                        <a:t> recordings of stories or poems; add drawings or other visual displays to stories or recounts of experiences when appropriate to clarify ideas, thoughts, and feelings</a:t>
                      </a:r>
                      <a:endParaRPr lang="en-US" sz="1800" b="1" dirty="0">
                        <a:solidFill>
                          <a:schemeClr val="tx2">
                            <a:lumMod val="75000"/>
                          </a:schemeClr>
                        </a:solidFill>
                      </a:endParaRPr>
                    </a:p>
                  </a:txBody>
                  <a:tcPr marT="45713" marB="45713" anchor="ctr"/>
                </a:tc>
              </a:tr>
              <a:tr h="1029364">
                <a:tc>
                  <a:txBody>
                    <a:bodyPr/>
                    <a:lstStyle/>
                    <a:p>
                      <a:pPr marL="342900" indent="-342900">
                        <a:spcBef>
                          <a:spcPts val="600"/>
                        </a:spcBef>
                        <a:spcAft>
                          <a:spcPts val="600"/>
                        </a:spcAft>
                        <a:buFont typeface="Arial" pitchFamily="34" charset="0"/>
                        <a:buChar char="•"/>
                      </a:pPr>
                      <a:r>
                        <a:rPr lang="en-US" sz="1800" dirty="0" smtClean="0"/>
                        <a:t>SL.5.5: Include multimedia components (e.g., graphics, sound) and visual displays in presentations when appropriate to enhance the development of main ideas or themes.</a:t>
                      </a:r>
                      <a:r>
                        <a:rPr lang="en-US" sz="1800" baseline="0" dirty="0" smtClean="0"/>
                        <a:t> </a:t>
                      </a:r>
                      <a:endParaRPr lang="en-US" sz="1800" b="1" dirty="0">
                        <a:solidFill>
                          <a:schemeClr val="tx2">
                            <a:lumMod val="75000"/>
                          </a:schemeClr>
                        </a:solidFill>
                      </a:endParaRPr>
                    </a:p>
                  </a:txBody>
                  <a:tcPr marT="45713" marB="45713" anchor="ctr"/>
                </a:tc>
              </a:tr>
              <a:tr h="720550">
                <a:tc>
                  <a:txBody>
                    <a:bodyPr/>
                    <a:lstStyle/>
                    <a:p>
                      <a:pPr marL="342900" indent="-342900">
                        <a:spcBef>
                          <a:spcPts val="600"/>
                        </a:spcBef>
                        <a:spcAft>
                          <a:spcPts val="600"/>
                        </a:spcAft>
                        <a:buFont typeface="Arial" pitchFamily="34" charset="0"/>
                        <a:buChar char="•"/>
                      </a:pPr>
                      <a:r>
                        <a:rPr lang="en-US" sz="1800" dirty="0" smtClean="0"/>
                        <a:t>SL.8.5: Integrate multimedia and visual displays into presentations</a:t>
                      </a:r>
                      <a:r>
                        <a:rPr lang="en-US" sz="1800" baseline="0" dirty="0" smtClean="0"/>
                        <a:t> to clarify information, strengthen claims and evidence, and add interest. </a:t>
                      </a:r>
                      <a:endParaRPr lang="en-US" sz="1800" b="1" dirty="0">
                        <a:solidFill>
                          <a:schemeClr val="tx2">
                            <a:lumMod val="75000"/>
                          </a:schemeClr>
                        </a:solidFill>
                      </a:endParaRPr>
                    </a:p>
                  </a:txBody>
                  <a:tcPr marT="45713" marB="45713" anchor="ctr"/>
                </a:tc>
              </a:tr>
              <a:tr h="1029364">
                <a:tc>
                  <a:txBody>
                    <a:bodyPr/>
                    <a:lstStyle/>
                    <a:p>
                      <a:pPr marL="342900" indent="-342900">
                        <a:spcBef>
                          <a:spcPts val="600"/>
                        </a:spcBef>
                        <a:spcAft>
                          <a:spcPts val="600"/>
                        </a:spcAft>
                        <a:buFont typeface="Arial" pitchFamily="34" charset="0"/>
                        <a:buChar char="•"/>
                      </a:pPr>
                      <a:r>
                        <a:rPr lang="en-US" sz="1800" dirty="0" smtClean="0"/>
                        <a:t>SL.11-12.5: Make strategic use of digital media (e.g., textual, graphical, audio, visual, and interactive elements) in presentations to enhance understanding of findings, reasoning, and evidence and to add interest. </a:t>
                      </a:r>
                      <a:endParaRPr lang="en-US" sz="1800" b="1" dirty="0">
                        <a:solidFill>
                          <a:schemeClr val="tx2">
                            <a:lumMod val="75000"/>
                          </a:schemeClr>
                        </a:solidFill>
                      </a:endParaRPr>
                    </a:p>
                  </a:txBody>
                  <a:tcPr marT="45713" marB="45713" anchor="ctr"/>
                </a:tc>
              </a:tr>
            </a:tbl>
          </a:graphicData>
        </a:graphic>
      </p:graphicFrame>
    </p:spTree>
    <p:extLst>
      <p:ext uri="{BB962C8B-B14F-4D97-AF65-F5344CB8AC3E}">
        <p14:creationId xmlns:p14="http://schemas.microsoft.com/office/powerpoint/2010/main" val="27841749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90A89F2-2A4E-4AC9-9BFA-83598458FA98}" type="slidenum">
              <a:rPr lang="en-US" altLang="en-US" smtClean="0"/>
              <a:pPr>
                <a:defRPr/>
              </a:pPr>
              <a:t>20</a:t>
            </a:fld>
            <a:endParaRPr lang="en-US" altLang="en-US" dirty="0"/>
          </a:p>
        </p:txBody>
      </p:sp>
      <p:sp>
        <p:nvSpPr>
          <p:cNvPr id="3" name="Content Placeholder 2"/>
          <p:cNvSpPr>
            <a:spLocks noGrp="1"/>
          </p:cNvSpPr>
          <p:nvPr>
            <p:ph idx="4294967295"/>
          </p:nvPr>
        </p:nvSpPr>
        <p:spPr>
          <a:xfrm>
            <a:off x="1752600" y="762000"/>
            <a:ext cx="7391400" cy="5334000"/>
          </a:xfrm>
        </p:spPr>
        <p:txBody>
          <a:bodyPr/>
          <a:lstStyle/>
          <a:p>
            <a:pPr marL="0" lvl="0" indent="0">
              <a:buNone/>
            </a:pPr>
            <a:r>
              <a:rPr lang="en-US" dirty="0" smtClean="0"/>
              <a:t>Focus </a:t>
            </a:r>
            <a:r>
              <a:rPr lang="en-US" dirty="0"/>
              <a:t>on integrating 21</a:t>
            </a:r>
            <a:r>
              <a:rPr lang="en-US" baseline="30000" dirty="0"/>
              <a:t>st</a:t>
            </a:r>
            <a:r>
              <a:rPr lang="en-US" dirty="0"/>
              <a:t> century skills, </a:t>
            </a:r>
            <a:r>
              <a:rPr lang="en-US" b="1" dirty="0"/>
              <a:t>including critical thinking, problem solving, communication, collaboration, creativity, and innovation,</a:t>
            </a:r>
            <a:r>
              <a:rPr lang="en-US" dirty="0"/>
              <a:t> as a competency-based approach to learning in all core academic content areas, including English language arts, mathematics, history-social science, science, health education,</a:t>
            </a:r>
            <a:r>
              <a:rPr lang="en-US" dirty="0" smtClean="0"/>
              <a:t> </a:t>
            </a:r>
            <a:r>
              <a:rPr lang="en-US" b="1" dirty="0" smtClean="0">
                <a:solidFill>
                  <a:schemeClr val="accent6"/>
                </a:solidFill>
              </a:rPr>
              <a:t>the arts</a:t>
            </a:r>
            <a:r>
              <a:rPr lang="en-US" dirty="0"/>
              <a:t>, and world languages</a:t>
            </a:r>
            <a:r>
              <a:rPr lang="en-US" dirty="0" smtClean="0"/>
              <a:t>.</a:t>
            </a:r>
            <a:endParaRPr lang="en-US" dirty="0"/>
          </a:p>
        </p:txBody>
      </p:sp>
      <p:pic>
        <p:nvPicPr>
          <p:cNvPr id="19458" name="Picture 2" descr="C:\Users\croberts\AppData\Local\Microsoft\Windows\Temporary Internet Files\Content.IE5\N48QTPN7\MM900336956[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191000"/>
            <a:ext cx="1479476" cy="22321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5299477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90A89F2-2A4E-4AC9-9BFA-83598458FA98}" type="slidenum">
              <a:rPr lang="en-US" altLang="en-US" smtClean="0"/>
              <a:pPr>
                <a:defRPr/>
              </a:pPr>
              <a:t>21</a:t>
            </a:fld>
            <a:endParaRPr lang="en-US" altLang="en-US" dirty="0"/>
          </a:p>
        </p:txBody>
      </p:sp>
      <p:sp>
        <p:nvSpPr>
          <p:cNvPr id="3" name="Content Placeholder 2"/>
          <p:cNvSpPr>
            <a:spLocks noGrp="1"/>
          </p:cNvSpPr>
          <p:nvPr>
            <p:ph idx="4294967295"/>
          </p:nvPr>
        </p:nvSpPr>
        <p:spPr>
          <a:xfrm>
            <a:off x="1752600" y="762000"/>
            <a:ext cx="7391400" cy="5334000"/>
          </a:xfrm>
        </p:spPr>
        <p:txBody>
          <a:bodyPr/>
          <a:lstStyle/>
          <a:p>
            <a:pPr marL="0" lvl="0" indent="0">
              <a:buNone/>
            </a:pPr>
            <a:r>
              <a:rPr lang="en-US" dirty="0" smtClean="0"/>
              <a:t>Promote </a:t>
            </a:r>
            <a:r>
              <a:rPr lang="en-US" b="1" dirty="0"/>
              <a:t>higher order thinking skills and interdisciplinary approaches </a:t>
            </a:r>
            <a:r>
              <a:rPr lang="en-US" dirty="0"/>
              <a:t>that integrate the use of supportive technologies, inquiry, and problem-based learning to provide contexts for pupils to apply learning in relevant, real-world scenarios and that prepare pupils for college, career, and citizenship in the 21</a:t>
            </a:r>
            <a:r>
              <a:rPr lang="en-US" baseline="30000" dirty="0"/>
              <a:t>st</a:t>
            </a:r>
            <a:r>
              <a:rPr lang="en-US" dirty="0"/>
              <a:t> century.</a:t>
            </a:r>
          </a:p>
          <a:p>
            <a:endParaRPr lang="en-US" dirty="0"/>
          </a:p>
          <a:p>
            <a:endParaRPr lang="en-US" dirty="0"/>
          </a:p>
        </p:txBody>
      </p:sp>
      <p:pic>
        <p:nvPicPr>
          <p:cNvPr id="16386" name="Picture 2" descr="C:\Users\croberts\AppData\Local\Microsoft\Windows\Temporary Internet Files\Content.IE5\N48QTPN7\MC90030302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5305996"/>
            <a:ext cx="2209800" cy="158000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145551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549275" y="107576"/>
            <a:ext cx="8042276" cy="1336956"/>
          </a:xfrm>
          <a:prstGeom prst="rect">
            <a:avLst/>
          </a:prstGeom>
          <a:noFill/>
          <a:ln>
            <a:noFill/>
          </a:ln>
        </p:spPr>
        <p:txBody>
          <a:bodyPr lIns="91425" tIns="45700" rIns="91425" bIns="45700" anchor="b" anchorCtr="0">
            <a:noAutofit/>
          </a:bodyPr>
          <a:lstStyle/>
          <a:p>
            <a:pPr marL="0" marR="0" lvl="0" indent="0" algn="ctr" rtl="0">
              <a:spcBef>
                <a:spcPts val="0"/>
              </a:spcBef>
              <a:buClr>
                <a:schemeClr val="accent1"/>
              </a:buClr>
              <a:buSzPct val="25000"/>
              <a:buFont typeface="Arial"/>
              <a:buNone/>
            </a:pPr>
            <a:r>
              <a:rPr lang="en-US" sz="4400" b="0" i="0" u="none" strike="noStrike" cap="none" baseline="0" dirty="0">
                <a:solidFill>
                  <a:schemeClr val="accent1"/>
                </a:solidFill>
                <a:latin typeface="Arial"/>
                <a:ea typeface="Arial"/>
                <a:cs typeface="Arial"/>
                <a:sym typeface="Arial"/>
              </a:rPr>
              <a:t>Crosscutting Concepts</a:t>
            </a:r>
          </a:p>
        </p:txBody>
      </p:sp>
      <p:sp>
        <p:nvSpPr>
          <p:cNvPr id="130" name="Shape 130"/>
          <p:cNvSpPr txBox="1">
            <a:spLocks noGrp="1"/>
          </p:cNvSpPr>
          <p:nvPr>
            <p:ph type="body" idx="1"/>
          </p:nvPr>
        </p:nvSpPr>
        <p:spPr>
          <a:xfrm>
            <a:off x="914400" y="1371600"/>
            <a:ext cx="7313612" cy="4419599"/>
          </a:xfrm>
          <a:prstGeom prst="rect">
            <a:avLst/>
          </a:prstGeom>
          <a:noFill/>
          <a:ln>
            <a:noFill/>
          </a:ln>
        </p:spPr>
        <p:txBody>
          <a:bodyPr lIns="91425" tIns="45700" rIns="91425" bIns="45700" anchor="t" anchorCtr="0">
            <a:noAutofit/>
          </a:bodyPr>
          <a:lstStyle/>
          <a:p>
            <a:pPr marL="349250" marR="0" lvl="0" indent="-349250" algn="l" rtl="0">
              <a:lnSpc>
                <a:spcPct val="80000"/>
              </a:lnSpc>
              <a:spcBef>
                <a:spcPts val="0"/>
              </a:spcBef>
              <a:buClr>
                <a:srgbClr val="6DB7D7"/>
              </a:buClr>
              <a:buSzPct val="110000"/>
              <a:buFont typeface="Noto Symbol"/>
              <a:buChar char="●"/>
            </a:pPr>
            <a:r>
              <a:rPr lang="en-US" sz="2700" b="1" i="0" u="none" strike="noStrike" cap="none" baseline="0" dirty="0">
                <a:solidFill>
                  <a:srgbClr val="595959"/>
                </a:solidFill>
                <a:latin typeface="Arial"/>
                <a:ea typeface="Arial"/>
                <a:cs typeface="Arial"/>
                <a:sym typeface="Arial"/>
              </a:rPr>
              <a:t>Patterns</a:t>
            </a:r>
          </a:p>
          <a:p>
            <a:pPr marL="349250" marR="0" lvl="0" indent="-349250" algn="l" rtl="0">
              <a:lnSpc>
                <a:spcPct val="80000"/>
              </a:lnSpc>
              <a:spcBef>
                <a:spcPts val="2000"/>
              </a:spcBef>
              <a:buClr>
                <a:srgbClr val="6DB7D7"/>
              </a:buClr>
              <a:buSzPct val="110000"/>
              <a:buFont typeface="Noto Symbol"/>
              <a:buChar char="●"/>
            </a:pPr>
            <a:r>
              <a:rPr lang="en-US" sz="2700" b="1" i="0" u="none" strike="noStrike" cap="none" baseline="0" dirty="0">
                <a:solidFill>
                  <a:srgbClr val="595959"/>
                </a:solidFill>
                <a:latin typeface="Arial"/>
                <a:ea typeface="Arial"/>
                <a:cs typeface="Arial"/>
                <a:sym typeface="Arial"/>
              </a:rPr>
              <a:t>Cause and Effect</a:t>
            </a:r>
          </a:p>
          <a:p>
            <a:pPr marL="349250" marR="0" lvl="0" indent="-349250" algn="l" rtl="0">
              <a:lnSpc>
                <a:spcPct val="80000"/>
              </a:lnSpc>
              <a:spcBef>
                <a:spcPts val="2000"/>
              </a:spcBef>
              <a:buClr>
                <a:srgbClr val="6DB7D7"/>
              </a:buClr>
              <a:buSzPct val="110000"/>
              <a:buFont typeface="Noto Symbol"/>
              <a:buChar char="●"/>
            </a:pPr>
            <a:r>
              <a:rPr lang="en-US" sz="2700" b="1" i="0" u="none" strike="noStrike" cap="none" baseline="0" dirty="0">
                <a:solidFill>
                  <a:srgbClr val="595959"/>
                </a:solidFill>
                <a:latin typeface="Arial"/>
                <a:ea typeface="Arial"/>
                <a:cs typeface="Arial"/>
                <a:sym typeface="Arial"/>
              </a:rPr>
              <a:t>Scale, Proportion, and Quantity</a:t>
            </a:r>
          </a:p>
          <a:p>
            <a:pPr marL="349250" marR="0" lvl="0" indent="-349250" algn="l" rtl="0">
              <a:lnSpc>
                <a:spcPct val="80000"/>
              </a:lnSpc>
              <a:spcBef>
                <a:spcPts val="2000"/>
              </a:spcBef>
              <a:buClr>
                <a:srgbClr val="6DB7D7"/>
              </a:buClr>
              <a:buSzPct val="110000"/>
              <a:buFont typeface="Noto Symbol"/>
              <a:buChar char="●"/>
            </a:pPr>
            <a:r>
              <a:rPr lang="en-US" sz="2700" b="1" i="0" u="none" strike="noStrike" cap="none" baseline="0" dirty="0">
                <a:solidFill>
                  <a:srgbClr val="595959"/>
                </a:solidFill>
                <a:latin typeface="Arial"/>
                <a:ea typeface="Arial"/>
                <a:cs typeface="Arial"/>
                <a:sym typeface="Arial"/>
              </a:rPr>
              <a:t>Systems and System Models</a:t>
            </a:r>
          </a:p>
          <a:p>
            <a:pPr marL="349250" marR="0" lvl="0" indent="-349250" algn="l" rtl="0">
              <a:lnSpc>
                <a:spcPct val="80000"/>
              </a:lnSpc>
              <a:spcBef>
                <a:spcPts val="2000"/>
              </a:spcBef>
              <a:buClr>
                <a:srgbClr val="6DB7D7"/>
              </a:buClr>
              <a:buSzPct val="110000"/>
              <a:buFont typeface="Noto Symbol"/>
              <a:buChar char="●"/>
            </a:pPr>
            <a:r>
              <a:rPr lang="en-US" sz="2700" b="1" i="0" u="none" strike="noStrike" cap="none" baseline="0" dirty="0">
                <a:solidFill>
                  <a:srgbClr val="595959"/>
                </a:solidFill>
                <a:latin typeface="Arial"/>
                <a:ea typeface="Arial"/>
                <a:cs typeface="Arial"/>
                <a:sym typeface="Arial"/>
              </a:rPr>
              <a:t>Energy and Matter: Flows, Cycles, and Conservation</a:t>
            </a:r>
          </a:p>
          <a:p>
            <a:pPr marL="349250" marR="0" lvl="0" indent="-349250" algn="l" rtl="0">
              <a:lnSpc>
                <a:spcPct val="80000"/>
              </a:lnSpc>
              <a:spcBef>
                <a:spcPts val="2000"/>
              </a:spcBef>
              <a:buClr>
                <a:srgbClr val="6DB7D7"/>
              </a:buClr>
              <a:buSzPct val="110000"/>
              <a:buFont typeface="Noto Symbol"/>
              <a:buChar char="●"/>
            </a:pPr>
            <a:r>
              <a:rPr lang="en-US" sz="2700" b="1" i="0" u="none" strike="noStrike" cap="none" baseline="0" dirty="0">
                <a:solidFill>
                  <a:srgbClr val="595959"/>
                </a:solidFill>
                <a:latin typeface="Arial"/>
                <a:ea typeface="Arial"/>
                <a:cs typeface="Arial"/>
                <a:sym typeface="Arial"/>
              </a:rPr>
              <a:t>Structure and Function</a:t>
            </a:r>
          </a:p>
          <a:p>
            <a:pPr marL="349250" marR="0" lvl="0" indent="-349250" algn="l" rtl="0">
              <a:lnSpc>
                <a:spcPct val="80000"/>
              </a:lnSpc>
              <a:spcBef>
                <a:spcPts val="2000"/>
              </a:spcBef>
              <a:buClr>
                <a:srgbClr val="6DB7D7"/>
              </a:buClr>
              <a:buSzPct val="110000"/>
              <a:buFont typeface="Noto Symbol"/>
              <a:buChar char="●"/>
            </a:pPr>
            <a:r>
              <a:rPr lang="en-US" sz="2700" b="1" i="0" u="none" strike="noStrike" cap="none" baseline="0" dirty="0">
                <a:solidFill>
                  <a:srgbClr val="595959"/>
                </a:solidFill>
                <a:latin typeface="Arial"/>
                <a:ea typeface="Arial"/>
                <a:cs typeface="Arial"/>
                <a:sym typeface="Arial"/>
              </a:rPr>
              <a:t>Stability and Change</a:t>
            </a:r>
          </a:p>
          <a:p>
            <a:pPr marL="349250" marR="0" lvl="0" indent="-184150" algn="l" rtl="0">
              <a:lnSpc>
                <a:spcPct val="80000"/>
              </a:lnSpc>
              <a:spcBef>
                <a:spcPts val="2000"/>
              </a:spcBef>
              <a:buClr>
                <a:srgbClr val="6DB7D7"/>
              </a:buClr>
              <a:buFont typeface="Noto Symbol"/>
              <a:buNone/>
            </a:pPr>
            <a:endParaRPr sz="2400" b="0" i="0" u="none" strike="noStrike" cap="none" baseline="0" dirty="0">
              <a:solidFill>
                <a:srgbClr val="595959"/>
              </a:solidFill>
              <a:latin typeface="Arial"/>
              <a:ea typeface="Arial"/>
              <a:cs typeface="Arial"/>
              <a:sym typeface="Arial"/>
            </a:endParaRPr>
          </a:p>
          <a:p>
            <a:pPr marL="349250" marR="0" lvl="0" indent="-184150" algn="l" rtl="0">
              <a:lnSpc>
                <a:spcPct val="80000"/>
              </a:lnSpc>
              <a:spcBef>
                <a:spcPts val="2000"/>
              </a:spcBef>
              <a:buClr>
                <a:srgbClr val="6DB7D7"/>
              </a:buClr>
              <a:buFont typeface="Noto Symbol"/>
              <a:buNone/>
            </a:pPr>
            <a:endParaRPr sz="2400" b="0" i="0" u="none" strike="noStrike" cap="none" baseline="0" dirty="0">
              <a:solidFill>
                <a:srgbClr val="595959"/>
              </a:solidFill>
              <a:latin typeface="Arial"/>
              <a:ea typeface="Arial"/>
              <a:cs typeface="Arial"/>
              <a:sym typeface="Arial"/>
            </a:endParaRPr>
          </a:p>
        </p:txBody>
      </p:sp>
      <p:pic>
        <p:nvPicPr>
          <p:cNvPr id="131" name="Shape 131"/>
          <p:cNvPicPr preferRelativeResize="0"/>
          <p:nvPr/>
        </p:nvPicPr>
        <p:blipFill rotWithShape="1">
          <a:blip r:embed="rId3">
            <a:alphaModFix/>
          </a:blip>
          <a:srcRect/>
          <a:stretch/>
        </p:blipFill>
        <p:spPr>
          <a:xfrm>
            <a:off x="478970" y="-127646"/>
            <a:ext cx="8209186" cy="7239648"/>
          </a:xfrm>
          <a:prstGeom prst="rect">
            <a:avLst/>
          </a:prstGeom>
          <a:noFill/>
          <a:ln>
            <a:noFill/>
          </a:ln>
        </p:spPr>
      </p:pic>
    </p:spTree>
    <p:extLst>
      <p:ext uri="{BB962C8B-B14F-4D97-AF65-F5344CB8AC3E}">
        <p14:creationId xmlns:p14="http://schemas.microsoft.com/office/powerpoint/2010/main" val="3093912176"/>
      </p:ext>
    </p:extLst>
  </p:cSld>
  <p:clrMapOvr>
    <a:masterClrMapping/>
  </p:clrMapOvr>
  <p:transition spd="slow">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533400"/>
            <a:ext cx="7467600" cy="1143000"/>
          </a:xfrm>
        </p:spPr>
        <p:txBody>
          <a:bodyPr/>
          <a:lstStyle/>
          <a:p>
            <a:r>
              <a:rPr lang="en-US" sz="4000" dirty="0" smtClean="0"/>
              <a:t>Eight </a:t>
            </a:r>
            <a:r>
              <a:rPr lang="en-US" sz="4000" dirty="0"/>
              <a:t>P</a:t>
            </a:r>
            <a:r>
              <a:rPr lang="en-US" sz="4000" dirty="0" smtClean="0"/>
              <a:t>ractices </a:t>
            </a:r>
            <a:r>
              <a:rPr lang="en-US" sz="4000" dirty="0"/>
              <a:t>of </a:t>
            </a:r>
            <a:r>
              <a:rPr lang="en-US" sz="4000" dirty="0" smtClean="0"/>
              <a:t>Science </a:t>
            </a:r>
            <a:r>
              <a:rPr lang="en-US" sz="4000" dirty="0"/>
              <a:t>and </a:t>
            </a:r>
            <a:r>
              <a:rPr lang="en-US" sz="4000" dirty="0" smtClean="0"/>
              <a:t>Engineering Included in NGSS</a:t>
            </a:r>
            <a:endParaRPr lang="en-US" sz="4000" dirty="0"/>
          </a:p>
        </p:txBody>
      </p:sp>
      <p:sp>
        <p:nvSpPr>
          <p:cNvPr id="3" name="Content Placeholder 2"/>
          <p:cNvSpPr>
            <a:spLocks noGrp="1"/>
          </p:cNvSpPr>
          <p:nvPr>
            <p:ph idx="1"/>
          </p:nvPr>
        </p:nvSpPr>
        <p:spPr>
          <a:xfrm>
            <a:off x="1676400" y="1905000"/>
            <a:ext cx="7391400" cy="4368800"/>
          </a:xfrm>
        </p:spPr>
        <p:txBody>
          <a:bodyPr/>
          <a:lstStyle/>
          <a:p>
            <a:pPr marL="0" indent="0">
              <a:lnSpc>
                <a:spcPct val="150000"/>
              </a:lnSpc>
              <a:buNone/>
            </a:pPr>
            <a:r>
              <a:rPr lang="en-US" sz="2200" dirty="0" smtClean="0"/>
              <a:t>1</a:t>
            </a:r>
            <a:r>
              <a:rPr lang="en-US" sz="2200" dirty="0"/>
              <a:t>. Asking </a:t>
            </a:r>
            <a:r>
              <a:rPr lang="en-US" sz="2200" dirty="0" smtClean="0"/>
              <a:t>questions </a:t>
            </a:r>
            <a:r>
              <a:rPr lang="en-US" sz="2200" dirty="0"/>
              <a:t>and defining </a:t>
            </a:r>
            <a:r>
              <a:rPr lang="en-US" sz="2200" dirty="0" smtClean="0"/>
              <a:t>problems</a:t>
            </a:r>
            <a:endParaRPr lang="en-US" sz="2200" dirty="0"/>
          </a:p>
          <a:p>
            <a:pPr marL="0" indent="0">
              <a:lnSpc>
                <a:spcPct val="150000"/>
              </a:lnSpc>
              <a:buNone/>
            </a:pPr>
            <a:r>
              <a:rPr lang="en-US" sz="2200" dirty="0"/>
              <a:t>2. Developing and using models </a:t>
            </a:r>
          </a:p>
          <a:p>
            <a:pPr marL="0" indent="0">
              <a:lnSpc>
                <a:spcPct val="150000"/>
              </a:lnSpc>
              <a:buNone/>
            </a:pPr>
            <a:r>
              <a:rPr lang="en-US" sz="2200" dirty="0"/>
              <a:t>3. Planning and carrying out investigations </a:t>
            </a:r>
          </a:p>
          <a:p>
            <a:pPr marL="0" indent="0">
              <a:lnSpc>
                <a:spcPct val="150000"/>
              </a:lnSpc>
              <a:buNone/>
            </a:pPr>
            <a:r>
              <a:rPr lang="en-US" sz="2200" dirty="0"/>
              <a:t>4. Analyzing and interpreting data </a:t>
            </a:r>
          </a:p>
          <a:p>
            <a:pPr marL="0" indent="0">
              <a:lnSpc>
                <a:spcPct val="150000"/>
              </a:lnSpc>
              <a:buNone/>
            </a:pPr>
            <a:r>
              <a:rPr lang="en-US" sz="2200" dirty="0"/>
              <a:t>5. Using mathematics and computational thinking </a:t>
            </a:r>
          </a:p>
          <a:p>
            <a:pPr marL="0" indent="0">
              <a:lnSpc>
                <a:spcPct val="150000"/>
              </a:lnSpc>
              <a:buNone/>
            </a:pPr>
            <a:r>
              <a:rPr lang="en-US" sz="2200" dirty="0"/>
              <a:t>6. Constructing </a:t>
            </a:r>
            <a:r>
              <a:rPr lang="en-US" sz="2200" dirty="0" smtClean="0"/>
              <a:t>explanations </a:t>
            </a:r>
            <a:r>
              <a:rPr lang="en-US" sz="2200" dirty="0"/>
              <a:t>and designing solutions </a:t>
            </a:r>
          </a:p>
          <a:p>
            <a:pPr marL="0" indent="0">
              <a:lnSpc>
                <a:spcPct val="150000"/>
              </a:lnSpc>
              <a:buNone/>
            </a:pPr>
            <a:r>
              <a:rPr lang="en-US" sz="2200" dirty="0"/>
              <a:t>7. Engaging in argument from evidence </a:t>
            </a:r>
          </a:p>
          <a:p>
            <a:pPr marL="0" indent="0">
              <a:lnSpc>
                <a:spcPct val="150000"/>
              </a:lnSpc>
              <a:buNone/>
            </a:pPr>
            <a:r>
              <a:rPr lang="en-US" sz="2200" dirty="0"/>
              <a:t>8. Obtaining, evaluating, and communicating information </a:t>
            </a:r>
          </a:p>
        </p:txBody>
      </p:sp>
      <p:sp>
        <p:nvSpPr>
          <p:cNvPr id="4" name="Slide Number Placeholder 3"/>
          <p:cNvSpPr>
            <a:spLocks noGrp="1"/>
          </p:cNvSpPr>
          <p:nvPr>
            <p:ph type="sldNum" sz="quarter" idx="12"/>
          </p:nvPr>
        </p:nvSpPr>
        <p:spPr/>
        <p:txBody>
          <a:bodyPr/>
          <a:lstStyle/>
          <a:p>
            <a:pPr>
              <a:defRPr/>
            </a:pPr>
            <a:fld id="{090A89F2-2A4E-4AC9-9BFA-83598458FA98}" type="slidenum">
              <a:rPr lang="en-US" altLang="en-US" smtClean="0"/>
              <a:pPr>
                <a:defRPr/>
              </a:pPr>
              <a:t>23</a:t>
            </a:fld>
            <a:endParaRPr lang="en-US" altLang="en-US" dirty="0"/>
          </a:p>
        </p:txBody>
      </p:sp>
    </p:spTree>
    <p:extLst>
      <p:ext uri="{BB962C8B-B14F-4D97-AF65-F5344CB8AC3E}">
        <p14:creationId xmlns:p14="http://schemas.microsoft.com/office/powerpoint/2010/main" val="7498600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Performance Expectations</a:t>
            </a:r>
            <a:endParaRPr lang="en-US" dirty="0"/>
          </a:p>
        </p:txBody>
      </p:sp>
      <p:sp>
        <p:nvSpPr>
          <p:cNvPr id="3" name="Content Placeholder 2"/>
          <p:cNvSpPr>
            <a:spLocks noGrp="1"/>
          </p:cNvSpPr>
          <p:nvPr>
            <p:ph idx="1"/>
          </p:nvPr>
        </p:nvSpPr>
        <p:spPr/>
        <p:txBody>
          <a:bodyPr/>
          <a:lstStyle/>
          <a:p>
            <a:endParaRPr lang="en-US" dirty="0" smtClean="0">
              <a:hlinkClick r:id="rId2"/>
            </a:endParaRPr>
          </a:p>
          <a:p>
            <a:pPr marL="0" indent="0" algn="ctr">
              <a:buNone/>
            </a:pPr>
            <a:r>
              <a:rPr lang="en-US" b="1" dirty="0" smtClean="0"/>
              <a:t>Matter </a:t>
            </a:r>
            <a:r>
              <a:rPr lang="en-US" b="1" dirty="0"/>
              <a:t>and Energy in Organisms and </a:t>
            </a:r>
            <a:r>
              <a:rPr lang="en-US" b="1" dirty="0" smtClean="0"/>
              <a:t>Ecosystems</a:t>
            </a:r>
          </a:p>
          <a:p>
            <a:pPr marL="0" indent="0" algn="ctr">
              <a:buNone/>
            </a:pPr>
            <a:endParaRPr lang="en-US" b="1" dirty="0" smtClean="0"/>
          </a:p>
          <a:p>
            <a:pPr marL="0" indent="0" algn="ctr">
              <a:buNone/>
            </a:pPr>
            <a:r>
              <a:rPr lang="en-US" sz="2400" dirty="0" smtClean="0">
                <a:solidFill>
                  <a:srgbClr val="000000"/>
                </a:solidFill>
                <a:hlinkClick r:id="rId2"/>
              </a:rPr>
              <a:t>http</a:t>
            </a:r>
            <a:r>
              <a:rPr lang="en-US" sz="2400" dirty="0">
                <a:solidFill>
                  <a:srgbClr val="000000"/>
                </a:solidFill>
                <a:hlinkClick r:id="rId2"/>
              </a:rPr>
              <a:t>://</a:t>
            </a:r>
            <a:r>
              <a:rPr lang="en-US" sz="2400" dirty="0" smtClean="0">
                <a:solidFill>
                  <a:srgbClr val="000000"/>
                </a:solidFill>
                <a:hlinkClick r:id="rId2"/>
              </a:rPr>
              <a:t>www.nextgenscience.org/5meoe-matter-energy-organisms-ecosystems</a:t>
            </a:r>
            <a:endParaRPr lang="en-US" sz="2400" dirty="0" smtClean="0">
              <a:solidFill>
                <a:srgbClr val="000000"/>
              </a:solidFill>
            </a:endParaRPr>
          </a:p>
          <a:p>
            <a:endParaRPr lang="en-US" dirty="0"/>
          </a:p>
        </p:txBody>
      </p:sp>
      <p:sp>
        <p:nvSpPr>
          <p:cNvPr id="4" name="Slide Number Placeholder 3"/>
          <p:cNvSpPr>
            <a:spLocks noGrp="1"/>
          </p:cNvSpPr>
          <p:nvPr>
            <p:ph type="sldNum" sz="quarter" idx="12"/>
          </p:nvPr>
        </p:nvSpPr>
        <p:spPr/>
        <p:txBody>
          <a:bodyPr/>
          <a:lstStyle/>
          <a:p>
            <a:pPr>
              <a:defRPr/>
            </a:pPr>
            <a:fld id="{090A89F2-2A4E-4AC9-9BFA-83598458FA98}" type="slidenum">
              <a:rPr lang="en-US" altLang="en-US" smtClean="0"/>
              <a:pPr>
                <a:defRPr/>
              </a:pPr>
              <a:t>24</a:t>
            </a:fld>
            <a:endParaRPr lang="en-US" altLang="en-US" dirty="0"/>
          </a:p>
        </p:txBody>
      </p:sp>
    </p:spTree>
    <p:extLst>
      <p:ext uri="{BB962C8B-B14F-4D97-AF65-F5344CB8AC3E}">
        <p14:creationId xmlns:p14="http://schemas.microsoft.com/office/powerpoint/2010/main" val="12837320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Let’s see what is available…</a:t>
            </a:r>
            <a:endParaRPr lang="en-US" dirty="0"/>
          </a:p>
        </p:txBody>
      </p:sp>
      <p:sp>
        <p:nvSpPr>
          <p:cNvPr id="5" name="Content Placeholder 4"/>
          <p:cNvSpPr>
            <a:spLocks noGrp="1"/>
          </p:cNvSpPr>
          <p:nvPr>
            <p:ph idx="1"/>
          </p:nvPr>
        </p:nvSpPr>
        <p:spPr/>
        <p:txBody>
          <a:bodyPr>
            <a:normAutofit/>
          </a:bodyPr>
          <a:lstStyle/>
          <a:p>
            <a:pPr marL="0" indent="0">
              <a:buNone/>
            </a:pPr>
            <a:r>
              <a:rPr lang="en-US" dirty="0" smtClean="0"/>
              <a:t>Teaching Channel:</a:t>
            </a:r>
          </a:p>
          <a:p>
            <a:r>
              <a:rPr lang="en-US" sz="2000" b="1" dirty="0" smtClean="0">
                <a:hlinkClick r:id="rId3"/>
              </a:rPr>
              <a:t>https://www.teachingchannel.org/videos/math-teaching-techniques</a:t>
            </a:r>
            <a:r>
              <a:rPr lang="en-US" sz="2000" b="1" dirty="0" smtClean="0"/>
              <a:t> </a:t>
            </a:r>
          </a:p>
          <a:p>
            <a:r>
              <a:rPr lang="en-US" sz="2000" b="1" dirty="0" smtClean="0">
                <a:hlinkClick r:id="rId4"/>
              </a:rPr>
              <a:t>https</a:t>
            </a:r>
            <a:r>
              <a:rPr lang="en-US" sz="2000" b="1" dirty="0">
                <a:hlinkClick r:id="rId4"/>
              </a:rPr>
              <a:t>://</a:t>
            </a:r>
            <a:r>
              <a:rPr lang="en-US" sz="2000" b="1" dirty="0" smtClean="0">
                <a:hlinkClick r:id="rId4"/>
              </a:rPr>
              <a:t>www.teachingchannel.org/videos/visualizing-geometry-lesson</a:t>
            </a:r>
            <a:r>
              <a:rPr lang="en-US" sz="2000" b="1" dirty="0" smtClean="0"/>
              <a:t> </a:t>
            </a:r>
          </a:p>
          <a:p>
            <a:r>
              <a:rPr lang="en-US" sz="2000" b="1" dirty="0">
                <a:hlinkClick r:id="rId5"/>
              </a:rPr>
              <a:t>https://</a:t>
            </a:r>
            <a:r>
              <a:rPr lang="en-US" sz="2000" b="1" dirty="0" smtClean="0">
                <a:hlinkClick r:id="rId5"/>
              </a:rPr>
              <a:t>www.teachingchannel.org/videos/increase-engagement-and-understanding?fd=1</a:t>
            </a:r>
            <a:r>
              <a:rPr lang="en-US" sz="2000" b="1" dirty="0" smtClean="0"/>
              <a:t> </a:t>
            </a:r>
          </a:p>
          <a:p>
            <a:r>
              <a:rPr lang="en-US" sz="2000" b="1" dirty="0">
                <a:hlinkClick r:id="rId6"/>
              </a:rPr>
              <a:t>https://</a:t>
            </a:r>
            <a:r>
              <a:rPr lang="en-US" sz="2000" b="1" dirty="0" smtClean="0">
                <a:hlinkClick r:id="rId6"/>
              </a:rPr>
              <a:t>www.teachingchannel.org/videos/using-the-arts-to-promote-critical-thinking?fd=1</a:t>
            </a:r>
            <a:r>
              <a:rPr lang="en-US" sz="2000" b="1" dirty="0" smtClean="0"/>
              <a:t> </a:t>
            </a:r>
          </a:p>
          <a:p>
            <a:r>
              <a:rPr lang="en-US" sz="2000" b="1" dirty="0" smtClean="0">
                <a:hlinkClick r:id="rId7"/>
              </a:rPr>
              <a:t>https</a:t>
            </a:r>
            <a:r>
              <a:rPr lang="en-US" sz="2000" b="1" dirty="0">
                <a:hlinkClick r:id="rId7"/>
              </a:rPr>
              <a:t>://</a:t>
            </a:r>
            <a:r>
              <a:rPr lang="en-US" sz="2000" b="1" dirty="0" smtClean="0">
                <a:hlinkClick r:id="rId7"/>
              </a:rPr>
              <a:t>www.teachingchannel.org/videos/teaching-democracy-through-art</a:t>
            </a:r>
            <a:endParaRPr lang="en-US" sz="2000" b="1" dirty="0" smtClean="0"/>
          </a:p>
          <a:p>
            <a:endParaRPr lang="en-US" sz="2000" b="1" dirty="0"/>
          </a:p>
          <a:p>
            <a:endParaRPr lang="en-US" dirty="0" smtClean="0"/>
          </a:p>
          <a:p>
            <a:endParaRPr lang="en-US" dirty="0" smtClean="0"/>
          </a:p>
          <a:p>
            <a:endParaRPr lang="en-US" dirty="0"/>
          </a:p>
          <a:p>
            <a:pPr marL="0" indent="0">
              <a:buNone/>
            </a:pPr>
            <a:endParaRPr lang="en-US" dirty="0" smtClean="0"/>
          </a:p>
          <a:p>
            <a:endParaRPr lang="en-US" dirty="0"/>
          </a:p>
        </p:txBody>
      </p:sp>
      <p:pic>
        <p:nvPicPr>
          <p:cNvPr id="15362" name="Picture 2" descr="C:\Users\croberts\AppData\Local\Microsoft\Windows\Temporary Internet Files\Content.IE5\N48QTPN7\MP900439573[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86" y="3962400"/>
            <a:ext cx="1927642" cy="2895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2285030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a:t>
            </a:r>
            <a:r>
              <a:rPr lang="en-US" dirty="0" smtClean="0"/>
              <a:t>ight for </a:t>
            </a:r>
            <a:r>
              <a:rPr lang="en-US" dirty="0"/>
              <a:t>The Arts</a:t>
            </a:r>
            <a:br>
              <a:rPr lang="en-US" dirty="0"/>
            </a:br>
            <a:r>
              <a:rPr lang="en-US" dirty="0" smtClean="0"/>
              <a:t/>
            </a:r>
            <a:br>
              <a:rPr lang="en-US" dirty="0" smtClean="0"/>
            </a:br>
            <a:endParaRPr lang="en-US" dirty="0"/>
          </a:p>
        </p:txBody>
      </p:sp>
      <p:sp>
        <p:nvSpPr>
          <p:cNvPr id="4" name="Content Placeholder 3"/>
          <p:cNvSpPr>
            <a:spLocks noGrp="1"/>
          </p:cNvSpPr>
          <p:nvPr>
            <p:ph idx="1"/>
          </p:nvPr>
        </p:nvSpPr>
        <p:spPr>
          <a:xfrm>
            <a:off x="1905000" y="1295400"/>
            <a:ext cx="6858000" cy="4114800"/>
          </a:xfrm>
        </p:spPr>
        <p:txBody>
          <a:bodyPr/>
          <a:lstStyle/>
          <a:p>
            <a:pPr marL="0" indent="0">
              <a:buNone/>
            </a:pPr>
            <a:r>
              <a:rPr lang="en-US" sz="2800" dirty="0"/>
              <a:t>Like a small boat</a:t>
            </a:r>
          </a:p>
          <a:p>
            <a:pPr marL="0" indent="0">
              <a:buNone/>
            </a:pPr>
            <a:r>
              <a:rPr lang="en-US" sz="2800" dirty="0"/>
              <a:t>On the ocean</a:t>
            </a:r>
          </a:p>
          <a:p>
            <a:pPr marL="0" indent="0">
              <a:buNone/>
            </a:pPr>
            <a:r>
              <a:rPr lang="en-US" sz="2800" dirty="0"/>
              <a:t>Sending big waves</a:t>
            </a:r>
          </a:p>
          <a:p>
            <a:pPr marL="0" indent="0">
              <a:buNone/>
            </a:pPr>
            <a:r>
              <a:rPr lang="en-US" sz="2800" dirty="0"/>
              <a:t>Into motion</a:t>
            </a:r>
          </a:p>
          <a:p>
            <a:pPr marL="0" indent="0">
              <a:buNone/>
            </a:pPr>
            <a:r>
              <a:rPr lang="en-US" sz="2800" dirty="0"/>
              <a:t>Like how a single word</a:t>
            </a:r>
          </a:p>
          <a:p>
            <a:pPr marL="0" indent="0">
              <a:buNone/>
            </a:pPr>
            <a:r>
              <a:rPr lang="en-US" sz="2800" dirty="0"/>
              <a:t>Can make a heart open</a:t>
            </a:r>
          </a:p>
          <a:p>
            <a:pPr marL="0" indent="0">
              <a:buNone/>
            </a:pPr>
            <a:r>
              <a:rPr lang="en-US" sz="2800" dirty="0"/>
              <a:t>I might only have one match</a:t>
            </a:r>
          </a:p>
          <a:p>
            <a:pPr marL="0" indent="0">
              <a:buNone/>
            </a:pPr>
            <a:r>
              <a:rPr lang="en-US" sz="2800" dirty="0"/>
              <a:t>But I can make an </a:t>
            </a:r>
            <a:r>
              <a:rPr lang="en-US" sz="2800" dirty="0" smtClean="0"/>
              <a:t>explosion</a:t>
            </a:r>
          </a:p>
          <a:p>
            <a:pPr marL="0" indent="0" algn="r">
              <a:buNone/>
            </a:pPr>
            <a:r>
              <a:rPr lang="en-US" sz="2800" dirty="0" smtClean="0"/>
              <a:t>Rachel Platten, 2015</a:t>
            </a:r>
          </a:p>
          <a:p>
            <a:pPr marL="0" indent="0">
              <a:buNone/>
            </a:pPr>
            <a:r>
              <a:rPr lang="en-US" sz="2000" dirty="0">
                <a:hlinkClick r:id="rId3"/>
              </a:rPr>
              <a:t>https://www.youtube.com/watch?v=xo1VInw-</a:t>
            </a:r>
            <a:r>
              <a:rPr lang="en-US" sz="2000" dirty="0" smtClean="0">
                <a:hlinkClick r:id="rId3"/>
              </a:rPr>
              <a:t>SKc</a:t>
            </a:r>
            <a:endParaRPr lang="en-US" sz="2000" dirty="0" smtClean="0"/>
          </a:p>
          <a:p>
            <a:pPr marL="0" indent="0">
              <a:buNone/>
            </a:pPr>
            <a:endParaRPr lang="en-US" dirty="0"/>
          </a:p>
          <a:p>
            <a:pPr marL="0" indent="0">
              <a:buNone/>
            </a:pPr>
            <a:endParaRPr lang="en-US" dirty="0"/>
          </a:p>
          <a:p>
            <a:r>
              <a:rPr lang="en-US" dirty="0"/>
              <a:t>Read more: </a:t>
            </a:r>
            <a:endParaRPr lang="en-US" dirty="0" smtClean="0">
              <a:hlinkClick r:id="rId4"/>
            </a:endParaRPr>
          </a:p>
          <a:p>
            <a:r>
              <a:rPr lang="en-US" dirty="0" smtClean="0">
                <a:hlinkClick r:id="rId4"/>
              </a:rPr>
              <a:t>- </a:t>
            </a:r>
            <a:r>
              <a:rPr lang="en-US" dirty="0">
                <a:hlinkClick r:id="rId4"/>
              </a:rPr>
              <a:t>Fight Song Lyrics | MetroLyrics </a:t>
            </a:r>
            <a:endParaRPr lang="en-US" dirty="0"/>
          </a:p>
        </p:txBody>
      </p:sp>
      <p:sp>
        <p:nvSpPr>
          <p:cNvPr id="2" name="Slide Number Placeholder 1"/>
          <p:cNvSpPr>
            <a:spLocks noGrp="1"/>
          </p:cNvSpPr>
          <p:nvPr>
            <p:ph type="sldNum" sz="quarter" idx="12"/>
          </p:nvPr>
        </p:nvSpPr>
        <p:spPr/>
        <p:txBody>
          <a:bodyPr/>
          <a:lstStyle/>
          <a:p>
            <a:pPr>
              <a:defRPr/>
            </a:pPr>
            <a:fld id="{83DD08F2-C0D6-4EC8-95CC-BC920CADA6A2}" type="slidenum">
              <a:rPr lang="en-US" altLang="en-US" smtClean="0"/>
              <a:pPr>
                <a:defRPr/>
              </a:pPr>
              <a:t>26</a:t>
            </a:fld>
            <a:endParaRPr lang="en-US" altLang="en-US" dirty="0"/>
          </a:p>
        </p:txBody>
      </p:sp>
    </p:spTree>
    <p:extLst>
      <p:ext uri="{BB962C8B-B14F-4D97-AF65-F5344CB8AC3E}">
        <p14:creationId xmlns:p14="http://schemas.microsoft.com/office/powerpoint/2010/main" val="17542534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90A89F2-2A4E-4AC9-9BFA-83598458FA98}" type="slidenum">
              <a:rPr lang="en-US" altLang="en-US" smtClean="0"/>
              <a:pPr>
                <a:defRPr/>
              </a:pPr>
              <a:t>27</a:t>
            </a:fld>
            <a:endParaRPr lang="en-US" altLang="en-US" dirty="0"/>
          </a:p>
        </p:txBody>
      </p:sp>
      <p:sp>
        <p:nvSpPr>
          <p:cNvPr id="3" name="Content Placeholder 2"/>
          <p:cNvSpPr>
            <a:spLocks noGrp="1"/>
          </p:cNvSpPr>
          <p:nvPr>
            <p:ph idx="4294967295"/>
          </p:nvPr>
        </p:nvSpPr>
        <p:spPr>
          <a:xfrm>
            <a:off x="2050661" y="304800"/>
            <a:ext cx="6705600" cy="5715000"/>
          </a:xfrm>
        </p:spPr>
        <p:txBody>
          <a:bodyPr/>
          <a:lstStyle/>
          <a:p>
            <a:pPr marL="0" indent="0" algn="ctr">
              <a:buNone/>
            </a:pPr>
            <a:r>
              <a:rPr lang="en-US" i="1" dirty="0" smtClean="0"/>
              <a:t>Every child is an artist. The problem is how to remain an artist once we grow up. </a:t>
            </a:r>
          </a:p>
          <a:p>
            <a:pPr algn="r">
              <a:buNone/>
            </a:pPr>
            <a:r>
              <a:rPr lang="en-US" sz="2400" dirty="0" smtClean="0"/>
              <a:t>Pablo Picasso</a:t>
            </a:r>
          </a:p>
          <a:p>
            <a:pPr algn="ctr">
              <a:buNone/>
            </a:pPr>
            <a:endParaRPr lang="en-US" sz="4000" dirty="0" smtClean="0"/>
          </a:p>
          <a:p>
            <a:pPr algn="ctr">
              <a:buNone/>
            </a:pPr>
            <a:endParaRPr lang="en-US" sz="4000" dirty="0" smtClean="0"/>
          </a:p>
          <a:p>
            <a:pPr algn="ctr">
              <a:buNone/>
            </a:pPr>
            <a:endParaRPr lang="en-US" sz="4000" dirty="0" smtClean="0"/>
          </a:p>
          <a:p>
            <a:pPr algn="ctr">
              <a:buNone/>
            </a:pPr>
            <a:endParaRPr lang="en-US" sz="4000" dirty="0" smtClean="0"/>
          </a:p>
          <a:p>
            <a:pPr algn="ctr">
              <a:buNone/>
            </a:pPr>
            <a:endParaRPr lang="en-US" sz="4000" dirty="0"/>
          </a:p>
        </p:txBody>
      </p:sp>
      <p:pic>
        <p:nvPicPr>
          <p:cNvPr id="11" name="Picture 10"/>
          <p:cNvPicPr>
            <a:picLocks noChangeAspect="1"/>
          </p:cNvPicPr>
          <p:nvPr/>
        </p:nvPicPr>
        <p:blipFill>
          <a:blip r:embed="rId3"/>
          <a:stretch>
            <a:fillRect/>
          </a:stretch>
        </p:blipFill>
        <p:spPr>
          <a:xfrm>
            <a:off x="2590800" y="2743200"/>
            <a:ext cx="5571836" cy="3677412"/>
          </a:xfrm>
          <a:prstGeom prst="rect">
            <a:avLst/>
          </a:prstGeom>
        </p:spPr>
      </p:pic>
    </p:spTree>
    <p:extLst>
      <p:ext uri="{BB962C8B-B14F-4D97-AF65-F5344CB8AC3E}">
        <p14:creationId xmlns:p14="http://schemas.microsoft.com/office/powerpoint/2010/main" val="16879016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Contact Information</a:t>
            </a:r>
            <a:r>
              <a:rPr lang="en-US" sz="2800" dirty="0" smtClean="0"/>
              <a:t/>
            </a:r>
            <a:br>
              <a:rPr lang="en-US" sz="2800" dirty="0" smtClean="0"/>
            </a:br>
            <a:endParaRPr lang="en-US" sz="2800" dirty="0"/>
          </a:p>
        </p:txBody>
      </p:sp>
      <p:sp>
        <p:nvSpPr>
          <p:cNvPr id="4" name="Content Placeholder 3"/>
          <p:cNvSpPr>
            <a:spLocks noGrp="1"/>
          </p:cNvSpPr>
          <p:nvPr>
            <p:ph idx="1"/>
          </p:nvPr>
        </p:nvSpPr>
        <p:spPr>
          <a:xfrm>
            <a:off x="1905000" y="1676400"/>
            <a:ext cx="6858000" cy="4419600"/>
          </a:xfrm>
        </p:spPr>
        <p:txBody>
          <a:bodyPr/>
          <a:lstStyle/>
          <a:p>
            <a:pPr marL="0" indent="0" algn="ctr">
              <a:spcBef>
                <a:spcPts val="0"/>
              </a:spcBef>
              <a:buNone/>
            </a:pPr>
            <a:endParaRPr lang="en-US" sz="800" dirty="0" smtClean="0"/>
          </a:p>
          <a:p>
            <a:pPr marL="0" indent="0" algn="ctr">
              <a:spcBef>
                <a:spcPts val="0"/>
              </a:spcBef>
              <a:buNone/>
            </a:pPr>
            <a:r>
              <a:rPr lang="en-US" dirty="0" smtClean="0"/>
              <a:t>Carrie Roberts</a:t>
            </a:r>
          </a:p>
          <a:p>
            <a:pPr marL="0" indent="0" algn="ctr">
              <a:spcBef>
                <a:spcPts val="0"/>
              </a:spcBef>
              <a:buNone/>
            </a:pPr>
            <a:r>
              <a:rPr lang="en-US" dirty="0"/>
              <a:t>916 </a:t>
            </a:r>
            <a:r>
              <a:rPr lang="en-US" dirty="0" smtClean="0"/>
              <a:t>324-6599</a:t>
            </a:r>
            <a:endParaRPr lang="en-US" dirty="0"/>
          </a:p>
          <a:p>
            <a:pPr marL="0" indent="0" algn="ctr">
              <a:spcBef>
                <a:spcPts val="0"/>
              </a:spcBef>
              <a:buNone/>
            </a:pPr>
            <a:r>
              <a:rPr lang="en-US" dirty="0" smtClean="0"/>
              <a:t>croberts@cde.ca.gov</a:t>
            </a:r>
          </a:p>
          <a:p>
            <a:pPr marL="0" indent="0" algn="ctr">
              <a:spcBef>
                <a:spcPts val="0"/>
              </a:spcBef>
              <a:buNone/>
            </a:pPr>
            <a:endParaRPr lang="en-US" dirty="0"/>
          </a:p>
          <a:p>
            <a:pPr marL="0" indent="0" algn="ctr">
              <a:spcBef>
                <a:spcPts val="0"/>
              </a:spcBef>
              <a:buNone/>
            </a:pPr>
            <a:endParaRPr lang="en-US" sz="1200" dirty="0" smtClean="0"/>
          </a:p>
          <a:p>
            <a:pPr marL="0" indent="0" algn="ctr">
              <a:spcBef>
                <a:spcPts val="0"/>
              </a:spcBef>
              <a:buNone/>
            </a:pPr>
            <a:r>
              <a:rPr lang="en-US" dirty="0" smtClean="0"/>
              <a:t>Mary Rice</a:t>
            </a:r>
          </a:p>
          <a:p>
            <a:pPr marL="0" indent="0" algn="ctr">
              <a:spcBef>
                <a:spcPts val="0"/>
              </a:spcBef>
              <a:buNone/>
            </a:pPr>
            <a:r>
              <a:rPr lang="en-US" dirty="0" smtClean="0"/>
              <a:t>916 319-0270</a:t>
            </a:r>
          </a:p>
          <a:p>
            <a:pPr marL="0" indent="0" algn="ctr">
              <a:spcBef>
                <a:spcPts val="0"/>
              </a:spcBef>
              <a:buNone/>
            </a:pPr>
            <a:r>
              <a:rPr lang="en-US" dirty="0" smtClean="0"/>
              <a:t>mrice@cde.ca.gov</a:t>
            </a:r>
          </a:p>
          <a:p>
            <a:pPr marL="0" indent="0" algn="ctr">
              <a:spcBef>
                <a:spcPts val="0"/>
              </a:spcBef>
              <a:buNone/>
            </a:pPr>
            <a:endParaRPr lang="en-US" dirty="0" smtClean="0"/>
          </a:p>
          <a:p>
            <a:pPr marL="0" indent="0" algn="ctr">
              <a:spcBef>
                <a:spcPts val="0"/>
              </a:spcBef>
              <a:buNone/>
            </a:pPr>
            <a:endParaRPr lang="en-US" dirty="0" smtClean="0"/>
          </a:p>
          <a:p>
            <a:pPr marL="0" indent="0" algn="ctr">
              <a:buNone/>
            </a:pPr>
            <a:endParaRPr lang="en-US" dirty="0" smtClean="0"/>
          </a:p>
        </p:txBody>
      </p:sp>
      <p:sp>
        <p:nvSpPr>
          <p:cNvPr id="2" name="Slide Number Placeholder 1"/>
          <p:cNvSpPr>
            <a:spLocks noGrp="1"/>
          </p:cNvSpPr>
          <p:nvPr>
            <p:ph type="sldNum" sz="quarter" idx="12"/>
          </p:nvPr>
        </p:nvSpPr>
        <p:spPr/>
        <p:txBody>
          <a:bodyPr/>
          <a:lstStyle/>
          <a:p>
            <a:pPr>
              <a:defRPr/>
            </a:pPr>
            <a:fld id="{83DD08F2-C0D6-4EC8-95CC-BC920CADA6A2}" type="slidenum">
              <a:rPr lang="en-US" altLang="en-US" smtClean="0"/>
              <a:pPr>
                <a:defRPr/>
              </a:pPr>
              <a:t>28</a:t>
            </a:fld>
            <a:endParaRPr lang="en-US" altLang="en-US" dirty="0"/>
          </a:p>
        </p:txBody>
      </p:sp>
      <p:pic>
        <p:nvPicPr>
          <p:cNvPr id="21506" name="Picture 2" descr="C:\Users\croberts\AppData\Local\Microsoft\Windows\Temporary Internet Files\Content.IE5\K61K15UI\MC900353797[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515" y="3810000"/>
            <a:ext cx="1752307" cy="313871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76064783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Blank Presentation">
  <a:themeElements>
    <a:clrScheme name="Custom 7">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fontScheme name="1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0" fontAlgn="base" latinLnBrk="0" hangingPunct="0">
          <a:lnSpc>
            <a:spcPct val="80000"/>
          </a:lnSpc>
          <a:spcBef>
            <a:spcPct val="20000"/>
          </a:spcBef>
          <a:spcAft>
            <a:spcPct val="0"/>
          </a:spcAft>
          <a:buClrTx/>
          <a:buSzTx/>
          <a:buFontTx/>
          <a:buNone/>
          <a:tabLst/>
          <a:defRPr kumimoji="0" lang="en-US" sz="3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0" fontAlgn="base" latinLnBrk="0" hangingPunct="0">
          <a:lnSpc>
            <a:spcPct val="80000"/>
          </a:lnSpc>
          <a:spcBef>
            <a:spcPct val="20000"/>
          </a:spcBef>
          <a:spcAft>
            <a:spcPct val="0"/>
          </a:spcAft>
          <a:buClrTx/>
          <a:buSzTx/>
          <a:buFontTx/>
          <a:buNone/>
          <a:tabLst/>
          <a:defRPr kumimoji="0" lang="en-US" sz="36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14009</TotalTime>
  <Words>3428</Words>
  <Application>Microsoft Office PowerPoint</Application>
  <PresentationFormat>On-screen Show (4:3)</PresentationFormat>
  <Paragraphs>297</Paragraphs>
  <Slides>28</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ＭＳ Ｐゴシック</vt:lpstr>
      <vt:lpstr>Arial</vt:lpstr>
      <vt:lpstr>Calibri</vt:lpstr>
      <vt:lpstr>Hoefler Text</vt:lpstr>
      <vt:lpstr>Noto Symbol</vt:lpstr>
      <vt:lpstr>Times</vt:lpstr>
      <vt:lpstr>Wingdings 2</vt:lpstr>
      <vt:lpstr>1_Blank Presentation</vt:lpstr>
      <vt:lpstr>California Department of Education</vt:lpstr>
      <vt:lpstr>California Department of Education</vt:lpstr>
      <vt:lpstr>PowerPoint Presentation</vt:lpstr>
      <vt:lpstr>PowerPoint Presentation</vt:lpstr>
      <vt:lpstr>A Perfect Example</vt:lpstr>
      <vt:lpstr>The Arts and Student Achievement</vt:lpstr>
      <vt:lpstr>New State Standards Present Opportunities</vt:lpstr>
      <vt:lpstr>David Coleman, CCSS for ELA Author</vt:lpstr>
      <vt:lpstr>Anchor Standards for ELA</vt:lpstr>
      <vt:lpstr>PowerPoint Presentation</vt:lpstr>
      <vt:lpstr>Visual and Performing Arts Standards</vt:lpstr>
      <vt:lpstr>PowerPoint Presentation</vt:lpstr>
      <vt:lpstr> AESTHETIC VALUING  Responding to, Analyzing, and Making Judgments About Works in the Visual Arts </vt:lpstr>
      <vt:lpstr>PowerPoint Presentation</vt:lpstr>
      <vt:lpstr>Reading Art</vt:lpstr>
      <vt:lpstr>Responding to, Analyzing, and Making Judgments About Works of Dance  </vt:lpstr>
      <vt:lpstr>Reading Dance</vt:lpstr>
      <vt:lpstr>PowerPoint Presentation</vt:lpstr>
      <vt:lpstr>PowerPoint Presentation</vt:lpstr>
      <vt:lpstr>PowerPoint Presentation</vt:lpstr>
      <vt:lpstr>PowerPoint Presentation</vt:lpstr>
      <vt:lpstr>Crosscutting Concepts</vt:lpstr>
      <vt:lpstr>Eight Practices of Science and Engineering Included in NGSS</vt:lpstr>
      <vt:lpstr>Sample Performance Expectations</vt:lpstr>
      <vt:lpstr>Let’s see what is available…</vt:lpstr>
      <vt:lpstr>Fight for The Arts  </vt:lpstr>
      <vt:lpstr>PowerPoint Presentation</vt:lpstr>
      <vt:lpstr>Contact Information </vt:lpstr>
    </vt:vector>
  </TitlesOfParts>
  <Company>CA Dept.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Cheryl McDonald</dc:creator>
  <cp:lastModifiedBy>Carrie Roberts</cp:lastModifiedBy>
  <cp:revision>559</cp:revision>
  <cp:lastPrinted>2015-07-01T22:00:50Z</cp:lastPrinted>
  <dcterms:created xsi:type="dcterms:W3CDTF">2013-01-13T13:59:48Z</dcterms:created>
  <dcterms:modified xsi:type="dcterms:W3CDTF">2015-08-03T14:56:58Z</dcterms:modified>
</cp:coreProperties>
</file>