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67" r:id="rId2"/>
  </p:sldMasterIdLst>
  <p:notesMasterIdLst>
    <p:notesMasterId r:id="rId16"/>
  </p:notesMasterIdLst>
  <p:sldIdLst>
    <p:sldId id="361" r:id="rId3"/>
    <p:sldId id="410" r:id="rId4"/>
    <p:sldId id="415" r:id="rId5"/>
    <p:sldId id="417" r:id="rId6"/>
    <p:sldId id="416" r:id="rId7"/>
    <p:sldId id="418" r:id="rId8"/>
    <p:sldId id="419" r:id="rId9"/>
    <p:sldId id="420" r:id="rId10"/>
    <p:sldId id="421" r:id="rId11"/>
    <p:sldId id="422" r:id="rId12"/>
    <p:sldId id="423" r:id="rId13"/>
    <p:sldId id="424" r:id="rId14"/>
    <p:sldId id="425" r:id="rId15"/>
  </p:sldIdLst>
  <p:sldSz cx="9144000" cy="6858000" type="screen4x3"/>
  <p:notesSz cx="6950075" cy="9236075"/>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68"/>
    <a:srgbClr val="00003E"/>
    <a:srgbClr val="FF33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77" autoAdjust="0"/>
    <p:restoredTop sz="90612" autoAdjust="0"/>
  </p:normalViewPr>
  <p:slideViewPr>
    <p:cSldViewPr>
      <p:cViewPr varScale="1">
        <p:scale>
          <a:sx n="74" d="100"/>
          <a:sy n="74" d="100"/>
        </p:scale>
        <p:origin x="2704" y="184"/>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viewProps" Target="viewProps.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notesMaster" Target="notesMasters/notes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slide" Target="slides/slide13.xml"/><Relationship Id="rId10" Type="http://schemas.openxmlformats.org/officeDocument/2006/relationships/slide" Target="slides/slide8.xml"/><Relationship Id="rId19"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1"/>
            <a:ext cx="3011699" cy="461804"/>
          </a:xfrm>
          <a:prstGeom prst="rect">
            <a:avLst/>
          </a:prstGeom>
        </p:spPr>
        <p:txBody>
          <a:bodyPr vert="horz" lIns="92757" tIns="46378" rIns="92757" bIns="46378" rtlCol="0"/>
          <a:lstStyle>
            <a:lvl1pPr algn="l">
              <a:defRPr sz="1200"/>
            </a:lvl1pPr>
          </a:lstStyle>
          <a:p>
            <a:endParaRPr lang="en-US"/>
          </a:p>
        </p:txBody>
      </p:sp>
      <p:sp>
        <p:nvSpPr>
          <p:cNvPr id="3" name="Date Placeholder 2"/>
          <p:cNvSpPr>
            <a:spLocks noGrp="1"/>
          </p:cNvSpPr>
          <p:nvPr>
            <p:ph type="dt" idx="1"/>
          </p:nvPr>
        </p:nvSpPr>
        <p:spPr>
          <a:xfrm>
            <a:off x="3936768" y="1"/>
            <a:ext cx="3011699" cy="461804"/>
          </a:xfrm>
          <a:prstGeom prst="rect">
            <a:avLst/>
          </a:prstGeom>
        </p:spPr>
        <p:txBody>
          <a:bodyPr vert="horz" lIns="92757" tIns="46378" rIns="92757" bIns="46378" rtlCol="0"/>
          <a:lstStyle>
            <a:lvl1pPr algn="r">
              <a:defRPr sz="1200"/>
            </a:lvl1pPr>
          </a:lstStyle>
          <a:p>
            <a:fld id="{287373E8-ED39-4EBC-AAA4-608B50735CDB}" type="datetimeFigureOut">
              <a:rPr lang="en-US" smtClean="0"/>
              <a:t>5/20/20</a:t>
            </a:fld>
            <a:endParaRPr lang="en-US"/>
          </a:p>
        </p:txBody>
      </p:sp>
      <p:sp>
        <p:nvSpPr>
          <p:cNvPr id="4" name="Slide Image Placeholder 3"/>
          <p:cNvSpPr>
            <a:spLocks noGrp="1" noRot="1" noChangeAspect="1"/>
          </p:cNvSpPr>
          <p:nvPr>
            <p:ph type="sldImg" idx="2"/>
          </p:nvPr>
        </p:nvSpPr>
        <p:spPr>
          <a:xfrm>
            <a:off x="1166813" y="693738"/>
            <a:ext cx="4616450" cy="3463925"/>
          </a:xfrm>
          <a:prstGeom prst="rect">
            <a:avLst/>
          </a:prstGeom>
          <a:noFill/>
          <a:ln w="12700">
            <a:solidFill>
              <a:prstClr val="black"/>
            </a:solidFill>
          </a:ln>
        </p:spPr>
        <p:txBody>
          <a:bodyPr vert="horz" lIns="92757" tIns="46378" rIns="92757" bIns="46378" rtlCol="0" anchor="ctr"/>
          <a:lstStyle/>
          <a:p>
            <a:endParaRPr lang="en-US"/>
          </a:p>
        </p:txBody>
      </p:sp>
      <p:sp>
        <p:nvSpPr>
          <p:cNvPr id="5" name="Notes Placeholder 4"/>
          <p:cNvSpPr>
            <a:spLocks noGrp="1"/>
          </p:cNvSpPr>
          <p:nvPr>
            <p:ph type="body" sz="quarter" idx="3"/>
          </p:nvPr>
        </p:nvSpPr>
        <p:spPr>
          <a:xfrm>
            <a:off x="695008" y="4387136"/>
            <a:ext cx="5560060" cy="4156234"/>
          </a:xfrm>
          <a:prstGeom prst="rect">
            <a:avLst/>
          </a:prstGeom>
        </p:spPr>
        <p:txBody>
          <a:bodyPr vert="horz" lIns="92757" tIns="46378" rIns="92757" bIns="46378"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772668"/>
            <a:ext cx="3011699" cy="461804"/>
          </a:xfrm>
          <a:prstGeom prst="rect">
            <a:avLst/>
          </a:prstGeom>
        </p:spPr>
        <p:txBody>
          <a:bodyPr vert="horz" lIns="92757" tIns="46378" rIns="92757" bIns="46378" rtlCol="0" anchor="b"/>
          <a:lstStyle>
            <a:lvl1pPr algn="l">
              <a:defRPr sz="1200"/>
            </a:lvl1pPr>
          </a:lstStyle>
          <a:p>
            <a:endParaRPr lang="en-US"/>
          </a:p>
        </p:txBody>
      </p:sp>
      <p:sp>
        <p:nvSpPr>
          <p:cNvPr id="7" name="Slide Number Placeholder 6"/>
          <p:cNvSpPr>
            <a:spLocks noGrp="1"/>
          </p:cNvSpPr>
          <p:nvPr>
            <p:ph type="sldNum" sz="quarter" idx="5"/>
          </p:nvPr>
        </p:nvSpPr>
        <p:spPr>
          <a:xfrm>
            <a:off x="3936768" y="8772668"/>
            <a:ext cx="3011699" cy="461804"/>
          </a:xfrm>
          <a:prstGeom prst="rect">
            <a:avLst/>
          </a:prstGeom>
        </p:spPr>
        <p:txBody>
          <a:bodyPr vert="horz" lIns="92757" tIns="46378" rIns="92757" bIns="46378" rtlCol="0" anchor="b"/>
          <a:lstStyle>
            <a:lvl1pPr algn="r">
              <a:defRPr sz="1200"/>
            </a:lvl1pPr>
          </a:lstStyle>
          <a:p>
            <a:fld id="{8839D61A-FD12-4682-9864-778871B86D67}" type="slidenum">
              <a:rPr lang="en-US" smtClean="0"/>
              <a:t>‹#›</a:t>
            </a:fld>
            <a:endParaRPr lang="en-US"/>
          </a:p>
        </p:txBody>
      </p:sp>
    </p:spTree>
    <p:extLst>
      <p:ext uri="{BB962C8B-B14F-4D97-AF65-F5344CB8AC3E}">
        <p14:creationId xmlns:p14="http://schemas.microsoft.com/office/powerpoint/2010/main" val="33709409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Slide Image Placeholder 1"/>
          <p:cNvSpPr>
            <a:spLocks noGrp="1" noRot="1" noChangeAspect="1" noTextEdit="1"/>
          </p:cNvSpPr>
          <p:nvPr>
            <p:ph type="sldImg"/>
          </p:nvPr>
        </p:nvSpPr>
        <p:spPr>
          <a:ln>
            <a:headEnd/>
            <a:tailEnd/>
          </a:ln>
        </p:spPr>
      </p:sp>
      <p:sp>
        <p:nvSpPr>
          <p:cNvPr id="111619" name="Notes Placeholder 2"/>
          <p:cNvSpPr txBox="1">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sz="2000" b="0" dirty="0"/>
              <a:t>Slide 1</a:t>
            </a:r>
          </a:p>
          <a:p>
            <a:r>
              <a:rPr lang="en-US" altLang="en-US" sz="2000" b="0" dirty="0"/>
              <a:t>Title Page</a:t>
            </a:r>
          </a:p>
        </p:txBody>
      </p:sp>
      <p:sp>
        <p:nvSpPr>
          <p:cNvPr id="111620"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indent="-90180">
              <a:spcBef>
                <a:spcPct val="30000"/>
              </a:spcBef>
              <a:defRPr sz="1200">
                <a:solidFill>
                  <a:schemeClr val="tx1"/>
                </a:solidFill>
                <a:latin typeface="Arial" pitchFamily="34" charset="0"/>
                <a:ea typeface="MS PGothic" pitchFamily="34" charset="-128"/>
              </a:defRPr>
            </a:lvl1pPr>
            <a:lvl2pPr indent="-90180">
              <a:spcBef>
                <a:spcPct val="30000"/>
              </a:spcBef>
              <a:defRPr sz="1200">
                <a:solidFill>
                  <a:schemeClr val="tx1"/>
                </a:solidFill>
                <a:latin typeface="Arial" pitchFamily="34" charset="0"/>
                <a:ea typeface="MS PGothic" pitchFamily="34" charset="-128"/>
              </a:defRPr>
            </a:lvl2pPr>
            <a:lvl3pPr indent="-90180">
              <a:spcBef>
                <a:spcPct val="30000"/>
              </a:spcBef>
              <a:defRPr sz="1200">
                <a:solidFill>
                  <a:schemeClr val="tx1"/>
                </a:solidFill>
                <a:latin typeface="Arial" pitchFamily="34" charset="0"/>
                <a:ea typeface="MS PGothic" pitchFamily="34" charset="-128"/>
              </a:defRPr>
            </a:lvl3pPr>
            <a:lvl4pPr indent="-90180">
              <a:spcBef>
                <a:spcPct val="30000"/>
              </a:spcBef>
              <a:defRPr sz="1200">
                <a:solidFill>
                  <a:schemeClr val="tx1"/>
                </a:solidFill>
                <a:latin typeface="Arial" pitchFamily="34" charset="0"/>
                <a:ea typeface="MS PGothic" pitchFamily="34" charset="-128"/>
              </a:defRPr>
            </a:lvl4pPr>
            <a:lvl5pPr indent="-90180">
              <a:spcBef>
                <a:spcPct val="30000"/>
              </a:spcBef>
              <a:defRPr sz="1200">
                <a:solidFill>
                  <a:schemeClr val="tx1"/>
                </a:solidFill>
                <a:latin typeface="Arial" pitchFamily="34" charset="0"/>
                <a:ea typeface="MS PGothic" pitchFamily="34" charset="-128"/>
              </a:defRPr>
            </a:lvl5pPr>
            <a:lvl6pPr indent="-90180" eaLnBrk="0" fontAlgn="base" hangingPunct="0">
              <a:spcBef>
                <a:spcPct val="30000"/>
              </a:spcBef>
              <a:spcAft>
                <a:spcPct val="0"/>
              </a:spcAft>
              <a:defRPr sz="1200">
                <a:solidFill>
                  <a:schemeClr val="tx1"/>
                </a:solidFill>
                <a:latin typeface="Arial" pitchFamily="34" charset="0"/>
                <a:ea typeface="MS PGothic" pitchFamily="34" charset="-128"/>
              </a:defRPr>
            </a:lvl6pPr>
            <a:lvl7pPr indent="-90180" eaLnBrk="0" fontAlgn="base" hangingPunct="0">
              <a:spcBef>
                <a:spcPct val="30000"/>
              </a:spcBef>
              <a:spcAft>
                <a:spcPct val="0"/>
              </a:spcAft>
              <a:defRPr sz="1200">
                <a:solidFill>
                  <a:schemeClr val="tx1"/>
                </a:solidFill>
                <a:latin typeface="Arial" pitchFamily="34" charset="0"/>
                <a:ea typeface="MS PGothic" pitchFamily="34" charset="-128"/>
              </a:defRPr>
            </a:lvl7pPr>
            <a:lvl8pPr indent="-90180" eaLnBrk="0" fontAlgn="base" hangingPunct="0">
              <a:spcBef>
                <a:spcPct val="30000"/>
              </a:spcBef>
              <a:spcAft>
                <a:spcPct val="0"/>
              </a:spcAft>
              <a:defRPr sz="1200">
                <a:solidFill>
                  <a:schemeClr val="tx1"/>
                </a:solidFill>
                <a:latin typeface="Arial" pitchFamily="34" charset="0"/>
                <a:ea typeface="MS PGothic" pitchFamily="34" charset="-128"/>
              </a:defRPr>
            </a:lvl8pPr>
            <a:lvl9pPr indent="-90180" eaLnBrk="0" fontAlgn="base" hangingPunct="0">
              <a:spcBef>
                <a:spcPct val="30000"/>
              </a:spcBef>
              <a:spcAft>
                <a:spcPct val="0"/>
              </a:spcAft>
              <a:defRPr sz="1200">
                <a:solidFill>
                  <a:schemeClr val="tx1"/>
                </a:solidFill>
                <a:latin typeface="Arial" pitchFamily="34" charset="0"/>
                <a:ea typeface="MS PGothic" pitchFamily="34" charset="-128"/>
              </a:defRPr>
            </a:lvl9pPr>
          </a:lstStyle>
          <a:p>
            <a:pPr>
              <a:spcBef>
                <a:spcPct val="0"/>
              </a:spcBef>
              <a:buFont typeface="Arial" pitchFamily="34" charset="0"/>
              <a:buChar char="●"/>
            </a:pPr>
            <a:endParaRPr lang="en-US" altLang="en-US" sz="1400">
              <a:solidFill>
                <a:srgbClr val="000000"/>
              </a:solidFill>
              <a:cs typeface="Arial" pitchFamily="34" charset="0"/>
            </a:endParaRPr>
          </a:p>
          <a:p>
            <a:pPr lvl="1">
              <a:spcBef>
                <a:spcPct val="0"/>
              </a:spcBef>
              <a:buFont typeface="Courier New" pitchFamily="49" charset="0"/>
              <a:buChar char="o"/>
            </a:pPr>
            <a:endParaRPr lang="en-US" altLang="en-US" sz="1400">
              <a:solidFill>
                <a:srgbClr val="000000"/>
              </a:solidFill>
              <a:cs typeface="Arial" pitchFamily="34" charset="0"/>
            </a:endParaRPr>
          </a:p>
          <a:p>
            <a:pPr lvl="2">
              <a:spcBef>
                <a:spcPct val="0"/>
              </a:spcBef>
              <a:buFont typeface="Wingdings" pitchFamily="2" charset="2"/>
              <a:buChar char="§"/>
            </a:pPr>
            <a:endParaRPr lang="en-US" altLang="en-US" sz="1400">
              <a:solidFill>
                <a:srgbClr val="000000"/>
              </a:solidFill>
              <a:cs typeface="Arial" pitchFamily="34" charset="0"/>
            </a:endParaRPr>
          </a:p>
          <a:p>
            <a:pPr lvl="3">
              <a:spcBef>
                <a:spcPct val="0"/>
              </a:spcBef>
              <a:buFont typeface="Arial" pitchFamily="34" charset="0"/>
              <a:buChar char="●"/>
            </a:pPr>
            <a:endParaRPr lang="en-US" altLang="en-US" sz="1400">
              <a:solidFill>
                <a:srgbClr val="000000"/>
              </a:solidFill>
              <a:cs typeface="Arial" pitchFamily="34" charset="0"/>
            </a:endParaRPr>
          </a:p>
          <a:p>
            <a:pPr lvl="4">
              <a:spcBef>
                <a:spcPct val="0"/>
              </a:spcBef>
              <a:buFont typeface="Courier New" pitchFamily="49" charset="0"/>
              <a:buChar char="o"/>
            </a:pPr>
            <a:endParaRPr lang="en-US" altLang="en-US" sz="1400">
              <a:solidFill>
                <a:srgbClr val="000000"/>
              </a:solidFill>
              <a:cs typeface="Arial" pitchFamily="34" charset="0"/>
            </a:endParaRPr>
          </a:p>
          <a:p>
            <a:pPr lvl="4">
              <a:spcBef>
                <a:spcPct val="0"/>
              </a:spcBef>
              <a:buFont typeface="Wingdings" pitchFamily="2" charset="2"/>
              <a:buChar char="§"/>
            </a:pPr>
            <a:endParaRPr lang="en-US" altLang="en-US" sz="1400">
              <a:solidFill>
                <a:srgbClr val="000000"/>
              </a:solidFill>
              <a:cs typeface="Arial" pitchFamily="34" charset="0"/>
            </a:endParaRPr>
          </a:p>
          <a:p>
            <a:pPr lvl="4">
              <a:spcBef>
                <a:spcPct val="0"/>
              </a:spcBef>
              <a:buFont typeface="Arial" pitchFamily="34" charset="0"/>
              <a:buChar char="●"/>
            </a:pPr>
            <a:endParaRPr lang="en-US" altLang="en-US" sz="1400">
              <a:solidFill>
                <a:srgbClr val="000000"/>
              </a:solidFill>
              <a:cs typeface="Arial" pitchFamily="34" charset="0"/>
            </a:endParaRPr>
          </a:p>
          <a:p>
            <a:pPr lvl="4">
              <a:spcBef>
                <a:spcPct val="0"/>
              </a:spcBef>
              <a:buFont typeface="Courier New" pitchFamily="49" charset="0"/>
              <a:buChar char="o"/>
            </a:pPr>
            <a:endParaRPr lang="en-US" altLang="en-US" sz="1400">
              <a:solidFill>
                <a:srgbClr val="000000"/>
              </a:solidFill>
              <a:cs typeface="Arial" pitchFamily="34" charset="0"/>
            </a:endParaRPr>
          </a:p>
          <a:p>
            <a:pPr lvl="4">
              <a:spcBef>
                <a:spcPct val="0"/>
              </a:spcBef>
              <a:buFont typeface="Wingdings" pitchFamily="2" charset="2"/>
              <a:buChar char="§"/>
            </a:pPr>
            <a:endParaRPr lang="en-US" altLang="en-US" sz="1400">
              <a:solidFill>
                <a:srgbClr val="000000"/>
              </a:solidFill>
              <a:cs typeface="Arial" pitchFamily="34"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Slide Image Placeholder 1"/>
          <p:cNvSpPr>
            <a:spLocks noGrp="1" noRot="1" noChangeAspect="1" noTextEdit="1"/>
          </p:cNvSpPr>
          <p:nvPr>
            <p:ph type="sldImg"/>
          </p:nvPr>
        </p:nvSpPr>
        <p:spPr>
          <a:ln>
            <a:headEnd/>
            <a:tailEnd/>
          </a:ln>
        </p:spPr>
      </p:sp>
      <p:sp>
        <p:nvSpPr>
          <p:cNvPr id="96259" name="Notes Placeholder 2"/>
          <p:cNvSpPr txBox="1">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dirty="0"/>
              <a:t>Slide 10</a:t>
            </a:r>
          </a:p>
          <a:p>
            <a:pPr eaLnBrk="1" hangingPunct="1"/>
            <a:r>
              <a:rPr lang="en-US" altLang="en-US" dirty="0"/>
              <a:t>Available Artsource® units</a:t>
            </a:r>
          </a:p>
          <a:p>
            <a:pPr eaLnBrk="1" hangingPunct="1"/>
            <a:r>
              <a:rPr lang="en-US" altLang="en-US" dirty="0"/>
              <a:t>69 total units in dance, music, and theatre</a:t>
            </a: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Slide Image Placeholder 1"/>
          <p:cNvSpPr>
            <a:spLocks noGrp="1" noRot="1" noChangeAspect="1" noTextEdit="1"/>
          </p:cNvSpPr>
          <p:nvPr>
            <p:ph type="sldImg"/>
          </p:nvPr>
        </p:nvSpPr>
        <p:spPr>
          <a:ln>
            <a:miter lim="800000"/>
            <a:headEnd/>
            <a:tailEnd/>
          </a:ln>
        </p:spPr>
      </p:sp>
      <p:sp>
        <p:nvSpPr>
          <p:cNvPr id="97283" name="Notes Placeholder 2"/>
          <p:cNvSpPr txBox="1">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ct val="0"/>
              </a:spcBef>
            </a:pPr>
            <a:r>
              <a:rPr lang="en-US" altLang="en-US" b="0" dirty="0">
                <a:latin typeface="Calibri" pitchFamily="34" charset="0"/>
              </a:rPr>
              <a:t>Slide 11 (10 min)</a:t>
            </a:r>
          </a:p>
          <a:p>
            <a:pPr eaLnBrk="1" hangingPunct="1">
              <a:spcBef>
                <a:spcPct val="0"/>
              </a:spcBef>
            </a:pPr>
            <a:r>
              <a:rPr lang="en-US" altLang="en-US" b="0" dirty="0">
                <a:latin typeface="Calibri" pitchFamily="34" charset="0"/>
              </a:rPr>
              <a:t>Arts Integration Resources</a:t>
            </a:r>
          </a:p>
          <a:p>
            <a:pPr eaLnBrk="1" hangingPunct="1">
              <a:spcBef>
                <a:spcPct val="0"/>
              </a:spcBef>
            </a:pPr>
            <a:r>
              <a:rPr lang="en-US" altLang="en-US" b="0" dirty="0">
                <a:latin typeface="Calibri" pitchFamily="34" charset="0"/>
              </a:rPr>
              <a:t>Explore the Artsource® website, including the glossaries.</a:t>
            </a:r>
          </a:p>
          <a:p>
            <a:pPr eaLnBrk="1" hangingPunct="1">
              <a:spcBef>
                <a:spcPct val="0"/>
              </a:spcBef>
            </a:pPr>
            <a:r>
              <a:rPr lang="en-US" altLang="en-US" b="0" dirty="0">
                <a:latin typeface="Calibri" pitchFamily="34" charset="0"/>
              </a:rPr>
              <a:t>Briefly show participants where this module is online, as well as all Creativity at the Core modules.</a:t>
            </a:r>
          </a:p>
          <a:p>
            <a:pPr eaLnBrk="1" hangingPunct="1">
              <a:spcBef>
                <a:spcPct val="0"/>
              </a:spcBef>
            </a:pPr>
            <a:r>
              <a:rPr lang="en-US" altLang="en-US" b="0" dirty="0">
                <a:latin typeface="Calibri" pitchFamily="34" charset="0"/>
              </a:rPr>
              <a:t>Listen to a short snippet of one of the Module 2 webinars.</a:t>
            </a: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7874" name="Slide Image Placeholder 1"/>
          <p:cNvSpPr>
            <a:spLocks noGrp="1" noRot="1" noChangeAspect="1" noTextEdit="1"/>
          </p:cNvSpPr>
          <p:nvPr>
            <p:ph type="sldImg"/>
          </p:nvPr>
        </p:nvSpPr>
        <p:spPr>
          <a:ln>
            <a:miter lim="800000"/>
            <a:headEnd/>
            <a:tailEnd/>
          </a:ln>
        </p:spPr>
      </p:sp>
      <p:sp>
        <p:nvSpPr>
          <p:cNvPr id="207875" name="Notes Placeholder 2"/>
          <p:cNvSpPr txBox="1">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ct val="0"/>
              </a:spcBef>
            </a:pPr>
            <a:r>
              <a:rPr lang="en-US" altLang="en-US" dirty="0">
                <a:latin typeface="Calibri" pitchFamily="34" charset="0"/>
              </a:rPr>
              <a:t>Slide 12 (20 min)</a:t>
            </a:r>
          </a:p>
          <a:p>
            <a:pPr eaLnBrk="1" hangingPunct="1">
              <a:spcBef>
                <a:spcPct val="0"/>
              </a:spcBef>
            </a:pPr>
            <a:r>
              <a:rPr lang="en-US" altLang="en-US" dirty="0">
                <a:latin typeface="Calibri" pitchFamily="34" charset="0"/>
              </a:rPr>
              <a:t>Synthesis of the Day Reflection</a:t>
            </a:r>
          </a:p>
          <a:p>
            <a:pPr eaLnBrk="1" hangingPunct="1">
              <a:spcBef>
                <a:spcPct val="0"/>
              </a:spcBef>
            </a:pPr>
            <a:r>
              <a:rPr lang="en-US" altLang="en-US" dirty="0">
                <a:latin typeface="Calibri" pitchFamily="34" charset="0"/>
              </a:rPr>
              <a:t>The ORID discussion can encompass the content of all 5 module sections (recommended), rather than just for section 5. Facilitator should be familiar with ORID before using this technique.</a:t>
            </a:r>
          </a:p>
        </p:txBody>
      </p:sp>
      <p:sp>
        <p:nvSpPr>
          <p:cNvPr id="207876"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itchFamily="34" charset="0"/>
                <a:ea typeface="MS PGothic" pitchFamily="34" charset="-128"/>
              </a:defRPr>
            </a:lvl1pPr>
            <a:lvl2pPr marL="753648" indent="-289865">
              <a:spcBef>
                <a:spcPct val="30000"/>
              </a:spcBef>
              <a:defRPr sz="1200">
                <a:solidFill>
                  <a:schemeClr val="tx1"/>
                </a:solidFill>
                <a:latin typeface="Arial" pitchFamily="34" charset="0"/>
                <a:ea typeface="MS PGothic" pitchFamily="34" charset="-128"/>
              </a:defRPr>
            </a:lvl2pPr>
            <a:lvl3pPr marL="1159459" indent="-231892">
              <a:spcBef>
                <a:spcPct val="30000"/>
              </a:spcBef>
              <a:defRPr sz="1200">
                <a:solidFill>
                  <a:schemeClr val="tx1"/>
                </a:solidFill>
                <a:latin typeface="Arial" pitchFamily="34" charset="0"/>
                <a:ea typeface="MS PGothic" pitchFamily="34" charset="-128"/>
              </a:defRPr>
            </a:lvl3pPr>
            <a:lvl4pPr marL="1623243" indent="-231892">
              <a:spcBef>
                <a:spcPct val="30000"/>
              </a:spcBef>
              <a:defRPr sz="1200">
                <a:solidFill>
                  <a:schemeClr val="tx1"/>
                </a:solidFill>
                <a:latin typeface="Arial" pitchFamily="34" charset="0"/>
                <a:ea typeface="MS PGothic" pitchFamily="34" charset="-128"/>
              </a:defRPr>
            </a:lvl4pPr>
            <a:lvl5pPr marL="2087027" indent="-231892">
              <a:spcBef>
                <a:spcPct val="30000"/>
              </a:spcBef>
              <a:defRPr sz="1200">
                <a:solidFill>
                  <a:schemeClr val="tx1"/>
                </a:solidFill>
                <a:latin typeface="Arial" pitchFamily="34" charset="0"/>
                <a:ea typeface="MS PGothic" pitchFamily="34" charset="-128"/>
              </a:defRPr>
            </a:lvl5pPr>
            <a:lvl6pPr marL="2550810" indent="-231892" eaLnBrk="0" fontAlgn="base" hangingPunct="0">
              <a:spcBef>
                <a:spcPct val="30000"/>
              </a:spcBef>
              <a:spcAft>
                <a:spcPct val="0"/>
              </a:spcAft>
              <a:defRPr sz="1200">
                <a:solidFill>
                  <a:schemeClr val="tx1"/>
                </a:solidFill>
                <a:latin typeface="Arial" pitchFamily="34" charset="0"/>
                <a:ea typeface="MS PGothic" pitchFamily="34" charset="-128"/>
              </a:defRPr>
            </a:lvl6pPr>
            <a:lvl7pPr marL="3014594" indent="-231892" eaLnBrk="0" fontAlgn="base" hangingPunct="0">
              <a:spcBef>
                <a:spcPct val="30000"/>
              </a:spcBef>
              <a:spcAft>
                <a:spcPct val="0"/>
              </a:spcAft>
              <a:defRPr sz="1200">
                <a:solidFill>
                  <a:schemeClr val="tx1"/>
                </a:solidFill>
                <a:latin typeface="Arial" pitchFamily="34" charset="0"/>
                <a:ea typeface="MS PGothic" pitchFamily="34" charset="-128"/>
              </a:defRPr>
            </a:lvl7pPr>
            <a:lvl8pPr marL="3478378" indent="-231892" eaLnBrk="0" fontAlgn="base" hangingPunct="0">
              <a:spcBef>
                <a:spcPct val="30000"/>
              </a:spcBef>
              <a:spcAft>
                <a:spcPct val="0"/>
              </a:spcAft>
              <a:defRPr sz="1200">
                <a:solidFill>
                  <a:schemeClr val="tx1"/>
                </a:solidFill>
                <a:latin typeface="Arial" pitchFamily="34" charset="0"/>
                <a:ea typeface="MS PGothic" pitchFamily="34" charset="-128"/>
              </a:defRPr>
            </a:lvl8pPr>
            <a:lvl9pPr marL="3942161" indent="-231892" eaLnBrk="0" fontAlgn="base" hangingPunct="0">
              <a:spcBef>
                <a:spcPct val="30000"/>
              </a:spcBef>
              <a:spcAft>
                <a:spcPct val="0"/>
              </a:spcAft>
              <a:defRPr sz="1200">
                <a:solidFill>
                  <a:schemeClr val="tx1"/>
                </a:solidFill>
                <a:latin typeface="Arial" pitchFamily="34" charset="0"/>
                <a:ea typeface="MS PGothic" pitchFamily="34" charset="-128"/>
              </a:defRPr>
            </a:lvl9pPr>
          </a:lstStyle>
          <a:p>
            <a:pPr>
              <a:spcBef>
                <a:spcPct val="0"/>
              </a:spcBef>
            </a:pPr>
            <a:fld id="{D0B8C66F-39A7-4A1C-8E8D-0CDC2F583C47}" type="slidenum">
              <a:rPr lang="en-US" altLang="en-US">
                <a:solidFill>
                  <a:prstClr val="black"/>
                </a:solidFill>
                <a:latin typeface="Calibri" pitchFamily="34" charset="0"/>
                <a:cs typeface="Arial" pitchFamily="34" charset="0"/>
              </a:rPr>
              <a:pPr>
                <a:spcBef>
                  <a:spcPct val="0"/>
                </a:spcBef>
              </a:pPr>
              <a:t>12</a:t>
            </a:fld>
            <a:endParaRPr lang="en-US" altLang="en-US">
              <a:solidFill>
                <a:prstClr val="black"/>
              </a:solidFill>
              <a:latin typeface="Calibri" pitchFamily="34" charset="0"/>
              <a:cs typeface="Arial" pitchFamily="34" charset="0"/>
            </a:endParaRPr>
          </a:p>
        </p:txBody>
      </p:sp>
    </p:spTree>
    <p:extLst>
      <p:ext uri="{BB962C8B-B14F-4D97-AF65-F5344CB8AC3E}">
        <p14:creationId xmlns:p14="http://schemas.microsoft.com/office/powerpoint/2010/main" val="207995575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9922" name="Slide Image Placeholder 1"/>
          <p:cNvSpPr>
            <a:spLocks noGrp="1" noRot="1" noChangeAspect="1" noTextEdit="1"/>
          </p:cNvSpPr>
          <p:nvPr>
            <p:ph type="sldImg"/>
          </p:nvPr>
        </p:nvSpPr>
        <p:spPr>
          <a:ln>
            <a:headEnd/>
            <a:tailEnd/>
          </a:ln>
        </p:spPr>
      </p:sp>
      <p:sp>
        <p:nvSpPr>
          <p:cNvPr id="209923" name="Notes Placeholder 2"/>
          <p:cNvSpPr txBox="1">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t>Slide 13</a:t>
            </a:r>
          </a:p>
          <a:p>
            <a:r>
              <a:rPr lang="en-US" altLang="en-US"/>
              <a:t>Closing quote from Arne Duncan about the importance of arts education</a:t>
            </a:r>
          </a:p>
        </p:txBody>
      </p:sp>
      <p:sp>
        <p:nvSpPr>
          <p:cNvPr id="209924"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indent="-90180">
              <a:defRPr sz="1400">
                <a:solidFill>
                  <a:srgbClr val="000000"/>
                </a:solidFill>
                <a:latin typeface="Arial" pitchFamily="34" charset="0"/>
                <a:ea typeface="MS PGothic" pitchFamily="34" charset="-128"/>
                <a:sym typeface="Arial" pitchFamily="34" charset="0"/>
              </a:defRPr>
            </a:lvl1pPr>
            <a:lvl2pPr indent="-90180">
              <a:defRPr sz="1400">
                <a:solidFill>
                  <a:srgbClr val="000000"/>
                </a:solidFill>
                <a:latin typeface="Arial" pitchFamily="34" charset="0"/>
                <a:ea typeface="MS PGothic" pitchFamily="34" charset="-128"/>
                <a:sym typeface="Arial" pitchFamily="34" charset="0"/>
              </a:defRPr>
            </a:lvl2pPr>
            <a:lvl3pPr indent="-90180">
              <a:defRPr sz="1400">
                <a:solidFill>
                  <a:srgbClr val="000000"/>
                </a:solidFill>
                <a:latin typeface="Arial" pitchFamily="34" charset="0"/>
                <a:ea typeface="MS PGothic" pitchFamily="34" charset="-128"/>
                <a:sym typeface="Arial" pitchFamily="34" charset="0"/>
              </a:defRPr>
            </a:lvl3pPr>
            <a:lvl4pPr indent="-90180">
              <a:defRPr sz="1400">
                <a:solidFill>
                  <a:srgbClr val="000000"/>
                </a:solidFill>
                <a:latin typeface="Arial" pitchFamily="34" charset="0"/>
                <a:ea typeface="MS PGothic" pitchFamily="34" charset="-128"/>
                <a:sym typeface="Arial" pitchFamily="34" charset="0"/>
              </a:defRPr>
            </a:lvl4pPr>
            <a:lvl5pPr indent="-90180">
              <a:defRPr sz="1400">
                <a:solidFill>
                  <a:srgbClr val="000000"/>
                </a:solidFill>
                <a:latin typeface="Arial" pitchFamily="34" charset="0"/>
                <a:ea typeface="MS PGothic" pitchFamily="34" charset="-128"/>
                <a:sym typeface="Arial" pitchFamily="34" charset="0"/>
              </a:defRPr>
            </a:lvl5pPr>
            <a:lvl6pPr indent="-90180" eaLnBrk="0" fontAlgn="base" hangingPunct="0">
              <a:spcBef>
                <a:spcPct val="0"/>
              </a:spcBef>
              <a:spcAft>
                <a:spcPct val="0"/>
              </a:spcAft>
              <a:defRPr sz="1400">
                <a:solidFill>
                  <a:srgbClr val="000000"/>
                </a:solidFill>
                <a:latin typeface="Arial" pitchFamily="34" charset="0"/>
                <a:ea typeface="MS PGothic" pitchFamily="34" charset="-128"/>
                <a:sym typeface="Arial" pitchFamily="34" charset="0"/>
              </a:defRPr>
            </a:lvl6pPr>
            <a:lvl7pPr indent="-90180" eaLnBrk="0" fontAlgn="base" hangingPunct="0">
              <a:spcBef>
                <a:spcPct val="0"/>
              </a:spcBef>
              <a:spcAft>
                <a:spcPct val="0"/>
              </a:spcAft>
              <a:defRPr sz="1400">
                <a:solidFill>
                  <a:srgbClr val="000000"/>
                </a:solidFill>
                <a:latin typeface="Arial" pitchFamily="34" charset="0"/>
                <a:ea typeface="MS PGothic" pitchFamily="34" charset="-128"/>
                <a:sym typeface="Arial" pitchFamily="34" charset="0"/>
              </a:defRPr>
            </a:lvl7pPr>
            <a:lvl8pPr indent="-90180" eaLnBrk="0" fontAlgn="base" hangingPunct="0">
              <a:spcBef>
                <a:spcPct val="0"/>
              </a:spcBef>
              <a:spcAft>
                <a:spcPct val="0"/>
              </a:spcAft>
              <a:defRPr sz="1400">
                <a:solidFill>
                  <a:srgbClr val="000000"/>
                </a:solidFill>
                <a:latin typeface="Arial" pitchFamily="34" charset="0"/>
                <a:ea typeface="MS PGothic" pitchFamily="34" charset="-128"/>
                <a:sym typeface="Arial" pitchFamily="34" charset="0"/>
              </a:defRPr>
            </a:lvl8pPr>
            <a:lvl9pPr indent="-90180" eaLnBrk="0" fontAlgn="base" hangingPunct="0">
              <a:spcBef>
                <a:spcPct val="0"/>
              </a:spcBef>
              <a:spcAft>
                <a:spcPct val="0"/>
              </a:spcAft>
              <a:defRPr sz="1400">
                <a:solidFill>
                  <a:srgbClr val="000000"/>
                </a:solidFill>
                <a:latin typeface="Arial" pitchFamily="34" charset="0"/>
                <a:ea typeface="MS PGothic" pitchFamily="34" charset="-128"/>
                <a:sym typeface="Arial" pitchFamily="34" charset="0"/>
              </a:defRPr>
            </a:lvl9pPr>
          </a:lstStyle>
          <a:p>
            <a:pPr>
              <a:buFont typeface="Arial" pitchFamily="34" charset="0"/>
              <a:buChar char="●"/>
            </a:pPr>
            <a:endParaRPr lang="en-US" altLang="en-US">
              <a:cs typeface="Arial" pitchFamily="34" charset="0"/>
            </a:endParaRPr>
          </a:p>
          <a:p>
            <a:pPr lvl="1">
              <a:buFont typeface="Courier New" pitchFamily="49" charset="0"/>
              <a:buChar char="o"/>
            </a:pPr>
            <a:endParaRPr lang="en-US" altLang="en-US">
              <a:cs typeface="Arial" pitchFamily="34" charset="0"/>
            </a:endParaRPr>
          </a:p>
          <a:p>
            <a:pPr lvl="2">
              <a:buFont typeface="Wingdings" pitchFamily="2" charset="2"/>
              <a:buChar char="§"/>
            </a:pPr>
            <a:endParaRPr lang="en-US" altLang="en-US">
              <a:cs typeface="Arial" pitchFamily="34" charset="0"/>
            </a:endParaRPr>
          </a:p>
          <a:p>
            <a:pPr lvl="3">
              <a:buFont typeface="Arial" pitchFamily="34" charset="0"/>
              <a:buChar char="●"/>
            </a:pPr>
            <a:endParaRPr lang="en-US" altLang="en-US">
              <a:cs typeface="Arial" pitchFamily="34" charset="0"/>
            </a:endParaRPr>
          </a:p>
          <a:p>
            <a:pPr lvl="4">
              <a:buFont typeface="Courier New" pitchFamily="49" charset="0"/>
              <a:buChar char="o"/>
            </a:pPr>
            <a:endParaRPr lang="en-US" altLang="en-US">
              <a:cs typeface="Arial" pitchFamily="34" charset="0"/>
            </a:endParaRPr>
          </a:p>
          <a:p>
            <a:pPr lvl="4">
              <a:buFont typeface="Courier New" pitchFamily="49" charset="0"/>
              <a:buChar char="o"/>
            </a:pPr>
            <a:endParaRPr lang="en-US" altLang="en-US">
              <a:cs typeface="Arial" pitchFamily="34" charset="0"/>
            </a:endParaRPr>
          </a:p>
          <a:p>
            <a:pPr lvl="4">
              <a:buFont typeface="Arial" pitchFamily="34" charset="0"/>
              <a:buChar char="●"/>
            </a:pPr>
            <a:endParaRPr lang="en-US" altLang="en-US">
              <a:cs typeface="Arial" pitchFamily="34" charset="0"/>
            </a:endParaRPr>
          </a:p>
          <a:p>
            <a:pPr lvl="4">
              <a:buFont typeface="Courier New" pitchFamily="49" charset="0"/>
              <a:buChar char="o"/>
            </a:pPr>
            <a:endParaRPr lang="en-US" altLang="en-US">
              <a:cs typeface="Arial" pitchFamily="34" charset="0"/>
            </a:endParaRPr>
          </a:p>
          <a:p>
            <a:pPr lvl="4">
              <a:buFont typeface="Courier New" pitchFamily="49" charset="0"/>
              <a:buChar char="o"/>
            </a:pPr>
            <a:endParaRPr lang="en-US" altLang="en-US">
              <a:cs typeface="Arial" pitchFamily="34" charset="0"/>
            </a:endParaRPr>
          </a:p>
        </p:txBody>
      </p:sp>
    </p:spTree>
    <p:extLst>
      <p:ext uri="{BB962C8B-B14F-4D97-AF65-F5344CB8AC3E}">
        <p14:creationId xmlns:p14="http://schemas.microsoft.com/office/powerpoint/2010/main" val="210413874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Slide Image Placeholder 1"/>
          <p:cNvSpPr>
            <a:spLocks noGrp="1" noRot="1" noChangeAspect="1" noTextEdit="1"/>
          </p:cNvSpPr>
          <p:nvPr>
            <p:ph type="sldImg"/>
          </p:nvPr>
        </p:nvSpPr>
        <p:spPr>
          <a:ln>
            <a:miter lim="800000"/>
            <a:headEnd/>
            <a:tailEnd/>
          </a:ln>
        </p:spPr>
      </p:sp>
      <p:sp>
        <p:nvSpPr>
          <p:cNvPr id="73731" name="Notes Placeholder 2"/>
          <p:cNvSpPr txBox="1">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ct val="0"/>
              </a:spcBef>
            </a:pPr>
            <a:r>
              <a:rPr lang="en-US" altLang="en-US" dirty="0">
                <a:latin typeface="Calibri" pitchFamily="34" charset="0"/>
              </a:rPr>
              <a:t>Slide 2</a:t>
            </a:r>
          </a:p>
          <a:p>
            <a:pPr eaLnBrk="1" hangingPunct="1">
              <a:spcBef>
                <a:spcPct val="0"/>
              </a:spcBef>
            </a:pPr>
            <a:r>
              <a:rPr lang="en-US" altLang="en-US" dirty="0">
                <a:latin typeface="Calibri" pitchFamily="34" charset="0"/>
              </a:rPr>
              <a:t>Housekeeping</a:t>
            </a:r>
          </a:p>
        </p:txBody>
      </p:sp>
      <p:sp>
        <p:nvSpPr>
          <p:cNvPr id="73732"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itchFamily="34" charset="0"/>
                <a:ea typeface="MS PGothic" pitchFamily="34" charset="-128"/>
              </a:defRPr>
            </a:lvl1pPr>
            <a:lvl2pPr marL="739555" indent="-284444">
              <a:spcBef>
                <a:spcPct val="30000"/>
              </a:spcBef>
              <a:defRPr sz="1200">
                <a:solidFill>
                  <a:schemeClr val="tx1"/>
                </a:solidFill>
                <a:latin typeface="Arial" pitchFamily="34" charset="0"/>
                <a:ea typeface="MS PGothic" pitchFamily="34" charset="-128"/>
              </a:defRPr>
            </a:lvl2pPr>
            <a:lvl3pPr marL="1137777" indent="-227555">
              <a:spcBef>
                <a:spcPct val="30000"/>
              </a:spcBef>
              <a:defRPr sz="1200">
                <a:solidFill>
                  <a:schemeClr val="tx1"/>
                </a:solidFill>
                <a:latin typeface="Arial" pitchFamily="34" charset="0"/>
                <a:ea typeface="MS PGothic" pitchFamily="34" charset="-128"/>
              </a:defRPr>
            </a:lvl3pPr>
            <a:lvl4pPr marL="1592888" indent="-227555">
              <a:spcBef>
                <a:spcPct val="30000"/>
              </a:spcBef>
              <a:defRPr sz="1200">
                <a:solidFill>
                  <a:schemeClr val="tx1"/>
                </a:solidFill>
                <a:latin typeface="Arial" pitchFamily="34" charset="0"/>
                <a:ea typeface="MS PGothic" pitchFamily="34" charset="-128"/>
              </a:defRPr>
            </a:lvl4pPr>
            <a:lvl5pPr marL="2048000" indent="-227555">
              <a:spcBef>
                <a:spcPct val="30000"/>
              </a:spcBef>
              <a:defRPr sz="1200">
                <a:solidFill>
                  <a:schemeClr val="tx1"/>
                </a:solidFill>
                <a:latin typeface="Arial" pitchFamily="34" charset="0"/>
                <a:ea typeface="MS PGothic" pitchFamily="34" charset="-128"/>
              </a:defRPr>
            </a:lvl5pPr>
            <a:lvl6pPr marL="2503110" indent="-227555" eaLnBrk="0" fontAlgn="base" hangingPunct="0">
              <a:spcBef>
                <a:spcPct val="30000"/>
              </a:spcBef>
              <a:spcAft>
                <a:spcPct val="0"/>
              </a:spcAft>
              <a:defRPr sz="1200">
                <a:solidFill>
                  <a:schemeClr val="tx1"/>
                </a:solidFill>
                <a:latin typeface="Arial" pitchFamily="34" charset="0"/>
                <a:ea typeface="MS PGothic" pitchFamily="34" charset="-128"/>
              </a:defRPr>
            </a:lvl6pPr>
            <a:lvl7pPr marL="2958221" indent="-227555" eaLnBrk="0" fontAlgn="base" hangingPunct="0">
              <a:spcBef>
                <a:spcPct val="30000"/>
              </a:spcBef>
              <a:spcAft>
                <a:spcPct val="0"/>
              </a:spcAft>
              <a:defRPr sz="1200">
                <a:solidFill>
                  <a:schemeClr val="tx1"/>
                </a:solidFill>
                <a:latin typeface="Arial" pitchFamily="34" charset="0"/>
                <a:ea typeface="MS PGothic" pitchFamily="34" charset="-128"/>
              </a:defRPr>
            </a:lvl7pPr>
            <a:lvl8pPr marL="3413332" indent="-227555" eaLnBrk="0" fontAlgn="base" hangingPunct="0">
              <a:spcBef>
                <a:spcPct val="30000"/>
              </a:spcBef>
              <a:spcAft>
                <a:spcPct val="0"/>
              </a:spcAft>
              <a:defRPr sz="1200">
                <a:solidFill>
                  <a:schemeClr val="tx1"/>
                </a:solidFill>
                <a:latin typeface="Arial" pitchFamily="34" charset="0"/>
                <a:ea typeface="MS PGothic" pitchFamily="34" charset="-128"/>
              </a:defRPr>
            </a:lvl8pPr>
            <a:lvl9pPr marL="3868443" indent="-227555" eaLnBrk="0" fontAlgn="base" hangingPunct="0">
              <a:spcBef>
                <a:spcPct val="30000"/>
              </a:spcBef>
              <a:spcAft>
                <a:spcPct val="0"/>
              </a:spcAft>
              <a:defRPr sz="1200">
                <a:solidFill>
                  <a:schemeClr val="tx1"/>
                </a:solidFill>
                <a:latin typeface="Arial" pitchFamily="34" charset="0"/>
                <a:ea typeface="MS PGothic" pitchFamily="34" charset="-128"/>
              </a:defRPr>
            </a:lvl9pPr>
          </a:lstStyle>
          <a:p>
            <a:pPr>
              <a:spcBef>
                <a:spcPct val="0"/>
              </a:spcBef>
            </a:pPr>
            <a:fld id="{7F714ECC-677E-4C2A-BA0E-8A8A0A8B8528}" type="slidenum">
              <a:rPr lang="en-US" altLang="en-US" smtClean="0">
                <a:latin typeface="Calibri" pitchFamily="34" charset="0"/>
                <a:cs typeface="Arial" pitchFamily="34" charset="0"/>
                <a:sym typeface="Arial" pitchFamily="34" charset="0"/>
              </a:rPr>
              <a:pPr>
                <a:spcBef>
                  <a:spcPct val="0"/>
                </a:spcBef>
              </a:pPr>
              <a:t>2</a:t>
            </a:fld>
            <a:endParaRPr lang="en-US" altLang="en-US" dirty="0">
              <a:latin typeface="Calibri" pitchFamily="34" charset="0"/>
              <a:cs typeface="Arial" pitchFamily="34" charset="0"/>
              <a:sym typeface="Arial"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62" name="Slide Image Placeholder 1"/>
          <p:cNvSpPr>
            <a:spLocks noGrp="1" noRot="1" noChangeAspect="1" noTextEdit="1"/>
          </p:cNvSpPr>
          <p:nvPr>
            <p:ph type="sldImg"/>
          </p:nvPr>
        </p:nvSpPr>
        <p:spPr>
          <a:ln>
            <a:headEnd/>
            <a:tailEnd/>
          </a:ln>
        </p:spPr>
      </p:sp>
      <p:sp>
        <p:nvSpPr>
          <p:cNvPr id="194563" name="Notes Placeholder 2"/>
          <p:cNvSpPr txBox="1">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t>Slide 3</a:t>
            </a:r>
          </a:p>
          <a:p>
            <a:r>
              <a:rPr lang="en-US" altLang="en-US" dirty="0"/>
              <a:t>Focusing on the objective for section 5, and an example of implementation.</a:t>
            </a:r>
          </a:p>
          <a:p>
            <a:endParaRPr lang="en-US" altLang="en-US" dirty="0"/>
          </a:p>
          <a:p>
            <a:r>
              <a:rPr lang="en-US" altLang="en-US" dirty="0"/>
              <a:t>Arts Specialist Carolyn Steele presents the Artsource® lessons to teachers of core content areas who, together, share students.  Carolyn was trained by The Music Center’s 2014 Institute for Teachers.  As a Professional Learning Community (PLCs),  the 4th and 5th grade teachers brainstorm together.  Collaboratively, they reviewed the Artsource® lessons, discussed the lesson outcomes with Carolyn and identified entry points that aligned to historical and cultural context within the core content areas, including English Language Arts, Social Sciences and aligned them to Common Core standards in literacy and tied them to the VAPA framework. </a:t>
            </a:r>
          </a:p>
        </p:txBody>
      </p:sp>
      <p:sp>
        <p:nvSpPr>
          <p:cNvPr id="194564"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indent="-90180">
              <a:spcBef>
                <a:spcPct val="30000"/>
              </a:spcBef>
              <a:defRPr sz="1200">
                <a:solidFill>
                  <a:schemeClr val="tx1"/>
                </a:solidFill>
                <a:latin typeface="Arial" pitchFamily="34" charset="0"/>
                <a:ea typeface="MS PGothic" pitchFamily="34" charset="-128"/>
              </a:defRPr>
            </a:lvl1pPr>
            <a:lvl2pPr indent="-90180">
              <a:spcBef>
                <a:spcPct val="30000"/>
              </a:spcBef>
              <a:defRPr sz="1200">
                <a:solidFill>
                  <a:schemeClr val="tx1"/>
                </a:solidFill>
                <a:latin typeface="Arial" pitchFamily="34" charset="0"/>
                <a:ea typeface="MS PGothic" pitchFamily="34" charset="-128"/>
              </a:defRPr>
            </a:lvl2pPr>
            <a:lvl3pPr indent="-90180">
              <a:spcBef>
                <a:spcPct val="30000"/>
              </a:spcBef>
              <a:defRPr sz="1200">
                <a:solidFill>
                  <a:schemeClr val="tx1"/>
                </a:solidFill>
                <a:latin typeface="Arial" pitchFamily="34" charset="0"/>
                <a:ea typeface="MS PGothic" pitchFamily="34" charset="-128"/>
              </a:defRPr>
            </a:lvl3pPr>
            <a:lvl4pPr indent="-90180">
              <a:spcBef>
                <a:spcPct val="30000"/>
              </a:spcBef>
              <a:defRPr sz="1200">
                <a:solidFill>
                  <a:schemeClr val="tx1"/>
                </a:solidFill>
                <a:latin typeface="Arial" pitchFamily="34" charset="0"/>
                <a:ea typeface="MS PGothic" pitchFamily="34" charset="-128"/>
              </a:defRPr>
            </a:lvl4pPr>
            <a:lvl5pPr indent="-90180">
              <a:spcBef>
                <a:spcPct val="30000"/>
              </a:spcBef>
              <a:defRPr sz="1200">
                <a:solidFill>
                  <a:schemeClr val="tx1"/>
                </a:solidFill>
                <a:latin typeface="Arial" pitchFamily="34" charset="0"/>
                <a:ea typeface="MS PGothic" pitchFamily="34" charset="-128"/>
              </a:defRPr>
            </a:lvl5pPr>
            <a:lvl6pPr indent="-90180" eaLnBrk="0" fontAlgn="base" hangingPunct="0">
              <a:spcBef>
                <a:spcPct val="30000"/>
              </a:spcBef>
              <a:spcAft>
                <a:spcPct val="0"/>
              </a:spcAft>
              <a:defRPr sz="1200">
                <a:solidFill>
                  <a:schemeClr val="tx1"/>
                </a:solidFill>
                <a:latin typeface="Arial" pitchFamily="34" charset="0"/>
                <a:ea typeface="MS PGothic" pitchFamily="34" charset="-128"/>
              </a:defRPr>
            </a:lvl6pPr>
            <a:lvl7pPr indent="-90180" eaLnBrk="0" fontAlgn="base" hangingPunct="0">
              <a:spcBef>
                <a:spcPct val="30000"/>
              </a:spcBef>
              <a:spcAft>
                <a:spcPct val="0"/>
              </a:spcAft>
              <a:defRPr sz="1200">
                <a:solidFill>
                  <a:schemeClr val="tx1"/>
                </a:solidFill>
                <a:latin typeface="Arial" pitchFamily="34" charset="0"/>
                <a:ea typeface="MS PGothic" pitchFamily="34" charset="-128"/>
              </a:defRPr>
            </a:lvl7pPr>
            <a:lvl8pPr indent="-90180" eaLnBrk="0" fontAlgn="base" hangingPunct="0">
              <a:spcBef>
                <a:spcPct val="30000"/>
              </a:spcBef>
              <a:spcAft>
                <a:spcPct val="0"/>
              </a:spcAft>
              <a:defRPr sz="1200">
                <a:solidFill>
                  <a:schemeClr val="tx1"/>
                </a:solidFill>
                <a:latin typeface="Arial" pitchFamily="34" charset="0"/>
                <a:ea typeface="MS PGothic" pitchFamily="34" charset="-128"/>
              </a:defRPr>
            </a:lvl8pPr>
            <a:lvl9pPr indent="-90180" eaLnBrk="0" fontAlgn="base" hangingPunct="0">
              <a:spcBef>
                <a:spcPct val="30000"/>
              </a:spcBef>
              <a:spcAft>
                <a:spcPct val="0"/>
              </a:spcAft>
              <a:defRPr sz="1200">
                <a:solidFill>
                  <a:schemeClr val="tx1"/>
                </a:solidFill>
                <a:latin typeface="Arial" pitchFamily="34" charset="0"/>
                <a:ea typeface="MS PGothic" pitchFamily="34" charset="-128"/>
              </a:defRPr>
            </a:lvl9pPr>
          </a:lstStyle>
          <a:p>
            <a:pPr>
              <a:spcBef>
                <a:spcPct val="0"/>
              </a:spcBef>
              <a:buFont typeface="Arial" pitchFamily="34" charset="0"/>
              <a:buChar char="●"/>
            </a:pPr>
            <a:endParaRPr lang="en-US" altLang="en-US" sz="1400">
              <a:solidFill>
                <a:srgbClr val="000000"/>
              </a:solidFill>
              <a:cs typeface="Arial" pitchFamily="34" charset="0"/>
            </a:endParaRPr>
          </a:p>
          <a:p>
            <a:pPr lvl="1">
              <a:spcBef>
                <a:spcPct val="0"/>
              </a:spcBef>
              <a:buFont typeface="Courier New" pitchFamily="49" charset="0"/>
              <a:buChar char="o"/>
            </a:pPr>
            <a:endParaRPr lang="en-US" altLang="en-US" sz="1400">
              <a:solidFill>
                <a:srgbClr val="000000"/>
              </a:solidFill>
              <a:cs typeface="Arial" pitchFamily="34" charset="0"/>
            </a:endParaRPr>
          </a:p>
          <a:p>
            <a:pPr lvl="2">
              <a:spcBef>
                <a:spcPct val="0"/>
              </a:spcBef>
              <a:buFont typeface="Wingdings" pitchFamily="2" charset="2"/>
              <a:buChar char="§"/>
            </a:pPr>
            <a:endParaRPr lang="en-US" altLang="en-US" sz="1400">
              <a:solidFill>
                <a:srgbClr val="000000"/>
              </a:solidFill>
              <a:cs typeface="Arial" pitchFamily="34" charset="0"/>
            </a:endParaRPr>
          </a:p>
          <a:p>
            <a:pPr lvl="3">
              <a:spcBef>
                <a:spcPct val="0"/>
              </a:spcBef>
              <a:buFont typeface="Arial" pitchFamily="34" charset="0"/>
              <a:buChar char="●"/>
            </a:pPr>
            <a:endParaRPr lang="en-US" altLang="en-US" sz="1400">
              <a:solidFill>
                <a:srgbClr val="000000"/>
              </a:solidFill>
              <a:cs typeface="Arial" pitchFamily="34" charset="0"/>
            </a:endParaRPr>
          </a:p>
          <a:p>
            <a:pPr lvl="4">
              <a:spcBef>
                <a:spcPct val="0"/>
              </a:spcBef>
              <a:buFont typeface="Courier New" pitchFamily="49" charset="0"/>
              <a:buChar char="o"/>
            </a:pPr>
            <a:endParaRPr lang="en-US" altLang="en-US" sz="1400">
              <a:solidFill>
                <a:srgbClr val="000000"/>
              </a:solidFill>
              <a:cs typeface="Arial" pitchFamily="34" charset="0"/>
            </a:endParaRPr>
          </a:p>
          <a:p>
            <a:pPr lvl="4">
              <a:spcBef>
                <a:spcPct val="0"/>
              </a:spcBef>
              <a:buFont typeface="Wingdings" pitchFamily="2" charset="2"/>
              <a:buChar char="§"/>
            </a:pPr>
            <a:endParaRPr lang="en-US" altLang="en-US" sz="1400">
              <a:solidFill>
                <a:srgbClr val="000000"/>
              </a:solidFill>
              <a:cs typeface="Arial" pitchFamily="34" charset="0"/>
            </a:endParaRPr>
          </a:p>
          <a:p>
            <a:pPr lvl="4">
              <a:spcBef>
                <a:spcPct val="0"/>
              </a:spcBef>
              <a:buFont typeface="Arial" pitchFamily="34" charset="0"/>
              <a:buChar char="●"/>
            </a:pPr>
            <a:endParaRPr lang="en-US" altLang="en-US" sz="1400">
              <a:solidFill>
                <a:srgbClr val="000000"/>
              </a:solidFill>
              <a:cs typeface="Arial" pitchFamily="34" charset="0"/>
            </a:endParaRPr>
          </a:p>
          <a:p>
            <a:pPr lvl="4">
              <a:spcBef>
                <a:spcPct val="0"/>
              </a:spcBef>
              <a:buFont typeface="Courier New" pitchFamily="49" charset="0"/>
              <a:buChar char="o"/>
            </a:pPr>
            <a:endParaRPr lang="en-US" altLang="en-US" sz="1400">
              <a:solidFill>
                <a:srgbClr val="000000"/>
              </a:solidFill>
              <a:cs typeface="Arial" pitchFamily="34" charset="0"/>
            </a:endParaRPr>
          </a:p>
          <a:p>
            <a:pPr lvl="4">
              <a:spcBef>
                <a:spcPct val="0"/>
              </a:spcBef>
              <a:buFont typeface="Wingdings" pitchFamily="2" charset="2"/>
              <a:buChar char="§"/>
            </a:pPr>
            <a:endParaRPr lang="en-US" altLang="en-US" sz="1400">
              <a:solidFill>
                <a:srgbClr val="000000"/>
              </a:solidFill>
              <a:cs typeface="Arial" pitchFamily="34" charset="0"/>
            </a:endParaRPr>
          </a:p>
        </p:txBody>
      </p:sp>
    </p:spTree>
    <p:extLst>
      <p:ext uri="{BB962C8B-B14F-4D97-AF65-F5344CB8AC3E}">
        <p14:creationId xmlns:p14="http://schemas.microsoft.com/office/powerpoint/2010/main" val="372879305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6610" name="Slide Image Placeholder 1"/>
          <p:cNvSpPr>
            <a:spLocks noGrp="1" noRot="1" noChangeAspect="1" noTextEdit="1"/>
          </p:cNvSpPr>
          <p:nvPr>
            <p:ph type="sldImg"/>
          </p:nvPr>
        </p:nvSpPr>
        <p:spPr>
          <a:ln>
            <a:headEnd/>
            <a:tailEnd/>
          </a:ln>
        </p:spPr>
      </p:sp>
      <p:sp>
        <p:nvSpPr>
          <p:cNvPr id="196611" name="Notes Placeholder 2"/>
          <p:cNvSpPr txBox="1">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t>Slide 4</a:t>
            </a:r>
          </a:p>
          <a:p>
            <a:r>
              <a:rPr lang="en-US" altLang="en-US" dirty="0"/>
              <a:t>PLC with Carolyn Steele.</a:t>
            </a:r>
          </a:p>
          <a:p>
            <a:r>
              <a:rPr lang="en-US" altLang="en-US" dirty="0"/>
              <a:t>Note the aha moment regarding the Tee-pees and the power of PLCs.</a:t>
            </a:r>
          </a:p>
          <a:p>
            <a:r>
              <a:rPr lang="en-US" altLang="en-US" dirty="0"/>
              <a:t>As a Professional Learning Community, teachers brainstorm together.  </a:t>
            </a:r>
          </a:p>
          <a:p>
            <a:r>
              <a:rPr lang="en-US" altLang="en-US" dirty="0"/>
              <a:t>Collaboratively, they reviewed the Artsource® lessons, discussed the lesson outcomes with Carolyn and identified entry points that aligned to historical and cultural context within the core content areas, including English Language Arts, Social Sciences and aligned them to Common Core standards in literacy and tied them to the VAPA framework.  </a:t>
            </a:r>
          </a:p>
          <a:p>
            <a:endParaRPr lang="en-US" altLang="en-US" dirty="0"/>
          </a:p>
        </p:txBody>
      </p:sp>
      <p:sp>
        <p:nvSpPr>
          <p:cNvPr id="196612"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indent="-90180">
              <a:defRPr sz="1400">
                <a:solidFill>
                  <a:srgbClr val="000000"/>
                </a:solidFill>
                <a:latin typeface="Arial" pitchFamily="34" charset="0"/>
                <a:ea typeface="MS PGothic" pitchFamily="34" charset="-128"/>
                <a:sym typeface="Arial" pitchFamily="34" charset="0"/>
              </a:defRPr>
            </a:lvl1pPr>
            <a:lvl2pPr indent="-90180">
              <a:defRPr sz="1400">
                <a:solidFill>
                  <a:srgbClr val="000000"/>
                </a:solidFill>
                <a:latin typeface="Arial" pitchFamily="34" charset="0"/>
                <a:ea typeface="MS PGothic" pitchFamily="34" charset="-128"/>
                <a:sym typeface="Arial" pitchFamily="34" charset="0"/>
              </a:defRPr>
            </a:lvl2pPr>
            <a:lvl3pPr indent="-90180">
              <a:defRPr sz="1400">
                <a:solidFill>
                  <a:srgbClr val="000000"/>
                </a:solidFill>
                <a:latin typeface="Arial" pitchFamily="34" charset="0"/>
                <a:ea typeface="MS PGothic" pitchFamily="34" charset="-128"/>
                <a:sym typeface="Arial" pitchFamily="34" charset="0"/>
              </a:defRPr>
            </a:lvl3pPr>
            <a:lvl4pPr indent="-90180">
              <a:defRPr sz="1400">
                <a:solidFill>
                  <a:srgbClr val="000000"/>
                </a:solidFill>
                <a:latin typeface="Arial" pitchFamily="34" charset="0"/>
                <a:ea typeface="MS PGothic" pitchFamily="34" charset="-128"/>
                <a:sym typeface="Arial" pitchFamily="34" charset="0"/>
              </a:defRPr>
            </a:lvl4pPr>
            <a:lvl5pPr indent="-90180">
              <a:defRPr sz="1400">
                <a:solidFill>
                  <a:srgbClr val="000000"/>
                </a:solidFill>
                <a:latin typeface="Arial" pitchFamily="34" charset="0"/>
                <a:ea typeface="MS PGothic" pitchFamily="34" charset="-128"/>
                <a:sym typeface="Arial" pitchFamily="34" charset="0"/>
              </a:defRPr>
            </a:lvl5pPr>
            <a:lvl6pPr indent="-90180" eaLnBrk="0" fontAlgn="base" hangingPunct="0">
              <a:spcBef>
                <a:spcPct val="0"/>
              </a:spcBef>
              <a:spcAft>
                <a:spcPct val="0"/>
              </a:spcAft>
              <a:defRPr sz="1400">
                <a:solidFill>
                  <a:srgbClr val="000000"/>
                </a:solidFill>
                <a:latin typeface="Arial" pitchFamily="34" charset="0"/>
                <a:ea typeface="MS PGothic" pitchFamily="34" charset="-128"/>
                <a:sym typeface="Arial" pitchFamily="34" charset="0"/>
              </a:defRPr>
            </a:lvl6pPr>
            <a:lvl7pPr indent="-90180" eaLnBrk="0" fontAlgn="base" hangingPunct="0">
              <a:spcBef>
                <a:spcPct val="0"/>
              </a:spcBef>
              <a:spcAft>
                <a:spcPct val="0"/>
              </a:spcAft>
              <a:defRPr sz="1400">
                <a:solidFill>
                  <a:srgbClr val="000000"/>
                </a:solidFill>
                <a:latin typeface="Arial" pitchFamily="34" charset="0"/>
                <a:ea typeface="MS PGothic" pitchFamily="34" charset="-128"/>
                <a:sym typeface="Arial" pitchFamily="34" charset="0"/>
              </a:defRPr>
            </a:lvl7pPr>
            <a:lvl8pPr indent="-90180" eaLnBrk="0" fontAlgn="base" hangingPunct="0">
              <a:spcBef>
                <a:spcPct val="0"/>
              </a:spcBef>
              <a:spcAft>
                <a:spcPct val="0"/>
              </a:spcAft>
              <a:defRPr sz="1400">
                <a:solidFill>
                  <a:srgbClr val="000000"/>
                </a:solidFill>
                <a:latin typeface="Arial" pitchFamily="34" charset="0"/>
                <a:ea typeface="MS PGothic" pitchFamily="34" charset="-128"/>
                <a:sym typeface="Arial" pitchFamily="34" charset="0"/>
              </a:defRPr>
            </a:lvl8pPr>
            <a:lvl9pPr indent="-90180" eaLnBrk="0" fontAlgn="base" hangingPunct="0">
              <a:spcBef>
                <a:spcPct val="0"/>
              </a:spcBef>
              <a:spcAft>
                <a:spcPct val="0"/>
              </a:spcAft>
              <a:defRPr sz="1400">
                <a:solidFill>
                  <a:srgbClr val="000000"/>
                </a:solidFill>
                <a:latin typeface="Arial" pitchFamily="34" charset="0"/>
                <a:ea typeface="MS PGothic" pitchFamily="34" charset="-128"/>
                <a:sym typeface="Arial" pitchFamily="34" charset="0"/>
              </a:defRPr>
            </a:lvl9pPr>
          </a:lstStyle>
          <a:p>
            <a:pPr>
              <a:buFont typeface="Arial" pitchFamily="34" charset="0"/>
              <a:buChar char="●"/>
            </a:pPr>
            <a:endParaRPr lang="en-US" altLang="en-US">
              <a:cs typeface="Arial" pitchFamily="34" charset="0"/>
            </a:endParaRPr>
          </a:p>
          <a:p>
            <a:pPr lvl="1">
              <a:buFont typeface="Courier New" pitchFamily="49" charset="0"/>
              <a:buChar char="o"/>
            </a:pPr>
            <a:endParaRPr lang="en-US" altLang="en-US">
              <a:cs typeface="Arial" pitchFamily="34" charset="0"/>
            </a:endParaRPr>
          </a:p>
          <a:p>
            <a:pPr lvl="2">
              <a:buFont typeface="Wingdings" pitchFamily="2" charset="2"/>
              <a:buChar char="§"/>
            </a:pPr>
            <a:endParaRPr lang="en-US" altLang="en-US">
              <a:cs typeface="Arial" pitchFamily="34" charset="0"/>
            </a:endParaRPr>
          </a:p>
          <a:p>
            <a:pPr lvl="3">
              <a:buFont typeface="Arial" pitchFamily="34" charset="0"/>
              <a:buChar char="●"/>
            </a:pPr>
            <a:endParaRPr lang="en-US" altLang="en-US">
              <a:cs typeface="Arial" pitchFamily="34" charset="0"/>
            </a:endParaRPr>
          </a:p>
          <a:p>
            <a:pPr lvl="4">
              <a:buFont typeface="Courier New" pitchFamily="49" charset="0"/>
              <a:buChar char="o"/>
            </a:pPr>
            <a:endParaRPr lang="en-US" altLang="en-US">
              <a:cs typeface="Arial" pitchFamily="34" charset="0"/>
            </a:endParaRPr>
          </a:p>
          <a:p>
            <a:pPr lvl="4">
              <a:buFont typeface="Wingdings" pitchFamily="2" charset="2"/>
              <a:buChar char="§"/>
            </a:pPr>
            <a:endParaRPr lang="en-US" altLang="en-US">
              <a:cs typeface="Arial" pitchFamily="34" charset="0"/>
            </a:endParaRPr>
          </a:p>
          <a:p>
            <a:pPr lvl="4">
              <a:buFont typeface="Arial" pitchFamily="34" charset="0"/>
              <a:buChar char="●"/>
            </a:pPr>
            <a:endParaRPr lang="en-US" altLang="en-US">
              <a:cs typeface="Arial" pitchFamily="34" charset="0"/>
            </a:endParaRPr>
          </a:p>
          <a:p>
            <a:pPr lvl="4">
              <a:buFont typeface="Courier New" pitchFamily="49" charset="0"/>
              <a:buChar char="o"/>
            </a:pPr>
            <a:endParaRPr lang="en-US" altLang="en-US">
              <a:cs typeface="Arial" pitchFamily="34" charset="0"/>
            </a:endParaRPr>
          </a:p>
          <a:p>
            <a:pPr lvl="4">
              <a:buFont typeface="Wingdings" pitchFamily="2" charset="2"/>
              <a:buChar char="§"/>
            </a:pPr>
            <a:endParaRPr lang="en-US" altLang="en-US">
              <a:cs typeface="Arial" pitchFamily="34" charset="0"/>
            </a:endParaRPr>
          </a:p>
        </p:txBody>
      </p:sp>
    </p:spTree>
    <p:extLst>
      <p:ext uri="{BB962C8B-B14F-4D97-AF65-F5344CB8AC3E}">
        <p14:creationId xmlns:p14="http://schemas.microsoft.com/office/powerpoint/2010/main" val="403789987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02" name="Slide Image Placeholder 1"/>
          <p:cNvSpPr>
            <a:spLocks noGrp="1" noRot="1" noChangeAspect="1" noTextEdit="1"/>
          </p:cNvSpPr>
          <p:nvPr>
            <p:ph type="sldImg"/>
          </p:nvPr>
        </p:nvSpPr>
        <p:spPr>
          <a:ln>
            <a:headEnd/>
            <a:tailEnd/>
          </a:ln>
        </p:spPr>
      </p:sp>
      <p:sp>
        <p:nvSpPr>
          <p:cNvPr id="204803" name="Notes Placeholder 2"/>
          <p:cNvSpPr txBox="1">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t>Slide 5</a:t>
            </a:r>
          </a:p>
          <a:p>
            <a:r>
              <a:rPr lang="en-US" altLang="en-US" dirty="0"/>
              <a:t>Common Core and VAPA standards and connections that apply to this collaborative lesson</a:t>
            </a:r>
          </a:p>
        </p:txBody>
      </p:sp>
      <p:sp>
        <p:nvSpPr>
          <p:cNvPr id="204804"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indent="-90180">
              <a:defRPr sz="1400">
                <a:solidFill>
                  <a:srgbClr val="000000"/>
                </a:solidFill>
                <a:latin typeface="Arial" pitchFamily="34" charset="0"/>
                <a:ea typeface="MS PGothic" pitchFamily="34" charset="-128"/>
                <a:sym typeface="Arial" pitchFamily="34" charset="0"/>
              </a:defRPr>
            </a:lvl1pPr>
            <a:lvl2pPr indent="-90180">
              <a:defRPr sz="1400">
                <a:solidFill>
                  <a:srgbClr val="000000"/>
                </a:solidFill>
                <a:latin typeface="Arial" pitchFamily="34" charset="0"/>
                <a:ea typeface="MS PGothic" pitchFamily="34" charset="-128"/>
                <a:sym typeface="Arial" pitchFamily="34" charset="0"/>
              </a:defRPr>
            </a:lvl2pPr>
            <a:lvl3pPr indent="-90180">
              <a:defRPr sz="1400">
                <a:solidFill>
                  <a:srgbClr val="000000"/>
                </a:solidFill>
                <a:latin typeface="Arial" pitchFamily="34" charset="0"/>
                <a:ea typeface="MS PGothic" pitchFamily="34" charset="-128"/>
                <a:sym typeface="Arial" pitchFamily="34" charset="0"/>
              </a:defRPr>
            </a:lvl3pPr>
            <a:lvl4pPr indent="-90180">
              <a:defRPr sz="1400">
                <a:solidFill>
                  <a:srgbClr val="000000"/>
                </a:solidFill>
                <a:latin typeface="Arial" pitchFamily="34" charset="0"/>
                <a:ea typeface="MS PGothic" pitchFamily="34" charset="-128"/>
                <a:sym typeface="Arial" pitchFamily="34" charset="0"/>
              </a:defRPr>
            </a:lvl4pPr>
            <a:lvl5pPr indent="-90180">
              <a:defRPr sz="1400">
                <a:solidFill>
                  <a:srgbClr val="000000"/>
                </a:solidFill>
                <a:latin typeface="Arial" pitchFamily="34" charset="0"/>
                <a:ea typeface="MS PGothic" pitchFamily="34" charset="-128"/>
                <a:sym typeface="Arial" pitchFamily="34" charset="0"/>
              </a:defRPr>
            </a:lvl5pPr>
            <a:lvl6pPr indent="-90180" eaLnBrk="0" fontAlgn="base" hangingPunct="0">
              <a:spcBef>
                <a:spcPct val="0"/>
              </a:spcBef>
              <a:spcAft>
                <a:spcPct val="0"/>
              </a:spcAft>
              <a:defRPr sz="1400">
                <a:solidFill>
                  <a:srgbClr val="000000"/>
                </a:solidFill>
                <a:latin typeface="Arial" pitchFamily="34" charset="0"/>
                <a:ea typeface="MS PGothic" pitchFamily="34" charset="-128"/>
                <a:sym typeface="Arial" pitchFamily="34" charset="0"/>
              </a:defRPr>
            </a:lvl6pPr>
            <a:lvl7pPr indent="-90180" eaLnBrk="0" fontAlgn="base" hangingPunct="0">
              <a:spcBef>
                <a:spcPct val="0"/>
              </a:spcBef>
              <a:spcAft>
                <a:spcPct val="0"/>
              </a:spcAft>
              <a:defRPr sz="1400">
                <a:solidFill>
                  <a:srgbClr val="000000"/>
                </a:solidFill>
                <a:latin typeface="Arial" pitchFamily="34" charset="0"/>
                <a:ea typeface="MS PGothic" pitchFamily="34" charset="-128"/>
                <a:sym typeface="Arial" pitchFamily="34" charset="0"/>
              </a:defRPr>
            </a:lvl7pPr>
            <a:lvl8pPr indent="-90180" eaLnBrk="0" fontAlgn="base" hangingPunct="0">
              <a:spcBef>
                <a:spcPct val="0"/>
              </a:spcBef>
              <a:spcAft>
                <a:spcPct val="0"/>
              </a:spcAft>
              <a:defRPr sz="1400">
                <a:solidFill>
                  <a:srgbClr val="000000"/>
                </a:solidFill>
                <a:latin typeface="Arial" pitchFamily="34" charset="0"/>
                <a:ea typeface="MS PGothic" pitchFamily="34" charset="-128"/>
                <a:sym typeface="Arial" pitchFamily="34" charset="0"/>
              </a:defRPr>
            </a:lvl8pPr>
            <a:lvl9pPr indent="-90180" eaLnBrk="0" fontAlgn="base" hangingPunct="0">
              <a:spcBef>
                <a:spcPct val="0"/>
              </a:spcBef>
              <a:spcAft>
                <a:spcPct val="0"/>
              </a:spcAft>
              <a:defRPr sz="1400">
                <a:solidFill>
                  <a:srgbClr val="000000"/>
                </a:solidFill>
                <a:latin typeface="Arial" pitchFamily="34" charset="0"/>
                <a:ea typeface="MS PGothic" pitchFamily="34" charset="-128"/>
                <a:sym typeface="Arial" pitchFamily="34" charset="0"/>
              </a:defRPr>
            </a:lvl9pPr>
          </a:lstStyle>
          <a:p>
            <a:pPr>
              <a:buFont typeface="Arial" pitchFamily="34" charset="0"/>
              <a:buChar char="●"/>
            </a:pPr>
            <a:endParaRPr lang="en-US" altLang="en-US">
              <a:cs typeface="Arial" pitchFamily="34" charset="0"/>
            </a:endParaRPr>
          </a:p>
          <a:p>
            <a:pPr lvl="1">
              <a:buFont typeface="Courier New" pitchFamily="49" charset="0"/>
              <a:buChar char="o"/>
            </a:pPr>
            <a:endParaRPr lang="en-US" altLang="en-US">
              <a:cs typeface="Arial" pitchFamily="34" charset="0"/>
            </a:endParaRPr>
          </a:p>
          <a:p>
            <a:pPr lvl="2">
              <a:buFont typeface="Wingdings" pitchFamily="2" charset="2"/>
              <a:buChar char="§"/>
            </a:pPr>
            <a:endParaRPr lang="en-US" altLang="en-US">
              <a:cs typeface="Arial" pitchFamily="34" charset="0"/>
            </a:endParaRPr>
          </a:p>
          <a:p>
            <a:pPr lvl="3">
              <a:buFont typeface="Arial" pitchFamily="34" charset="0"/>
              <a:buChar char="●"/>
            </a:pPr>
            <a:endParaRPr lang="en-US" altLang="en-US">
              <a:cs typeface="Arial" pitchFamily="34" charset="0"/>
            </a:endParaRPr>
          </a:p>
          <a:p>
            <a:pPr lvl="4">
              <a:buFont typeface="Courier New" pitchFamily="49" charset="0"/>
              <a:buChar char="o"/>
            </a:pPr>
            <a:endParaRPr lang="en-US" altLang="en-US">
              <a:cs typeface="Arial" pitchFamily="34" charset="0"/>
            </a:endParaRPr>
          </a:p>
          <a:p>
            <a:pPr lvl="4">
              <a:buFont typeface="Courier New" pitchFamily="49" charset="0"/>
              <a:buChar char="o"/>
            </a:pPr>
            <a:endParaRPr lang="en-US" altLang="en-US">
              <a:cs typeface="Arial" pitchFamily="34" charset="0"/>
            </a:endParaRPr>
          </a:p>
          <a:p>
            <a:pPr lvl="4">
              <a:buFont typeface="Arial" pitchFamily="34" charset="0"/>
              <a:buChar char="●"/>
            </a:pPr>
            <a:endParaRPr lang="en-US" altLang="en-US">
              <a:cs typeface="Arial" pitchFamily="34" charset="0"/>
            </a:endParaRPr>
          </a:p>
          <a:p>
            <a:pPr lvl="4">
              <a:buFont typeface="Courier New" pitchFamily="49" charset="0"/>
              <a:buChar char="o"/>
            </a:pPr>
            <a:endParaRPr lang="en-US" altLang="en-US">
              <a:cs typeface="Arial" pitchFamily="34" charset="0"/>
            </a:endParaRPr>
          </a:p>
          <a:p>
            <a:pPr lvl="4">
              <a:buFont typeface="Courier New" pitchFamily="49" charset="0"/>
              <a:buChar char="o"/>
            </a:pPr>
            <a:endParaRPr lang="en-US" altLang="en-US">
              <a:cs typeface="Arial" pitchFamily="34" charset="0"/>
            </a:endParaRPr>
          </a:p>
        </p:txBody>
      </p:sp>
    </p:spTree>
    <p:extLst>
      <p:ext uri="{BB962C8B-B14F-4D97-AF65-F5344CB8AC3E}">
        <p14:creationId xmlns:p14="http://schemas.microsoft.com/office/powerpoint/2010/main" val="145050019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7634" name="Slide Image Placeholder 1"/>
          <p:cNvSpPr>
            <a:spLocks noGrp="1" noRot="1" noChangeAspect="1" noTextEdit="1"/>
          </p:cNvSpPr>
          <p:nvPr>
            <p:ph type="sldImg"/>
          </p:nvPr>
        </p:nvSpPr>
        <p:spPr>
          <a:ln>
            <a:headEnd/>
            <a:tailEnd/>
          </a:ln>
        </p:spPr>
      </p:sp>
      <p:sp>
        <p:nvSpPr>
          <p:cNvPr id="197635" name="Notes Placeholder 2"/>
          <p:cNvSpPr txBox="1">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t>Slide 6 </a:t>
            </a:r>
          </a:p>
          <a:p>
            <a:r>
              <a:rPr lang="en-US" altLang="en-US" dirty="0"/>
              <a:t>These are examples of the tee-pees that were created in English Language Arts classes.  The lesson required the student to identify:</a:t>
            </a:r>
          </a:p>
          <a:p>
            <a:r>
              <a:rPr lang="en-US" altLang="en-US" dirty="0"/>
              <a:t>Who the characters are</a:t>
            </a:r>
          </a:p>
          <a:p>
            <a:r>
              <a:rPr lang="en-US" altLang="en-US" dirty="0"/>
              <a:t>What is the plot of the story</a:t>
            </a:r>
          </a:p>
          <a:p>
            <a:r>
              <a:rPr lang="en-US" altLang="en-US" dirty="0"/>
              <a:t>What is the setting of the story</a:t>
            </a:r>
          </a:p>
          <a:p>
            <a:r>
              <a:rPr lang="en-US" altLang="en-US" dirty="0"/>
              <a:t>Why the story was told/written</a:t>
            </a:r>
          </a:p>
          <a:p>
            <a:r>
              <a:rPr lang="en-US" altLang="en-US" dirty="0"/>
              <a:t>See Grades 4-5 Lesson Plan &amp; Resources Handout</a:t>
            </a:r>
          </a:p>
        </p:txBody>
      </p:sp>
      <p:sp>
        <p:nvSpPr>
          <p:cNvPr id="197636"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indent="-90180">
              <a:defRPr sz="1400">
                <a:solidFill>
                  <a:srgbClr val="000000"/>
                </a:solidFill>
                <a:latin typeface="Arial" pitchFamily="34" charset="0"/>
                <a:ea typeface="MS PGothic" pitchFamily="34" charset="-128"/>
                <a:sym typeface="Arial" pitchFamily="34" charset="0"/>
              </a:defRPr>
            </a:lvl1pPr>
            <a:lvl2pPr indent="-90180">
              <a:defRPr sz="1400">
                <a:solidFill>
                  <a:srgbClr val="000000"/>
                </a:solidFill>
                <a:latin typeface="Arial" pitchFamily="34" charset="0"/>
                <a:ea typeface="MS PGothic" pitchFamily="34" charset="-128"/>
                <a:sym typeface="Arial" pitchFamily="34" charset="0"/>
              </a:defRPr>
            </a:lvl2pPr>
            <a:lvl3pPr indent="-90180">
              <a:defRPr sz="1400">
                <a:solidFill>
                  <a:srgbClr val="000000"/>
                </a:solidFill>
                <a:latin typeface="Arial" pitchFamily="34" charset="0"/>
                <a:ea typeface="MS PGothic" pitchFamily="34" charset="-128"/>
                <a:sym typeface="Arial" pitchFamily="34" charset="0"/>
              </a:defRPr>
            </a:lvl3pPr>
            <a:lvl4pPr indent="-90180">
              <a:defRPr sz="1400">
                <a:solidFill>
                  <a:srgbClr val="000000"/>
                </a:solidFill>
                <a:latin typeface="Arial" pitchFamily="34" charset="0"/>
                <a:ea typeface="MS PGothic" pitchFamily="34" charset="-128"/>
                <a:sym typeface="Arial" pitchFamily="34" charset="0"/>
              </a:defRPr>
            </a:lvl4pPr>
            <a:lvl5pPr indent="-90180">
              <a:defRPr sz="1400">
                <a:solidFill>
                  <a:srgbClr val="000000"/>
                </a:solidFill>
                <a:latin typeface="Arial" pitchFamily="34" charset="0"/>
                <a:ea typeface="MS PGothic" pitchFamily="34" charset="-128"/>
                <a:sym typeface="Arial" pitchFamily="34" charset="0"/>
              </a:defRPr>
            </a:lvl5pPr>
            <a:lvl6pPr indent="-90180" eaLnBrk="0" fontAlgn="base" hangingPunct="0">
              <a:spcBef>
                <a:spcPct val="0"/>
              </a:spcBef>
              <a:spcAft>
                <a:spcPct val="0"/>
              </a:spcAft>
              <a:defRPr sz="1400">
                <a:solidFill>
                  <a:srgbClr val="000000"/>
                </a:solidFill>
                <a:latin typeface="Arial" pitchFamily="34" charset="0"/>
                <a:ea typeface="MS PGothic" pitchFamily="34" charset="-128"/>
                <a:sym typeface="Arial" pitchFamily="34" charset="0"/>
              </a:defRPr>
            </a:lvl6pPr>
            <a:lvl7pPr indent="-90180" eaLnBrk="0" fontAlgn="base" hangingPunct="0">
              <a:spcBef>
                <a:spcPct val="0"/>
              </a:spcBef>
              <a:spcAft>
                <a:spcPct val="0"/>
              </a:spcAft>
              <a:defRPr sz="1400">
                <a:solidFill>
                  <a:srgbClr val="000000"/>
                </a:solidFill>
                <a:latin typeface="Arial" pitchFamily="34" charset="0"/>
                <a:ea typeface="MS PGothic" pitchFamily="34" charset="-128"/>
                <a:sym typeface="Arial" pitchFamily="34" charset="0"/>
              </a:defRPr>
            </a:lvl7pPr>
            <a:lvl8pPr indent="-90180" eaLnBrk="0" fontAlgn="base" hangingPunct="0">
              <a:spcBef>
                <a:spcPct val="0"/>
              </a:spcBef>
              <a:spcAft>
                <a:spcPct val="0"/>
              </a:spcAft>
              <a:defRPr sz="1400">
                <a:solidFill>
                  <a:srgbClr val="000000"/>
                </a:solidFill>
                <a:latin typeface="Arial" pitchFamily="34" charset="0"/>
                <a:ea typeface="MS PGothic" pitchFamily="34" charset="-128"/>
                <a:sym typeface="Arial" pitchFamily="34" charset="0"/>
              </a:defRPr>
            </a:lvl8pPr>
            <a:lvl9pPr indent="-90180" eaLnBrk="0" fontAlgn="base" hangingPunct="0">
              <a:spcBef>
                <a:spcPct val="0"/>
              </a:spcBef>
              <a:spcAft>
                <a:spcPct val="0"/>
              </a:spcAft>
              <a:defRPr sz="1400">
                <a:solidFill>
                  <a:srgbClr val="000000"/>
                </a:solidFill>
                <a:latin typeface="Arial" pitchFamily="34" charset="0"/>
                <a:ea typeface="MS PGothic" pitchFamily="34" charset="-128"/>
                <a:sym typeface="Arial" pitchFamily="34" charset="0"/>
              </a:defRPr>
            </a:lvl9pPr>
          </a:lstStyle>
          <a:p>
            <a:pPr>
              <a:buFont typeface="Arial" pitchFamily="34" charset="0"/>
              <a:buChar char="●"/>
            </a:pPr>
            <a:endParaRPr lang="en-US" altLang="en-US">
              <a:cs typeface="Arial" pitchFamily="34" charset="0"/>
            </a:endParaRPr>
          </a:p>
          <a:p>
            <a:pPr lvl="1">
              <a:buFont typeface="Courier New" pitchFamily="49" charset="0"/>
              <a:buChar char="o"/>
            </a:pPr>
            <a:endParaRPr lang="en-US" altLang="en-US">
              <a:cs typeface="Arial" pitchFamily="34" charset="0"/>
            </a:endParaRPr>
          </a:p>
          <a:p>
            <a:pPr lvl="2">
              <a:buFont typeface="Wingdings" pitchFamily="2" charset="2"/>
              <a:buChar char="§"/>
            </a:pPr>
            <a:endParaRPr lang="en-US" altLang="en-US">
              <a:cs typeface="Arial" pitchFamily="34" charset="0"/>
            </a:endParaRPr>
          </a:p>
          <a:p>
            <a:pPr lvl="3">
              <a:buFont typeface="Arial" pitchFamily="34" charset="0"/>
              <a:buChar char="●"/>
            </a:pPr>
            <a:endParaRPr lang="en-US" altLang="en-US">
              <a:cs typeface="Arial" pitchFamily="34" charset="0"/>
            </a:endParaRPr>
          </a:p>
          <a:p>
            <a:pPr lvl="4">
              <a:buFont typeface="Courier New" pitchFamily="49" charset="0"/>
              <a:buChar char="o"/>
            </a:pPr>
            <a:endParaRPr lang="en-US" altLang="en-US">
              <a:cs typeface="Arial" pitchFamily="34" charset="0"/>
            </a:endParaRPr>
          </a:p>
          <a:p>
            <a:pPr lvl="4">
              <a:buFont typeface="Wingdings" pitchFamily="2" charset="2"/>
              <a:buChar char="§"/>
            </a:pPr>
            <a:endParaRPr lang="en-US" altLang="en-US">
              <a:cs typeface="Arial" pitchFamily="34" charset="0"/>
            </a:endParaRPr>
          </a:p>
          <a:p>
            <a:pPr lvl="4">
              <a:buFont typeface="Arial" pitchFamily="34" charset="0"/>
              <a:buChar char="●"/>
            </a:pPr>
            <a:endParaRPr lang="en-US" altLang="en-US">
              <a:cs typeface="Arial" pitchFamily="34" charset="0"/>
            </a:endParaRPr>
          </a:p>
          <a:p>
            <a:pPr lvl="4">
              <a:buFont typeface="Courier New" pitchFamily="49" charset="0"/>
              <a:buChar char="o"/>
            </a:pPr>
            <a:endParaRPr lang="en-US" altLang="en-US">
              <a:cs typeface="Arial" pitchFamily="34" charset="0"/>
            </a:endParaRPr>
          </a:p>
          <a:p>
            <a:pPr lvl="4">
              <a:buFont typeface="Wingdings" pitchFamily="2" charset="2"/>
              <a:buChar char="§"/>
            </a:pPr>
            <a:endParaRPr lang="en-US" altLang="en-US">
              <a:cs typeface="Arial" pitchFamily="34" charset="0"/>
            </a:endParaRPr>
          </a:p>
        </p:txBody>
      </p:sp>
    </p:spTree>
    <p:extLst>
      <p:ext uri="{BB962C8B-B14F-4D97-AF65-F5344CB8AC3E}">
        <p14:creationId xmlns:p14="http://schemas.microsoft.com/office/powerpoint/2010/main" val="341865101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8658" name="Slide Image Placeholder 1"/>
          <p:cNvSpPr>
            <a:spLocks noGrp="1" noRot="1" noChangeAspect="1" noTextEdit="1"/>
          </p:cNvSpPr>
          <p:nvPr>
            <p:ph type="sldImg"/>
          </p:nvPr>
        </p:nvSpPr>
        <p:spPr>
          <a:ln>
            <a:headEnd/>
            <a:tailEnd/>
          </a:ln>
        </p:spPr>
      </p:sp>
      <p:sp>
        <p:nvSpPr>
          <p:cNvPr id="198659" name="Notes Placeholder 2"/>
          <p:cNvSpPr txBox="1">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t>Slide 7</a:t>
            </a:r>
          </a:p>
          <a:p>
            <a:r>
              <a:rPr lang="en-US" altLang="en-US" dirty="0"/>
              <a:t>The tee-pees project incorporated Visual Art (2D &amp; 3D), ELA, Social Studies, and Science Standards</a:t>
            </a:r>
          </a:p>
          <a:p>
            <a:endParaRPr lang="en-US" altLang="en-US" dirty="0"/>
          </a:p>
        </p:txBody>
      </p:sp>
      <p:sp>
        <p:nvSpPr>
          <p:cNvPr id="198660"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indent="-90180">
              <a:defRPr sz="1400">
                <a:solidFill>
                  <a:srgbClr val="000000"/>
                </a:solidFill>
                <a:latin typeface="Arial" pitchFamily="34" charset="0"/>
                <a:ea typeface="MS PGothic" pitchFamily="34" charset="-128"/>
                <a:sym typeface="Arial" pitchFamily="34" charset="0"/>
              </a:defRPr>
            </a:lvl1pPr>
            <a:lvl2pPr indent="-90180">
              <a:defRPr sz="1400">
                <a:solidFill>
                  <a:srgbClr val="000000"/>
                </a:solidFill>
                <a:latin typeface="Arial" pitchFamily="34" charset="0"/>
                <a:ea typeface="MS PGothic" pitchFamily="34" charset="-128"/>
                <a:sym typeface="Arial" pitchFamily="34" charset="0"/>
              </a:defRPr>
            </a:lvl2pPr>
            <a:lvl3pPr indent="-90180">
              <a:defRPr sz="1400">
                <a:solidFill>
                  <a:srgbClr val="000000"/>
                </a:solidFill>
                <a:latin typeface="Arial" pitchFamily="34" charset="0"/>
                <a:ea typeface="MS PGothic" pitchFamily="34" charset="-128"/>
                <a:sym typeface="Arial" pitchFamily="34" charset="0"/>
              </a:defRPr>
            </a:lvl3pPr>
            <a:lvl4pPr indent="-90180">
              <a:defRPr sz="1400">
                <a:solidFill>
                  <a:srgbClr val="000000"/>
                </a:solidFill>
                <a:latin typeface="Arial" pitchFamily="34" charset="0"/>
                <a:ea typeface="MS PGothic" pitchFamily="34" charset="-128"/>
                <a:sym typeface="Arial" pitchFamily="34" charset="0"/>
              </a:defRPr>
            </a:lvl4pPr>
            <a:lvl5pPr indent="-90180">
              <a:defRPr sz="1400">
                <a:solidFill>
                  <a:srgbClr val="000000"/>
                </a:solidFill>
                <a:latin typeface="Arial" pitchFamily="34" charset="0"/>
                <a:ea typeface="MS PGothic" pitchFamily="34" charset="-128"/>
                <a:sym typeface="Arial" pitchFamily="34" charset="0"/>
              </a:defRPr>
            </a:lvl5pPr>
            <a:lvl6pPr indent="-90180" eaLnBrk="0" fontAlgn="base" hangingPunct="0">
              <a:spcBef>
                <a:spcPct val="0"/>
              </a:spcBef>
              <a:spcAft>
                <a:spcPct val="0"/>
              </a:spcAft>
              <a:defRPr sz="1400">
                <a:solidFill>
                  <a:srgbClr val="000000"/>
                </a:solidFill>
                <a:latin typeface="Arial" pitchFamily="34" charset="0"/>
                <a:ea typeface="MS PGothic" pitchFamily="34" charset="-128"/>
                <a:sym typeface="Arial" pitchFamily="34" charset="0"/>
              </a:defRPr>
            </a:lvl6pPr>
            <a:lvl7pPr indent="-90180" eaLnBrk="0" fontAlgn="base" hangingPunct="0">
              <a:spcBef>
                <a:spcPct val="0"/>
              </a:spcBef>
              <a:spcAft>
                <a:spcPct val="0"/>
              </a:spcAft>
              <a:defRPr sz="1400">
                <a:solidFill>
                  <a:srgbClr val="000000"/>
                </a:solidFill>
                <a:latin typeface="Arial" pitchFamily="34" charset="0"/>
                <a:ea typeface="MS PGothic" pitchFamily="34" charset="-128"/>
                <a:sym typeface="Arial" pitchFamily="34" charset="0"/>
              </a:defRPr>
            </a:lvl7pPr>
            <a:lvl8pPr indent="-90180" eaLnBrk="0" fontAlgn="base" hangingPunct="0">
              <a:spcBef>
                <a:spcPct val="0"/>
              </a:spcBef>
              <a:spcAft>
                <a:spcPct val="0"/>
              </a:spcAft>
              <a:defRPr sz="1400">
                <a:solidFill>
                  <a:srgbClr val="000000"/>
                </a:solidFill>
                <a:latin typeface="Arial" pitchFamily="34" charset="0"/>
                <a:ea typeface="MS PGothic" pitchFamily="34" charset="-128"/>
                <a:sym typeface="Arial" pitchFamily="34" charset="0"/>
              </a:defRPr>
            </a:lvl8pPr>
            <a:lvl9pPr indent="-90180" eaLnBrk="0" fontAlgn="base" hangingPunct="0">
              <a:spcBef>
                <a:spcPct val="0"/>
              </a:spcBef>
              <a:spcAft>
                <a:spcPct val="0"/>
              </a:spcAft>
              <a:defRPr sz="1400">
                <a:solidFill>
                  <a:srgbClr val="000000"/>
                </a:solidFill>
                <a:latin typeface="Arial" pitchFamily="34" charset="0"/>
                <a:ea typeface="MS PGothic" pitchFamily="34" charset="-128"/>
                <a:sym typeface="Arial" pitchFamily="34" charset="0"/>
              </a:defRPr>
            </a:lvl9pPr>
          </a:lstStyle>
          <a:p>
            <a:pPr>
              <a:buFont typeface="Arial" pitchFamily="34" charset="0"/>
              <a:buChar char="●"/>
            </a:pPr>
            <a:endParaRPr lang="en-US" altLang="en-US">
              <a:cs typeface="Arial" pitchFamily="34" charset="0"/>
            </a:endParaRPr>
          </a:p>
          <a:p>
            <a:pPr lvl="1">
              <a:buFont typeface="Courier New" pitchFamily="49" charset="0"/>
              <a:buChar char="o"/>
            </a:pPr>
            <a:endParaRPr lang="en-US" altLang="en-US">
              <a:cs typeface="Arial" pitchFamily="34" charset="0"/>
            </a:endParaRPr>
          </a:p>
          <a:p>
            <a:pPr lvl="2">
              <a:buFont typeface="Wingdings" pitchFamily="2" charset="2"/>
              <a:buChar char="§"/>
            </a:pPr>
            <a:endParaRPr lang="en-US" altLang="en-US">
              <a:cs typeface="Arial" pitchFamily="34" charset="0"/>
            </a:endParaRPr>
          </a:p>
          <a:p>
            <a:pPr lvl="3">
              <a:buFont typeface="Arial" pitchFamily="34" charset="0"/>
              <a:buChar char="●"/>
            </a:pPr>
            <a:endParaRPr lang="en-US" altLang="en-US">
              <a:cs typeface="Arial" pitchFamily="34" charset="0"/>
            </a:endParaRPr>
          </a:p>
          <a:p>
            <a:pPr lvl="4">
              <a:buFont typeface="Courier New" pitchFamily="49" charset="0"/>
              <a:buChar char="o"/>
            </a:pPr>
            <a:endParaRPr lang="en-US" altLang="en-US">
              <a:cs typeface="Arial" pitchFamily="34" charset="0"/>
            </a:endParaRPr>
          </a:p>
          <a:p>
            <a:pPr lvl="4">
              <a:buFont typeface="Courier New" pitchFamily="49" charset="0"/>
              <a:buChar char="o"/>
            </a:pPr>
            <a:endParaRPr lang="en-US" altLang="en-US">
              <a:cs typeface="Arial" pitchFamily="34" charset="0"/>
            </a:endParaRPr>
          </a:p>
          <a:p>
            <a:pPr lvl="4">
              <a:buFont typeface="Arial" pitchFamily="34" charset="0"/>
              <a:buChar char="●"/>
            </a:pPr>
            <a:endParaRPr lang="en-US" altLang="en-US">
              <a:cs typeface="Arial" pitchFamily="34" charset="0"/>
            </a:endParaRPr>
          </a:p>
          <a:p>
            <a:pPr lvl="4">
              <a:buFont typeface="Courier New" pitchFamily="49" charset="0"/>
              <a:buChar char="o"/>
            </a:pPr>
            <a:endParaRPr lang="en-US" altLang="en-US">
              <a:cs typeface="Arial" pitchFamily="34" charset="0"/>
            </a:endParaRPr>
          </a:p>
          <a:p>
            <a:pPr lvl="4">
              <a:buFont typeface="Courier New" pitchFamily="49" charset="0"/>
              <a:buChar char="o"/>
            </a:pPr>
            <a:endParaRPr lang="en-US" altLang="en-US">
              <a:cs typeface="Arial" pitchFamily="34" charset="0"/>
            </a:endParaRPr>
          </a:p>
        </p:txBody>
      </p:sp>
    </p:spTree>
    <p:extLst>
      <p:ext uri="{BB962C8B-B14F-4D97-AF65-F5344CB8AC3E}">
        <p14:creationId xmlns:p14="http://schemas.microsoft.com/office/powerpoint/2010/main" val="153957328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9682" name="Slide Image Placeholder 1"/>
          <p:cNvSpPr>
            <a:spLocks noGrp="1" noRot="1" noChangeAspect="1" noTextEdit="1"/>
          </p:cNvSpPr>
          <p:nvPr>
            <p:ph type="sldImg"/>
          </p:nvPr>
        </p:nvSpPr>
        <p:spPr>
          <a:ln>
            <a:headEnd/>
            <a:tailEnd/>
          </a:ln>
        </p:spPr>
      </p:sp>
      <p:sp>
        <p:nvSpPr>
          <p:cNvPr id="199683" name="Notes Placeholder 2"/>
          <p:cNvSpPr txBox="1">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t>Slide 8 (5 min)</a:t>
            </a:r>
          </a:p>
          <a:p>
            <a:r>
              <a:rPr lang="en-US" altLang="en-US" dirty="0"/>
              <a:t>Show YouTube video of students learning the story’s vocabulary, theatre pantomime skills, theatre stage etiquette and soundscapes during progressive lessons on "The Quillwork Girl".</a:t>
            </a:r>
          </a:p>
          <a:p>
            <a:r>
              <a:rPr lang="en-US" altLang="en-US" dirty="0"/>
              <a:t>YouTube Video: https://goo.gl/FyQdgT</a:t>
            </a:r>
          </a:p>
          <a:p>
            <a:r>
              <a:rPr lang="en-US" altLang="en-US" dirty="0"/>
              <a:t>See Theatre Resources Handout</a:t>
            </a:r>
          </a:p>
        </p:txBody>
      </p:sp>
      <p:sp>
        <p:nvSpPr>
          <p:cNvPr id="199684"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indent="-90180">
              <a:defRPr sz="1400">
                <a:solidFill>
                  <a:srgbClr val="000000"/>
                </a:solidFill>
                <a:latin typeface="Arial" pitchFamily="34" charset="0"/>
                <a:ea typeface="MS PGothic" pitchFamily="34" charset="-128"/>
                <a:sym typeface="Arial" pitchFamily="34" charset="0"/>
              </a:defRPr>
            </a:lvl1pPr>
            <a:lvl2pPr indent="-90180">
              <a:defRPr sz="1400">
                <a:solidFill>
                  <a:srgbClr val="000000"/>
                </a:solidFill>
                <a:latin typeface="Arial" pitchFamily="34" charset="0"/>
                <a:ea typeface="MS PGothic" pitchFamily="34" charset="-128"/>
                <a:sym typeface="Arial" pitchFamily="34" charset="0"/>
              </a:defRPr>
            </a:lvl2pPr>
            <a:lvl3pPr indent="-90180">
              <a:defRPr sz="1400">
                <a:solidFill>
                  <a:srgbClr val="000000"/>
                </a:solidFill>
                <a:latin typeface="Arial" pitchFamily="34" charset="0"/>
                <a:ea typeface="MS PGothic" pitchFamily="34" charset="-128"/>
                <a:sym typeface="Arial" pitchFamily="34" charset="0"/>
              </a:defRPr>
            </a:lvl3pPr>
            <a:lvl4pPr indent="-90180">
              <a:defRPr sz="1400">
                <a:solidFill>
                  <a:srgbClr val="000000"/>
                </a:solidFill>
                <a:latin typeface="Arial" pitchFamily="34" charset="0"/>
                <a:ea typeface="MS PGothic" pitchFamily="34" charset="-128"/>
                <a:sym typeface="Arial" pitchFamily="34" charset="0"/>
              </a:defRPr>
            </a:lvl4pPr>
            <a:lvl5pPr indent="-90180">
              <a:defRPr sz="1400">
                <a:solidFill>
                  <a:srgbClr val="000000"/>
                </a:solidFill>
                <a:latin typeface="Arial" pitchFamily="34" charset="0"/>
                <a:ea typeface="MS PGothic" pitchFamily="34" charset="-128"/>
                <a:sym typeface="Arial" pitchFamily="34" charset="0"/>
              </a:defRPr>
            </a:lvl5pPr>
            <a:lvl6pPr indent="-90180" eaLnBrk="0" fontAlgn="base" hangingPunct="0">
              <a:spcBef>
                <a:spcPct val="0"/>
              </a:spcBef>
              <a:spcAft>
                <a:spcPct val="0"/>
              </a:spcAft>
              <a:defRPr sz="1400">
                <a:solidFill>
                  <a:srgbClr val="000000"/>
                </a:solidFill>
                <a:latin typeface="Arial" pitchFamily="34" charset="0"/>
                <a:ea typeface="MS PGothic" pitchFamily="34" charset="-128"/>
                <a:sym typeface="Arial" pitchFamily="34" charset="0"/>
              </a:defRPr>
            </a:lvl6pPr>
            <a:lvl7pPr indent="-90180" eaLnBrk="0" fontAlgn="base" hangingPunct="0">
              <a:spcBef>
                <a:spcPct val="0"/>
              </a:spcBef>
              <a:spcAft>
                <a:spcPct val="0"/>
              </a:spcAft>
              <a:defRPr sz="1400">
                <a:solidFill>
                  <a:srgbClr val="000000"/>
                </a:solidFill>
                <a:latin typeface="Arial" pitchFamily="34" charset="0"/>
                <a:ea typeface="MS PGothic" pitchFamily="34" charset="-128"/>
                <a:sym typeface="Arial" pitchFamily="34" charset="0"/>
              </a:defRPr>
            </a:lvl7pPr>
            <a:lvl8pPr indent="-90180" eaLnBrk="0" fontAlgn="base" hangingPunct="0">
              <a:spcBef>
                <a:spcPct val="0"/>
              </a:spcBef>
              <a:spcAft>
                <a:spcPct val="0"/>
              </a:spcAft>
              <a:defRPr sz="1400">
                <a:solidFill>
                  <a:srgbClr val="000000"/>
                </a:solidFill>
                <a:latin typeface="Arial" pitchFamily="34" charset="0"/>
                <a:ea typeface="MS PGothic" pitchFamily="34" charset="-128"/>
                <a:sym typeface="Arial" pitchFamily="34" charset="0"/>
              </a:defRPr>
            </a:lvl8pPr>
            <a:lvl9pPr indent="-90180" eaLnBrk="0" fontAlgn="base" hangingPunct="0">
              <a:spcBef>
                <a:spcPct val="0"/>
              </a:spcBef>
              <a:spcAft>
                <a:spcPct val="0"/>
              </a:spcAft>
              <a:defRPr sz="1400">
                <a:solidFill>
                  <a:srgbClr val="000000"/>
                </a:solidFill>
                <a:latin typeface="Arial" pitchFamily="34" charset="0"/>
                <a:ea typeface="MS PGothic" pitchFamily="34" charset="-128"/>
                <a:sym typeface="Arial" pitchFamily="34" charset="0"/>
              </a:defRPr>
            </a:lvl9pPr>
          </a:lstStyle>
          <a:p>
            <a:pPr>
              <a:buFont typeface="Arial" pitchFamily="34" charset="0"/>
              <a:buChar char="●"/>
            </a:pPr>
            <a:endParaRPr lang="en-US" altLang="en-US">
              <a:cs typeface="Arial" pitchFamily="34" charset="0"/>
            </a:endParaRPr>
          </a:p>
          <a:p>
            <a:pPr lvl="1">
              <a:buFont typeface="Courier New" pitchFamily="49" charset="0"/>
              <a:buChar char="o"/>
            </a:pPr>
            <a:endParaRPr lang="en-US" altLang="en-US">
              <a:cs typeface="Arial" pitchFamily="34" charset="0"/>
            </a:endParaRPr>
          </a:p>
          <a:p>
            <a:pPr lvl="2">
              <a:buFont typeface="Wingdings" pitchFamily="2" charset="2"/>
              <a:buChar char="§"/>
            </a:pPr>
            <a:endParaRPr lang="en-US" altLang="en-US">
              <a:cs typeface="Arial" pitchFamily="34" charset="0"/>
            </a:endParaRPr>
          </a:p>
          <a:p>
            <a:pPr lvl="3">
              <a:buFont typeface="Arial" pitchFamily="34" charset="0"/>
              <a:buChar char="●"/>
            </a:pPr>
            <a:endParaRPr lang="en-US" altLang="en-US">
              <a:cs typeface="Arial" pitchFamily="34" charset="0"/>
            </a:endParaRPr>
          </a:p>
          <a:p>
            <a:pPr lvl="4">
              <a:buFont typeface="Courier New" pitchFamily="49" charset="0"/>
              <a:buChar char="o"/>
            </a:pPr>
            <a:endParaRPr lang="en-US" altLang="en-US">
              <a:cs typeface="Arial" pitchFamily="34" charset="0"/>
            </a:endParaRPr>
          </a:p>
          <a:p>
            <a:pPr lvl="4">
              <a:buFont typeface="Wingdings" pitchFamily="2" charset="2"/>
              <a:buChar char="§"/>
            </a:pPr>
            <a:endParaRPr lang="en-US" altLang="en-US">
              <a:cs typeface="Arial" pitchFamily="34" charset="0"/>
            </a:endParaRPr>
          </a:p>
          <a:p>
            <a:pPr lvl="4">
              <a:buFont typeface="Arial" pitchFamily="34" charset="0"/>
              <a:buChar char="●"/>
            </a:pPr>
            <a:endParaRPr lang="en-US" altLang="en-US">
              <a:cs typeface="Arial" pitchFamily="34" charset="0"/>
            </a:endParaRPr>
          </a:p>
          <a:p>
            <a:pPr lvl="4">
              <a:buFont typeface="Courier New" pitchFamily="49" charset="0"/>
              <a:buChar char="o"/>
            </a:pPr>
            <a:endParaRPr lang="en-US" altLang="en-US">
              <a:cs typeface="Arial" pitchFamily="34" charset="0"/>
            </a:endParaRPr>
          </a:p>
          <a:p>
            <a:pPr lvl="4">
              <a:buFont typeface="Wingdings" pitchFamily="2" charset="2"/>
              <a:buChar char="§"/>
            </a:pPr>
            <a:endParaRPr lang="en-US" altLang="en-US">
              <a:cs typeface="Arial" pitchFamily="34" charset="0"/>
            </a:endParaRPr>
          </a:p>
        </p:txBody>
      </p:sp>
    </p:spTree>
    <p:extLst>
      <p:ext uri="{BB962C8B-B14F-4D97-AF65-F5344CB8AC3E}">
        <p14:creationId xmlns:p14="http://schemas.microsoft.com/office/powerpoint/2010/main" val="85204274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9682" name="Slide Image Placeholder 1"/>
          <p:cNvSpPr>
            <a:spLocks noGrp="1" noRot="1" noChangeAspect="1" noTextEdit="1"/>
          </p:cNvSpPr>
          <p:nvPr>
            <p:ph type="sldImg"/>
          </p:nvPr>
        </p:nvSpPr>
        <p:spPr>
          <a:ln>
            <a:headEnd/>
            <a:tailEnd/>
          </a:ln>
        </p:spPr>
      </p:sp>
      <p:sp>
        <p:nvSpPr>
          <p:cNvPr id="199683" name="Notes Placeholder 2"/>
          <p:cNvSpPr txBox="1">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t>Slide 9 (5 min)</a:t>
            </a:r>
          </a:p>
          <a:p>
            <a:r>
              <a:rPr lang="en-US" altLang="en-US" dirty="0"/>
              <a:t>The students were also given an opportunity to rehearse on stage... Show YouTube Video:</a:t>
            </a:r>
          </a:p>
          <a:p>
            <a:r>
              <a:rPr lang="en-US" altLang="en-US" dirty="0"/>
              <a:t>https://goo.gl/Yuyg4i </a:t>
            </a:r>
          </a:p>
          <a:p>
            <a:r>
              <a:rPr lang="en-US" altLang="en-US" dirty="0"/>
              <a:t>See Creativity Rubric Handout</a:t>
            </a:r>
          </a:p>
        </p:txBody>
      </p:sp>
      <p:sp>
        <p:nvSpPr>
          <p:cNvPr id="199684"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indent="-90180">
              <a:defRPr sz="1400">
                <a:solidFill>
                  <a:srgbClr val="000000"/>
                </a:solidFill>
                <a:latin typeface="Arial" pitchFamily="34" charset="0"/>
                <a:ea typeface="MS PGothic" pitchFamily="34" charset="-128"/>
                <a:sym typeface="Arial" pitchFamily="34" charset="0"/>
              </a:defRPr>
            </a:lvl1pPr>
            <a:lvl2pPr indent="-90180">
              <a:defRPr sz="1400">
                <a:solidFill>
                  <a:srgbClr val="000000"/>
                </a:solidFill>
                <a:latin typeface="Arial" pitchFamily="34" charset="0"/>
                <a:ea typeface="MS PGothic" pitchFamily="34" charset="-128"/>
                <a:sym typeface="Arial" pitchFamily="34" charset="0"/>
              </a:defRPr>
            </a:lvl2pPr>
            <a:lvl3pPr indent="-90180">
              <a:defRPr sz="1400">
                <a:solidFill>
                  <a:srgbClr val="000000"/>
                </a:solidFill>
                <a:latin typeface="Arial" pitchFamily="34" charset="0"/>
                <a:ea typeface="MS PGothic" pitchFamily="34" charset="-128"/>
                <a:sym typeface="Arial" pitchFamily="34" charset="0"/>
              </a:defRPr>
            </a:lvl3pPr>
            <a:lvl4pPr indent="-90180">
              <a:defRPr sz="1400">
                <a:solidFill>
                  <a:srgbClr val="000000"/>
                </a:solidFill>
                <a:latin typeface="Arial" pitchFamily="34" charset="0"/>
                <a:ea typeface="MS PGothic" pitchFamily="34" charset="-128"/>
                <a:sym typeface="Arial" pitchFamily="34" charset="0"/>
              </a:defRPr>
            </a:lvl4pPr>
            <a:lvl5pPr indent="-90180">
              <a:defRPr sz="1400">
                <a:solidFill>
                  <a:srgbClr val="000000"/>
                </a:solidFill>
                <a:latin typeface="Arial" pitchFamily="34" charset="0"/>
                <a:ea typeface="MS PGothic" pitchFamily="34" charset="-128"/>
                <a:sym typeface="Arial" pitchFamily="34" charset="0"/>
              </a:defRPr>
            </a:lvl5pPr>
            <a:lvl6pPr indent="-90180" eaLnBrk="0" fontAlgn="base" hangingPunct="0">
              <a:spcBef>
                <a:spcPct val="0"/>
              </a:spcBef>
              <a:spcAft>
                <a:spcPct val="0"/>
              </a:spcAft>
              <a:defRPr sz="1400">
                <a:solidFill>
                  <a:srgbClr val="000000"/>
                </a:solidFill>
                <a:latin typeface="Arial" pitchFamily="34" charset="0"/>
                <a:ea typeface="MS PGothic" pitchFamily="34" charset="-128"/>
                <a:sym typeface="Arial" pitchFamily="34" charset="0"/>
              </a:defRPr>
            </a:lvl6pPr>
            <a:lvl7pPr indent="-90180" eaLnBrk="0" fontAlgn="base" hangingPunct="0">
              <a:spcBef>
                <a:spcPct val="0"/>
              </a:spcBef>
              <a:spcAft>
                <a:spcPct val="0"/>
              </a:spcAft>
              <a:defRPr sz="1400">
                <a:solidFill>
                  <a:srgbClr val="000000"/>
                </a:solidFill>
                <a:latin typeface="Arial" pitchFamily="34" charset="0"/>
                <a:ea typeface="MS PGothic" pitchFamily="34" charset="-128"/>
                <a:sym typeface="Arial" pitchFamily="34" charset="0"/>
              </a:defRPr>
            </a:lvl7pPr>
            <a:lvl8pPr indent="-90180" eaLnBrk="0" fontAlgn="base" hangingPunct="0">
              <a:spcBef>
                <a:spcPct val="0"/>
              </a:spcBef>
              <a:spcAft>
                <a:spcPct val="0"/>
              </a:spcAft>
              <a:defRPr sz="1400">
                <a:solidFill>
                  <a:srgbClr val="000000"/>
                </a:solidFill>
                <a:latin typeface="Arial" pitchFamily="34" charset="0"/>
                <a:ea typeface="MS PGothic" pitchFamily="34" charset="-128"/>
                <a:sym typeface="Arial" pitchFamily="34" charset="0"/>
              </a:defRPr>
            </a:lvl8pPr>
            <a:lvl9pPr indent="-90180" eaLnBrk="0" fontAlgn="base" hangingPunct="0">
              <a:spcBef>
                <a:spcPct val="0"/>
              </a:spcBef>
              <a:spcAft>
                <a:spcPct val="0"/>
              </a:spcAft>
              <a:defRPr sz="1400">
                <a:solidFill>
                  <a:srgbClr val="000000"/>
                </a:solidFill>
                <a:latin typeface="Arial" pitchFamily="34" charset="0"/>
                <a:ea typeface="MS PGothic" pitchFamily="34" charset="-128"/>
                <a:sym typeface="Arial" pitchFamily="34" charset="0"/>
              </a:defRPr>
            </a:lvl9pPr>
          </a:lstStyle>
          <a:p>
            <a:pPr>
              <a:buFont typeface="Arial" pitchFamily="34" charset="0"/>
              <a:buChar char="●"/>
            </a:pPr>
            <a:endParaRPr lang="en-US" altLang="en-US">
              <a:cs typeface="Arial" pitchFamily="34" charset="0"/>
            </a:endParaRPr>
          </a:p>
          <a:p>
            <a:pPr lvl="1">
              <a:buFont typeface="Courier New" pitchFamily="49" charset="0"/>
              <a:buChar char="o"/>
            </a:pPr>
            <a:endParaRPr lang="en-US" altLang="en-US">
              <a:cs typeface="Arial" pitchFamily="34" charset="0"/>
            </a:endParaRPr>
          </a:p>
          <a:p>
            <a:pPr lvl="2">
              <a:buFont typeface="Wingdings" pitchFamily="2" charset="2"/>
              <a:buChar char="§"/>
            </a:pPr>
            <a:endParaRPr lang="en-US" altLang="en-US">
              <a:cs typeface="Arial" pitchFamily="34" charset="0"/>
            </a:endParaRPr>
          </a:p>
          <a:p>
            <a:pPr lvl="3">
              <a:buFont typeface="Arial" pitchFamily="34" charset="0"/>
              <a:buChar char="●"/>
            </a:pPr>
            <a:endParaRPr lang="en-US" altLang="en-US">
              <a:cs typeface="Arial" pitchFamily="34" charset="0"/>
            </a:endParaRPr>
          </a:p>
          <a:p>
            <a:pPr lvl="4">
              <a:buFont typeface="Courier New" pitchFamily="49" charset="0"/>
              <a:buChar char="o"/>
            </a:pPr>
            <a:endParaRPr lang="en-US" altLang="en-US">
              <a:cs typeface="Arial" pitchFamily="34" charset="0"/>
            </a:endParaRPr>
          </a:p>
          <a:p>
            <a:pPr lvl="4">
              <a:buFont typeface="Wingdings" pitchFamily="2" charset="2"/>
              <a:buChar char="§"/>
            </a:pPr>
            <a:endParaRPr lang="en-US" altLang="en-US">
              <a:cs typeface="Arial" pitchFamily="34" charset="0"/>
            </a:endParaRPr>
          </a:p>
          <a:p>
            <a:pPr lvl="4">
              <a:buFont typeface="Arial" pitchFamily="34" charset="0"/>
              <a:buChar char="●"/>
            </a:pPr>
            <a:endParaRPr lang="en-US" altLang="en-US">
              <a:cs typeface="Arial" pitchFamily="34" charset="0"/>
            </a:endParaRPr>
          </a:p>
          <a:p>
            <a:pPr lvl="4">
              <a:buFont typeface="Courier New" pitchFamily="49" charset="0"/>
              <a:buChar char="o"/>
            </a:pPr>
            <a:endParaRPr lang="en-US" altLang="en-US">
              <a:cs typeface="Arial" pitchFamily="34" charset="0"/>
            </a:endParaRPr>
          </a:p>
          <a:p>
            <a:pPr lvl="4">
              <a:buFont typeface="Wingdings" pitchFamily="2" charset="2"/>
              <a:buChar char="§"/>
            </a:pPr>
            <a:endParaRPr lang="en-US" altLang="en-US">
              <a:cs typeface="Arial" pitchFamily="34" charset="0"/>
            </a:endParaRPr>
          </a:p>
        </p:txBody>
      </p:sp>
    </p:spTree>
    <p:extLst>
      <p:ext uri="{BB962C8B-B14F-4D97-AF65-F5344CB8AC3E}">
        <p14:creationId xmlns:p14="http://schemas.microsoft.com/office/powerpoint/2010/main" val="85204274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Title and Two Columns">
    <p:spTree>
      <p:nvGrpSpPr>
        <p:cNvPr id="1" name="Shape 17"/>
        <p:cNvGrpSpPr/>
        <p:nvPr/>
      </p:nvGrpSpPr>
      <p:grpSpPr>
        <a:xfrm>
          <a:off x="0" y="0"/>
          <a:ext cx="0" cy="0"/>
          <a:chOff x="0" y="0"/>
          <a:chExt cx="0" cy="0"/>
        </a:xfrm>
      </p:grpSpPr>
      <p:sp>
        <p:nvSpPr>
          <p:cNvPr id="9" name="Title Placeholder 13"/>
          <p:cNvSpPr>
            <a:spLocks noGrp="1"/>
          </p:cNvSpPr>
          <p:nvPr>
            <p:ph type="title"/>
          </p:nvPr>
        </p:nvSpPr>
        <p:spPr>
          <a:xfrm>
            <a:off x="75531" y="76201"/>
            <a:ext cx="9051925" cy="701458"/>
          </a:xfrm>
          <a:prstGeom prst="rect">
            <a:avLst/>
          </a:prstGeom>
        </p:spPr>
        <p:txBody>
          <a:bodyPr rtlCol="0">
            <a:noAutofit/>
          </a:bodyPr>
          <a:lstStyle>
            <a:lvl1pPr>
              <a:defRPr sz="4000">
                <a:solidFill>
                  <a:srgbClr val="FFFFFF"/>
                </a:solidFill>
                <a:latin typeface="Calibri"/>
                <a:cs typeface="Calibri"/>
              </a:defRPr>
            </a:lvl1pPr>
          </a:lstStyle>
          <a:p>
            <a:r>
              <a:rPr lang="en-US" dirty="0"/>
              <a:t>Click to edit Master title style</a:t>
            </a:r>
          </a:p>
        </p:txBody>
      </p:sp>
      <p:sp>
        <p:nvSpPr>
          <p:cNvPr id="10" name="Text Placeholder 12"/>
          <p:cNvSpPr>
            <a:spLocks noGrp="1"/>
          </p:cNvSpPr>
          <p:nvPr>
            <p:ph type="body" sz="quarter" idx="12"/>
          </p:nvPr>
        </p:nvSpPr>
        <p:spPr>
          <a:xfrm>
            <a:off x="1300873" y="2035728"/>
            <a:ext cx="6801057" cy="2635025"/>
          </a:xfrm>
          <a:prstGeom prst="rect">
            <a:avLst/>
          </a:prstGeom>
        </p:spPr>
        <p:txBody>
          <a:bodyPr vert="horz"/>
          <a:lstStyle>
            <a:lvl1pPr marL="0" indent="0">
              <a:spcBef>
                <a:spcPts val="0"/>
              </a:spcBef>
              <a:buFontTx/>
              <a:buNone/>
              <a:defRPr sz="2500">
                <a:latin typeface="Calibri"/>
                <a:cs typeface="Calibri"/>
              </a:defRPr>
            </a:lvl1pPr>
          </a:lstStyle>
          <a:p>
            <a:pPr lvl="0"/>
            <a:r>
              <a:rPr lang="en-US" dirty="0"/>
              <a:t>Click to edit Master text styles</a:t>
            </a:r>
          </a:p>
        </p:txBody>
      </p:sp>
      <p:sp>
        <p:nvSpPr>
          <p:cNvPr id="11" name="Text Placeholder 12"/>
          <p:cNvSpPr>
            <a:spLocks noGrp="1"/>
          </p:cNvSpPr>
          <p:nvPr>
            <p:ph type="body" sz="quarter" idx="13"/>
          </p:nvPr>
        </p:nvSpPr>
        <p:spPr>
          <a:xfrm>
            <a:off x="1300874" y="1447800"/>
            <a:ext cx="6801057" cy="587928"/>
          </a:xfrm>
          <a:prstGeom prst="rect">
            <a:avLst/>
          </a:prstGeom>
        </p:spPr>
        <p:txBody>
          <a:bodyPr vert="horz"/>
          <a:lstStyle>
            <a:lvl1pPr>
              <a:defRPr sz="3200" b="1">
                <a:solidFill>
                  <a:srgbClr val="000090"/>
                </a:solidFill>
                <a:latin typeface="Calibri"/>
                <a:cs typeface="Calibri"/>
              </a:defRPr>
            </a:lvl1pPr>
          </a:lstStyle>
          <a:p>
            <a:pPr lvl="0"/>
            <a:r>
              <a:rPr lang="en-US" dirty="0"/>
              <a:t>Click to edit Master text styles</a:t>
            </a:r>
          </a:p>
        </p:txBody>
      </p:sp>
      <p:sp>
        <p:nvSpPr>
          <p:cNvPr id="12" name="Text Placeholder 6"/>
          <p:cNvSpPr>
            <a:spLocks noGrp="1"/>
          </p:cNvSpPr>
          <p:nvPr>
            <p:ph type="body" sz="quarter" idx="15"/>
          </p:nvPr>
        </p:nvSpPr>
        <p:spPr>
          <a:xfrm>
            <a:off x="1300873" y="4670753"/>
            <a:ext cx="6801058" cy="977394"/>
          </a:xfrm>
          <a:prstGeom prst="rect">
            <a:avLst/>
          </a:prstGeom>
        </p:spPr>
        <p:txBody>
          <a:bodyPr vert="horz"/>
          <a:lstStyle>
            <a:lvl1pPr marL="342900" indent="-342900">
              <a:buClr>
                <a:srgbClr val="FF0000"/>
              </a:buClr>
              <a:buSzPct val="100000"/>
              <a:buFont typeface="Wingdings" charset="2"/>
              <a:buChar char="§"/>
              <a:defRPr sz="2500">
                <a:latin typeface="Calibri"/>
                <a:cs typeface="Calibri"/>
              </a:defRPr>
            </a:lvl1pPr>
          </a:lstStyle>
          <a:p>
            <a:pPr lvl="0"/>
            <a:r>
              <a:rPr lang="en-US" dirty="0"/>
              <a:t>Click to edit Master text styles</a:t>
            </a:r>
          </a:p>
        </p:txBody>
      </p:sp>
    </p:spTree>
    <p:extLst>
      <p:ext uri="{BB962C8B-B14F-4D97-AF65-F5344CB8AC3E}">
        <p14:creationId xmlns:p14="http://schemas.microsoft.com/office/powerpoint/2010/main" val="247395898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Caption">
    <p:spTree>
      <p:nvGrpSpPr>
        <p:cNvPr id="1" name="Shape 23"/>
        <p:cNvGrpSpPr/>
        <p:nvPr/>
      </p:nvGrpSpPr>
      <p:grpSpPr>
        <a:xfrm>
          <a:off x="0" y="0"/>
          <a:ext cx="0" cy="0"/>
          <a:chOff x="0" y="0"/>
          <a:chExt cx="0" cy="0"/>
        </a:xfrm>
      </p:grpSpPr>
      <p:sp>
        <p:nvSpPr>
          <p:cNvPr id="7" name="Title Placeholder 13"/>
          <p:cNvSpPr>
            <a:spLocks noGrp="1"/>
          </p:cNvSpPr>
          <p:nvPr>
            <p:ph type="title"/>
          </p:nvPr>
        </p:nvSpPr>
        <p:spPr>
          <a:xfrm>
            <a:off x="75531" y="76201"/>
            <a:ext cx="9051925" cy="701458"/>
          </a:xfrm>
          <a:prstGeom prst="rect">
            <a:avLst/>
          </a:prstGeom>
        </p:spPr>
        <p:txBody>
          <a:bodyPr rtlCol="0">
            <a:noAutofit/>
          </a:bodyPr>
          <a:lstStyle>
            <a:lvl1pPr>
              <a:defRPr sz="4000">
                <a:solidFill>
                  <a:srgbClr val="FFFFFF"/>
                </a:solidFill>
                <a:latin typeface="Calibri"/>
                <a:cs typeface="Calibri"/>
              </a:defRPr>
            </a:lvl1pPr>
          </a:lstStyle>
          <a:p>
            <a:r>
              <a:rPr lang="en-US" dirty="0"/>
              <a:t>Click to edit Master title style</a:t>
            </a:r>
          </a:p>
        </p:txBody>
      </p:sp>
      <p:sp>
        <p:nvSpPr>
          <p:cNvPr id="8" name="Text Placeholder 12"/>
          <p:cNvSpPr>
            <a:spLocks noGrp="1"/>
          </p:cNvSpPr>
          <p:nvPr>
            <p:ph type="body" sz="quarter" idx="12"/>
          </p:nvPr>
        </p:nvSpPr>
        <p:spPr>
          <a:xfrm>
            <a:off x="1300873" y="2035728"/>
            <a:ext cx="6801057" cy="2635025"/>
          </a:xfrm>
          <a:prstGeom prst="rect">
            <a:avLst/>
          </a:prstGeom>
        </p:spPr>
        <p:txBody>
          <a:bodyPr vert="horz"/>
          <a:lstStyle>
            <a:lvl1pPr marL="0" indent="0">
              <a:spcBef>
                <a:spcPts val="0"/>
              </a:spcBef>
              <a:buFontTx/>
              <a:buNone/>
              <a:defRPr sz="2500">
                <a:latin typeface="Calibri"/>
                <a:cs typeface="Calibri"/>
              </a:defRPr>
            </a:lvl1pPr>
          </a:lstStyle>
          <a:p>
            <a:pPr lvl="0"/>
            <a:r>
              <a:rPr lang="en-US" dirty="0"/>
              <a:t>Click to edit Master text styles</a:t>
            </a:r>
          </a:p>
        </p:txBody>
      </p:sp>
      <p:sp>
        <p:nvSpPr>
          <p:cNvPr id="9" name="Text Placeholder 12"/>
          <p:cNvSpPr>
            <a:spLocks noGrp="1"/>
          </p:cNvSpPr>
          <p:nvPr>
            <p:ph type="body" sz="quarter" idx="13"/>
          </p:nvPr>
        </p:nvSpPr>
        <p:spPr>
          <a:xfrm>
            <a:off x="1300874" y="1447800"/>
            <a:ext cx="6801057" cy="587928"/>
          </a:xfrm>
          <a:prstGeom prst="rect">
            <a:avLst/>
          </a:prstGeom>
        </p:spPr>
        <p:txBody>
          <a:bodyPr vert="horz"/>
          <a:lstStyle>
            <a:lvl1pPr>
              <a:defRPr sz="3200" b="1">
                <a:solidFill>
                  <a:srgbClr val="000090"/>
                </a:solidFill>
                <a:latin typeface="Calibri"/>
                <a:cs typeface="Calibri"/>
              </a:defRPr>
            </a:lvl1pPr>
          </a:lstStyle>
          <a:p>
            <a:pPr lvl="0"/>
            <a:r>
              <a:rPr lang="en-US" dirty="0"/>
              <a:t>Click to edit Master text styles</a:t>
            </a:r>
          </a:p>
        </p:txBody>
      </p:sp>
      <p:sp>
        <p:nvSpPr>
          <p:cNvPr id="10" name="Text Placeholder 6"/>
          <p:cNvSpPr>
            <a:spLocks noGrp="1"/>
          </p:cNvSpPr>
          <p:nvPr>
            <p:ph type="body" sz="quarter" idx="15"/>
          </p:nvPr>
        </p:nvSpPr>
        <p:spPr>
          <a:xfrm>
            <a:off x="1300873" y="4670753"/>
            <a:ext cx="6801058" cy="977394"/>
          </a:xfrm>
          <a:prstGeom prst="rect">
            <a:avLst/>
          </a:prstGeom>
        </p:spPr>
        <p:txBody>
          <a:bodyPr vert="horz"/>
          <a:lstStyle>
            <a:lvl1pPr marL="342900" indent="-342900">
              <a:buClr>
                <a:srgbClr val="FF0000"/>
              </a:buClr>
              <a:buSzPct val="100000"/>
              <a:buFont typeface="Wingdings" charset="2"/>
              <a:buChar char="§"/>
              <a:defRPr sz="2500">
                <a:latin typeface="Calibri"/>
                <a:cs typeface="Calibri"/>
              </a:defRPr>
            </a:lvl1pPr>
          </a:lstStyle>
          <a:p>
            <a:pPr lvl="0"/>
            <a:r>
              <a:rPr lang="en-US" dirty="0"/>
              <a:t>Click to edit Master text styles</a:t>
            </a:r>
          </a:p>
        </p:txBody>
      </p:sp>
    </p:spTree>
    <p:extLst>
      <p:ext uri="{BB962C8B-B14F-4D97-AF65-F5344CB8AC3E}">
        <p14:creationId xmlns:p14="http://schemas.microsoft.com/office/powerpoint/2010/main" val="218130626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a:t>Click to edit Master title style</a:t>
            </a:r>
          </a:p>
        </p:txBody>
      </p:sp>
      <p:sp>
        <p:nvSpPr>
          <p:cNvPr id="3" name="Content Placeholder 2"/>
          <p:cNvSpPr>
            <a:spLocks noGrp="1"/>
          </p:cNvSpPr>
          <p:nvPr>
            <p:ph idx="1"/>
          </p:nvPr>
        </p:nvSpPr>
        <p:spPr>
          <a:xfrm>
            <a:off x="457200" y="1600200"/>
            <a:ext cx="8229600" cy="4525963"/>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bwMode="auto">
          <a:xfrm>
            <a:off x="457200" y="6356350"/>
            <a:ext cx="2133600" cy="365125"/>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defRPr>
                <a:latin typeface="Arial" charset="0"/>
                <a:ea typeface="Arial" charset="0"/>
                <a:cs typeface="Arial" charset="0"/>
                <a:sym typeface="Arial" charset="0"/>
              </a:defRPr>
            </a:lvl1pPr>
          </a:lstStyle>
          <a:p>
            <a:pPr eaLnBrk="0" fontAlgn="base" hangingPunct="0">
              <a:spcBef>
                <a:spcPct val="0"/>
              </a:spcBef>
              <a:spcAft>
                <a:spcPct val="0"/>
              </a:spcAft>
              <a:defRPr/>
            </a:pPr>
            <a:fld id="{F8571532-4859-49A2-9681-3384DA5261D4}" type="datetime1">
              <a:rPr lang="en-US" sz="1400">
                <a:solidFill>
                  <a:srgbClr val="000000"/>
                </a:solidFill>
              </a:rPr>
              <a:pPr eaLnBrk="0" fontAlgn="base" hangingPunct="0">
                <a:spcBef>
                  <a:spcPct val="0"/>
                </a:spcBef>
                <a:spcAft>
                  <a:spcPct val="0"/>
                </a:spcAft>
                <a:defRPr/>
              </a:pPr>
              <a:t>5/20/20</a:t>
            </a:fld>
            <a:endParaRPr lang="en-US" sz="1400">
              <a:solidFill>
                <a:srgbClr val="000000"/>
              </a:solidFill>
            </a:endParaRPr>
          </a:p>
        </p:txBody>
      </p:sp>
      <p:sp>
        <p:nvSpPr>
          <p:cNvPr id="5" name="Footer Placeholder 4"/>
          <p:cNvSpPr>
            <a:spLocks noGrp="1"/>
          </p:cNvSpPr>
          <p:nvPr>
            <p:ph type="ftr" sz="quarter" idx="11"/>
          </p:nvPr>
        </p:nvSpPr>
        <p:spPr bwMode="auto">
          <a:xfrm>
            <a:off x="3124200" y="6356350"/>
            <a:ext cx="2895600" cy="365125"/>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defRPr>
                <a:latin typeface="Arial" charset="0"/>
                <a:ea typeface="Arial" charset="0"/>
                <a:cs typeface="Arial" charset="0"/>
                <a:sym typeface="Arial" charset="0"/>
              </a:defRPr>
            </a:lvl1pPr>
          </a:lstStyle>
          <a:p>
            <a:pPr eaLnBrk="0" fontAlgn="base" hangingPunct="0">
              <a:spcBef>
                <a:spcPct val="0"/>
              </a:spcBef>
              <a:spcAft>
                <a:spcPct val="0"/>
              </a:spcAft>
              <a:defRPr/>
            </a:pPr>
            <a:endParaRPr lang="en-US" sz="1400">
              <a:solidFill>
                <a:srgbClr val="000000"/>
              </a:solidFill>
            </a:endParaRPr>
          </a:p>
        </p:txBody>
      </p:sp>
      <p:sp>
        <p:nvSpPr>
          <p:cNvPr id="6" name="Slide Number Placeholder 5"/>
          <p:cNvSpPr>
            <a:spLocks noGrp="1"/>
          </p:cNvSpPr>
          <p:nvPr>
            <p:ph type="sldNum" sz="quarter" idx="12"/>
          </p:nvPr>
        </p:nvSpPr>
        <p:spPr bwMode="auto">
          <a:xfrm>
            <a:off x="6553200" y="6356350"/>
            <a:ext cx="2133600" cy="365125"/>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defRPr>
                <a:latin typeface="Arial" charset="0"/>
                <a:ea typeface="Arial" charset="0"/>
                <a:cs typeface="Arial" charset="0"/>
                <a:sym typeface="Arial" charset="0"/>
              </a:defRPr>
            </a:lvl1pPr>
          </a:lstStyle>
          <a:p>
            <a:pPr eaLnBrk="0" fontAlgn="base" hangingPunct="0">
              <a:spcBef>
                <a:spcPct val="0"/>
              </a:spcBef>
              <a:spcAft>
                <a:spcPct val="0"/>
              </a:spcAft>
              <a:defRPr/>
            </a:pPr>
            <a:fld id="{26A65283-6AA3-42BF-8371-D885BFEB73D3}" type="slidenum">
              <a:rPr lang="en-US" sz="1400">
                <a:solidFill>
                  <a:srgbClr val="000000"/>
                </a:solidFill>
              </a:rPr>
              <a:pPr eaLnBrk="0" fontAlgn="base" hangingPunct="0">
                <a:spcBef>
                  <a:spcPct val="0"/>
                </a:spcBef>
                <a:spcAft>
                  <a:spcPct val="0"/>
                </a:spcAft>
                <a:defRPr/>
              </a:pPr>
              <a:t>‹#›</a:t>
            </a:fld>
            <a:endParaRPr lang="en-US" sz="1400">
              <a:solidFill>
                <a:srgbClr val="000000"/>
              </a:solidFill>
            </a:endParaRPr>
          </a:p>
        </p:txBody>
      </p:sp>
    </p:spTree>
    <p:extLst>
      <p:ext uri="{BB962C8B-B14F-4D97-AF65-F5344CB8AC3E}">
        <p14:creationId xmlns:p14="http://schemas.microsoft.com/office/powerpoint/2010/main" val="40753705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Blank">
    <p:spTree>
      <p:nvGrpSpPr>
        <p:cNvPr id="1" name="Shape 25"/>
        <p:cNvGrpSpPr/>
        <p:nvPr/>
      </p:nvGrpSpPr>
      <p:grpSpPr>
        <a:xfrm>
          <a:off x="0" y="0"/>
          <a:ext cx="0" cy="0"/>
          <a:chOff x="0" y="0"/>
          <a:chExt cx="0" cy="0"/>
        </a:xfrm>
      </p:grpSpPr>
      <p:sp>
        <p:nvSpPr>
          <p:cNvPr id="6" name="Title Placeholder 13"/>
          <p:cNvSpPr>
            <a:spLocks noGrp="1"/>
          </p:cNvSpPr>
          <p:nvPr>
            <p:ph type="title"/>
          </p:nvPr>
        </p:nvSpPr>
        <p:spPr>
          <a:xfrm>
            <a:off x="75531" y="76201"/>
            <a:ext cx="9051925" cy="701458"/>
          </a:xfrm>
          <a:prstGeom prst="rect">
            <a:avLst/>
          </a:prstGeom>
        </p:spPr>
        <p:txBody>
          <a:bodyPr rtlCol="0">
            <a:noAutofit/>
          </a:bodyPr>
          <a:lstStyle>
            <a:lvl1pPr>
              <a:defRPr sz="4000">
                <a:solidFill>
                  <a:srgbClr val="FFFFFF"/>
                </a:solidFill>
                <a:latin typeface="Calibri"/>
                <a:cs typeface="Calibri"/>
              </a:defRPr>
            </a:lvl1pPr>
          </a:lstStyle>
          <a:p>
            <a:r>
              <a:rPr lang="en-US" dirty="0"/>
              <a:t>Click to edit Master title style</a:t>
            </a:r>
          </a:p>
        </p:txBody>
      </p:sp>
      <p:sp>
        <p:nvSpPr>
          <p:cNvPr id="7" name="Text Placeholder 12"/>
          <p:cNvSpPr>
            <a:spLocks noGrp="1"/>
          </p:cNvSpPr>
          <p:nvPr>
            <p:ph type="body" sz="quarter" idx="12"/>
          </p:nvPr>
        </p:nvSpPr>
        <p:spPr>
          <a:xfrm>
            <a:off x="1300873" y="2035728"/>
            <a:ext cx="6801057" cy="2635025"/>
          </a:xfrm>
          <a:prstGeom prst="rect">
            <a:avLst/>
          </a:prstGeom>
        </p:spPr>
        <p:txBody>
          <a:bodyPr vert="horz"/>
          <a:lstStyle>
            <a:lvl1pPr marL="0" indent="0">
              <a:spcBef>
                <a:spcPts val="0"/>
              </a:spcBef>
              <a:buFontTx/>
              <a:buNone/>
              <a:defRPr sz="2500">
                <a:latin typeface="Calibri"/>
                <a:cs typeface="Calibri"/>
              </a:defRPr>
            </a:lvl1pPr>
          </a:lstStyle>
          <a:p>
            <a:pPr lvl="0"/>
            <a:r>
              <a:rPr lang="en-US" dirty="0"/>
              <a:t>Click to edit Master text styles</a:t>
            </a:r>
          </a:p>
        </p:txBody>
      </p:sp>
      <p:sp>
        <p:nvSpPr>
          <p:cNvPr id="8" name="Text Placeholder 12"/>
          <p:cNvSpPr>
            <a:spLocks noGrp="1"/>
          </p:cNvSpPr>
          <p:nvPr>
            <p:ph type="body" sz="quarter" idx="13"/>
          </p:nvPr>
        </p:nvSpPr>
        <p:spPr>
          <a:xfrm>
            <a:off x="1300874" y="1447800"/>
            <a:ext cx="6801057" cy="587928"/>
          </a:xfrm>
          <a:prstGeom prst="rect">
            <a:avLst/>
          </a:prstGeom>
        </p:spPr>
        <p:txBody>
          <a:bodyPr vert="horz"/>
          <a:lstStyle>
            <a:lvl1pPr>
              <a:defRPr sz="3200" b="1">
                <a:solidFill>
                  <a:srgbClr val="000090"/>
                </a:solidFill>
                <a:latin typeface="Calibri"/>
                <a:cs typeface="Calibri"/>
              </a:defRPr>
            </a:lvl1pPr>
          </a:lstStyle>
          <a:p>
            <a:pPr lvl="0"/>
            <a:r>
              <a:rPr lang="en-US" dirty="0"/>
              <a:t>Click to edit Master text styles</a:t>
            </a:r>
          </a:p>
        </p:txBody>
      </p:sp>
      <p:sp>
        <p:nvSpPr>
          <p:cNvPr id="9" name="Text Placeholder 6"/>
          <p:cNvSpPr>
            <a:spLocks noGrp="1"/>
          </p:cNvSpPr>
          <p:nvPr>
            <p:ph type="body" sz="quarter" idx="15"/>
          </p:nvPr>
        </p:nvSpPr>
        <p:spPr>
          <a:xfrm>
            <a:off x="1300873" y="4670753"/>
            <a:ext cx="6801058" cy="977394"/>
          </a:xfrm>
          <a:prstGeom prst="rect">
            <a:avLst/>
          </a:prstGeom>
        </p:spPr>
        <p:txBody>
          <a:bodyPr vert="horz"/>
          <a:lstStyle>
            <a:lvl1pPr marL="342900" indent="-342900">
              <a:buClr>
                <a:srgbClr val="FF0000"/>
              </a:buClr>
              <a:buSzPct val="100000"/>
              <a:buFont typeface="Wingdings" charset="2"/>
              <a:buChar char="§"/>
              <a:defRPr sz="2500">
                <a:latin typeface="Calibri"/>
                <a:cs typeface="Calibri"/>
              </a:defRPr>
            </a:lvl1pPr>
          </a:lstStyle>
          <a:p>
            <a:pPr lvl="0"/>
            <a:r>
              <a:rPr lang="en-US" dirty="0"/>
              <a:t>Click to edit Master text styles</a:t>
            </a:r>
          </a:p>
        </p:txBody>
      </p:sp>
    </p:spTree>
    <p:extLst>
      <p:ext uri="{BB962C8B-B14F-4D97-AF65-F5344CB8AC3E}">
        <p14:creationId xmlns:p14="http://schemas.microsoft.com/office/powerpoint/2010/main" val="32825467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Title and Body">
    <p:spTree>
      <p:nvGrpSpPr>
        <p:cNvPr id="1" name="Shape 14"/>
        <p:cNvGrpSpPr/>
        <p:nvPr/>
      </p:nvGrpSpPr>
      <p:grpSpPr>
        <a:xfrm>
          <a:off x="0" y="0"/>
          <a:ext cx="0" cy="0"/>
          <a:chOff x="0" y="0"/>
          <a:chExt cx="0" cy="0"/>
        </a:xfrm>
      </p:grpSpPr>
      <p:sp>
        <p:nvSpPr>
          <p:cNvPr id="4" name="Title Placeholder 13"/>
          <p:cNvSpPr>
            <a:spLocks noGrp="1"/>
          </p:cNvSpPr>
          <p:nvPr>
            <p:ph type="title"/>
          </p:nvPr>
        </p:nvSpPr>
        <p:spPr>
          <a:xfrm>
            <a:off x="75531" y="76201"/>
            <a:ext cx="9051925" cy="701458"/>
          </a:xfrm>
          <a:prstGeom prst="rect">
            <a:avLst/>
          </a:prstGeom>
        </p:spPr>
        <p:txBody>
          <a:bodyPr rtlCol="0">
            <a:noAutofit/>
          </a:bodyPr>
          <a:lstStyle>
            <a:lvl1pPr>
              <a:defRPr sz="4000">
                <a:solidFill>
                  <a:srgbClr val="FFFFFF"/>
                </a:solidFill>
                <a:latin typeface="Calibri"/>
                <a:cs typeface="Calibri"/>
              </a:defRPr>
            </a:lvl1pPr>
          </a:lstStyle>
          <a:p>
            <a:r>
              <a:rPr lang="en-US" dirty="0"/>
              <a:t>Click to edit Master title style</a:t>
            </a:r>
          </a:p>
        </p:txBody>
      </p:sp>
      <p:sp>
        <p:nvSpPr>
          <p:cNvPr id="5" name="Text Placeholder 12"/>
          <p:cNvSpPr>
            <a:spLocks noGrp="1"/>
          </p:cNvSpPr>
          <p:nvPr>
            <p:ph type="body" sz="quarter" idx="12"/>
          </p:nvPr>
        </p:nvSpPr>
        <p:spPr>
          <a:xfrm>
            <a:off x="1300873" y="2035728"/>
            <a:ext cx="6801057" cy="2635025"/>
          </a:xfrm>
          <a:prstGeom prst="rect">
            <a:avLst/>
          </a:prstGeom>
        </p:spPr>
        <p:txBody>
          <a:bodyPr vert="horz"/>
          <a:lstStyle>
            <a:lvl1pPr marL="0" indent="0">
              <a:spcBef>
                <a:spcPts val="0"/>
              </a:spcBef>
              <a:buFontTx/>
              <a:buNone/>
              <a:defRPr sz="2500">
                <a:latin typeface="Calibri"/>
                <a:cs typeface="Calibri"/>
              </a:defRPr>
            </a:lvl1pPr>
          </a:lstStyle>
          <a:p>
            <a:pPr lvl="0"/>
            <a:r>
              <a:rPr lang="en-US" dirty="0"/>
              <a:t>Click to edit Master text styles</a:t>
            </a:r>
          </a:p>
        </p:txBody>
      </p:sp>
      <p:sp>
        <p:nvSpPr>
          <p:cNvPr id="6" name="Text Placeholder 12"/>
          <p:cNvSpPr>
            <a:spLocks noGrp="1"/>
          </p:cNvSpPr>
          <p:nvPr>
            <p:ph type="body" sz="quarter" idx="13"/>
          </p:nvPr>
        </p:nvSpPr>
        <p:spPr>
          <a:xfrm>
            <a:off x="1300874" y="1447800"/>
            <a:ext cx="6801057" cy="587928"/>
          </a:xfrm>
          <a:prstGeom prst="rect">
            <a:avLst/>
          </a:prstGeom>
        </p:spPr>
        <p:txBody>
          <a:bodyPr vert="horz"/>
          <a:lstStyle>
            <a:lvl1pPr>
              <a:defRPr sz="3200" b="1">
                <a:solidFill>
                  <a:srgbClr val="000090"/>
                </a:solidFill>
                <a:latin typeface="Calibri"/>
                <a:cs typeface="Calibri"/>
              </a:defRPr>
            </a:lvl1pPr>
          </a:lstStyle>
          <a:p>
            <a:pPr lvl="0"/>
            <a:r>
              <a:rPr lang="en-US" dirty="0"/>
              <a:t>Click to edit Master text styles</a:t>
            </a:r>
          </a:p>
        </p:txBody>
      </p:sp>
      <p:sp>
        <p:nvSpPr>
          <p:cNvPr id="7" name="Text Placeholder 6"/>
          <p:cNvSpPr>
            <a:spLocks noGrp="1"/>
          </p:cNvSpPr>
          <p:nvPr>
            <p:ph type="body" sz="quarter" idx="15"/>
          </p:nvPr>
        </p:nvSpPr>
        <p:spPr>
          <a:xfrm>
            <a:off x="1300873" y="4670753"/>
            <a:ext cx="6801058" cy="977394"/>
          </a:xfrm>
          <a:prstGeom prst="rect">
            <a:avLst/>
          </a:prstGeom>
        </p:spPr>
        <p:txBody>
          <a:bodyPr vert="horz"/>
          <a:lstStyle>
            <a:lvl1pPr marL="342900" indent="-342900">
              <a:buClr>
                <a:srgbClr val="FF0000"/>
              </a:buClr>
              <a:buSzPct val="100000"/>
              <a:buFont typeface="Wingdings" charset="2"/>
              <a:buChar char="§"/>
              <a:defRPr sz="2500">
                <a:latin typeface="Calibri"/>
                <a:cs typeface="Calibri"/>
              </a:defRPr>
            </a:lvl1pPr>
          </a:lstStyle>
          <a:p>
            <a:pPr lvl="0"/>
            <a:r>
              <a:rPr lang="en-US" dirty="0"/>
              <a:t>Click to edit Master text styles</a:t>
            </a:r>
          </a:p>
        </p:txBody>
      </p:sp>
    </p:spTree>
    <p:extLst>
      <p:ext uri="{BB962C8B-B14F-4D97-AF65-F5344CB8AC3E}">
        <p14:creationId xmlns:p14="http://schemas.microsoft.com/office/powerpoint/2010/main" val="86809102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Caption">
    <p:spTree>
      <p:nvGrpSpPr>
        <p:cNvPr id="1" name="Shape 23"/>
        <p:cNvGrpSpPr/>
        <p:nvPr/>
      </p:nvGrpSpPr>
      <p:grpSpPr>
        <a:xfrm>
          <a:off x="0" y="0"/>
          <a:ext cx="0" cy="0"/>
          <a:chOff x="0" y="0"/>
          <a:chExt cx="0" cy="0"/>
        </a:xfrm>
      </p:grpSpPr>
      <p:sp>
        <p:nvSpPr>
          <p:cNvPr id="7" name="Title Placeholder 13"/>
          <p:cNvSpPr>
            <a:spLocks noGrp="1"/>
          </p:cNvSpPr>
          <p:nvPr>
            <p:ph type="title"/>
          </p:nvPr>
        </p:nvSpPr>
        <p:spPr>
          <a:xfrm>
            <a:off x="75531" y="76201"/>
            <a:ext cx="9051925" cy="701458"/>
          </a:xfrm>
          <a:prstGeom prst="rect">
            <a:avLst/>
          </a:prstGeom>
        </p:spPr>
        <p:txBody>
          <a:bodyPr rtlCol="0">
            <a:noAutofit/>
          </a:bodyPr>
          <a:lstStyle>
            <a:lvl1pPr>
              <a:defRPr sz="4000">
                <a:solidFill>
                  <a:srgbClr val="FFFFFF"/>
                </a:solidFill>
                <a:latin typeface="Calibri"/>
                <a:cs typeface="Calibri"/>
              </a:defRPr>
            </a:lvl1pPr>
          </a:lstStyle>
          <a:p>
            <a:r>
              <a:rPr lang="en-US" dirty="0"/>
              <a:t>Click to edit Master title style</a:t>
            </a:r>
          </a:p>
        </p:txBody>
      </p:sp>
      <p:sp>
        <p:nvSpPr>
          <p:cNvPr id="8" name="Text Placeholder 12"/>
          <p:cNvSpPr>
            <a:spLocks noGrp="1"/>
          </p:cNvSpPr>
          <p:nvPr>
            <p:ph type="body" sz="quarter" idx="12"/>
          </p:nvPr>
        </p:nvSpPr>
        <p:spPr>
          <a:xfrm>
            <a:off x="1300873" y="2035728"/>
            <a:ext cx="6801057" cy="2635025"/>
          </a:xfrm>
          <a:prstGeom prst="rect">
            <a:avLst/>
          </a:prstGeom>
        </p:spPr>
        <p:txBody>
          <a:bodyPr vert="horz"/>
          <a:lstStyle>
            <a:lvl1pPr marL="0" indent="0">
              <a:spcBef>
                <a:spcPts val="0"/>
              </a:spcBef>
              <a:buFontTx/>
              <a:buNone/>
              <a:defRPr sz="2500">
                <a:latin typeface="Calibri"/>
                <a:cs typeface="Calibri"/>
              </a:defRPr>
            </a:lvl1pPr>
          </a:lstStyle>
          <a:p>
            <a:pPr lvl="0"/>
            <a:r>
              <a:rPr lang="en-US" dirty="0"/>
              <a:t>Click to edit Master text styles</a:t>
            </a:r>
          </a:p>
        </p:txBody>
      </p:sp>
      <p:sp>
        <p:nvSpPr>
          <p:cNvPr id="9" name="Text Placeholder 12"/>
          <p:cNvSpPr>
            <a:spLocks noGrp="1"/>
          </p:cNvSpPr>
          <p:nvPr>
            <p:ph type="body" sz="quarter" idx="13"/>
          </p:nvPr>
        </p:nvSpPr>
        <p:spPr>
          <a:xfrm>
            <a:off x="1300874" y="1447800"/>
            <a:ext cx="6801057" cy="587928"/>
          </a:xfrm>
          <a:prstGeom prst="rect">
            <a:avLst/>
          </a:prstGeom>
        </p:spPr>
        <p:txBody>
          <a:bodyPr vert="horz"/>
          <a:lstStyle>
            <a:lvl1pPr>
              <a:defRPr sz="3200" b="1">
                <a:solidFill>
                  <a:srgbClr val="000090"/>
                </a:solidFill>
                <a:latin typeface="Calibri"/>
                <a:cs typeface="Calibri"/>
              </a:defRPr>
            </a:lvl1pPr>
          </a:lstStyle>
          <a:p>
            <a:pPr lvl="0"/>
            <a:r>
              <a:rPr lang="en-US" dirty="0"/>
              <a:t>Click to edit Master text styles</a:t>
            </a:r>
          </a:p>
        </p:txBody>
      </p:sp>
      <p:sp>
        <p:nvSpPr>
          <p:cNvPr id="10" name="Text Placeholder 6"/>
          <p:cNvSpPr>
            <a:spLocks noGrp="1"/>
          </p:cNvSpPr>
          <p:nvPr>
            <p:ph type="body" sz="quarter" idx="15"/>
          </p:nvPr>
        </p:nvSpPr>
        <p:spPr>
          <a:xfrm>
            <a:off x="1300873" y="4670753"/>
            <a:ext cx="6801058" cy="977394"/>
          </a:xfrm>
          <a:prstGeom prst="rect">
            <a:avLst/>
          </a:prstGeom>
        </p:spPr>
        <p:txBody>
          <a:bodyPr vert="horz"/>
          <a:lstStyle>
            <a:lvl1pPr marL="342900" indent="-342900">
              <a:buClr>
                <a:srgbClr val="FF0000"/>
              </a:buClr>
              <a:buSzPct val="100000"/>
              <a:buFont typeface="Wingdings" charset="2"/>
              <a:buChar char="§"/>
              <a:defRPr sz="2500">
                <a:latin typeface="Calibri"/>
                <a:cs typeface="Calibri"/>
              </a:defRPr>
            </a:lvl1pPr>
          </a:lstStyle>
          <a:p>
            <a:pPr lvl="0"/>
            <a:r>
              <a:rPr lang="en-US" dirty="0"/>
              <a:t>Click to edit Master text styles</a:t>
            </a:r>
          </a:p>
        </p:txBody>
      </p:sp>
    </p:spTree>
    <p:extLst>
      <p:ext uri="{BB962C8B-B14F-4D97-AF65-F5344CB8AC3E}">
        <p14:creationId xmlns:p14="http://schemas.microsoft.com/office/powerpoint/2010/main" val="305312350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a:t>Click to edit Master title style</a:t>
            </a:r>
          </a:p>
        </p:txBody>
      </p:sp>
      <p:sp>
        <p:nvSpPr>
          <p:cNvPr id="3" name="Content Placeholder 2"/>
          <p:cNvSpPr>
            <a:spLocks noGrp="1"/>
          </p:cNvSpPr>
          <p:nvPr>
            <p:ph idx="1"/>
          </p:nvPr>
        </p:nvSpPr>
        <p:spPr>
          <a:xfrm>
            <a:off x="457200" y="1600200"/>
            <a:ext cx="8229600" cy="4525963"/>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bwMode="auto">
          <a:xfrm>
            <a:off x="457200" y="6356350"/>
            <a:ext cx="2133600" cy="365125"/>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defRPr>
                <a:latin typeface="Arial" charset="0"/>
                <a:ea typeface="Arial" charset="0"/>
                <a:cs typeface="Arial" charset="0"/>
                <a:sym typeface="Arial" charset="0"/>
              </a:defRPr>
            </a:lvl1pPr>
          </a:lstStyle>
          <a:p>
            <a:pPr eaLnBrk="0" fontAlgn="base" hangingPunct="0">
              <a:spcBef>
                <a:spcPct val="0"/>
              </a:spcBef>
              <a:spcAft>
                <a:spcPct val="0"/>
              </a:spcAft>
              <a:defRPr/>
            </a:pPr>
            <a:fld id="{B979F1F8-0BD7-4CCC-8A1F-47550BE77B9A}" type="datetime1">
              <a:rPr lang="en-US" sz="1400">
                <a:solidFill>
                  <a:srgbClr val="000000"/>
                </a:solidFill>
              </a:rPr>
              <a:pPr eaLnBrk="0" fontAlgn="base" hangingPunct="0">
                <a:spcBef>
                  <a:spcPct val="0"/>
                </a:spcBef>
                <a:spcAft>
                  <a:spcPct val="0"/>
                </a:spcAft>
                <a:defRPr/>
              </a:pPr>
              <a:t>5/20/20</a:t>
            </a:fld>
            <a:endParaRPr lang="en-US" sz="1400">
              <a:solidFill>
                <a:srgbClr val="000000"/>
              </a:solidFill>
            </a:endParaRPr>
          </a:p>
        </p:txBody>
      </p:sp>
      <p:sp>
        <p:nvSpPr>
          <p:cNvPr id="5" name="Footer Placeholder 4"/>
          <p:cNvSpPr>
            <a:spLocks noGrp="1"/>
          </p:cNvSpPr>
          <p:nvPr>
            <p:ph type="ftr" sz="quarter" idx="11"/>
          </p:nvPr>
        </p:nvSpPr>
        <p:spPr bwMode="auto">
          <a:xfrm>
            <a:off x="3124200" y="6356350"/>
            <a:ext cx="2895600" cy="365125"/>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defRPr>
                <a:latin typeface="Arial" charset="0"/>
                <a:ea typeface="Arial" charset="0"/>
                <a:cs typeface="Arial" charset="0"/>
                <a:sym typeface="Arial" charset="0"/>
              </a:defRPr>
            </a:lvl1pPr>
          </a:lstStyle>
          <a:p>
            <a:pPr eaLnBrk="0" fontAlgn="base" hangingPunct="0">
              <a:spcBef>
                <a:spcPct val="0"/>
              </a:spcBef>
              <a:spcAft>
                <a:spcPct val="0"/>
              </a:spcAft>
              <a:defRPr/>
            </a:pPr>
            <a:endParaRPr lang="en-US" sz="1400">
              <a:solidFill>
                <a:srgbClr val="000000"/>
              </a:solidFill>
            </a:endParaRPr>
          </a:p>
        </p:txBody>
      </p:sp>
      <p:sp>
        <p:nvSpPr>
          <p:cNvPr id="6" name="Slide Number Placeholder 5"/>
          <p:cNvSpPr>
            <a:spLocks noGrp="1"/>
          </p:cNvSpPr>
          <p:nvPr>
            <p:ph type="sldNum" sz="quarter" idx="12"/>
          </p:nvPr>
        </p:nvSpPr>
        <p:spPr bwMode="auto">
          <a:xfrm>
            <a:off x="6553200" y="6356350"/>
            <a:ext cx="2133600" cy="365125"/>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defRPr>
                <a:latin typeface="Arial" charset="0"/>
                <a:ea typeface="Arial" charset="0"/>
                <a:cs typeface="Arial" charset="0"/>
                <a:sym typeface="Arial" charset="0"/>
              </a:defRPr>
            </a:lvl1pPr>
          </a:lstStyle>
          <a:p>
            <a:pPr eaLnBrk="0" fontAlgn="base" hangingPunct="0">
              <a:spcBef>
                <a:spcPct val="0"/>
              </a:spcBef>
              <a:spcAft>
                <a:spcPct val="0"/>
              </a:spcAft>
              <a:defRPr/>
            </a:pPr>
            <a:fld id="{D7162648-6D98-4416-9B2B-9045B73B30B2}" type="slidenum">
              <a:rPr lang="en-US" sz="1400">
                <a:solidFill>
                  <a:srgbClr val="000000"/>
                </a:solidFill>
              </a:rPr>
              <a:pPr eaLnBrk="0" fontAlgn="base" hangingPunct="0">
                <a:spcBef>
                  <a:spcPct val="0"/>
                </a:spcBef>
                <a:spcAft>
                  <a:spcPct val="0"/>
                </a:spcAft>
                <a:defRPr/>
              </a:pPr>
              <a:t>‹#›</a:t>
            </a:fld>
            <a:endParaRPr lang="en-US" sz="1400">
              <a:solidFill>
                <a:srgbClr val="000000"/>
              </a:solidFill>
            </a:endParaRPr>
          </a:p>
        </p:txBody>
      </p:sp>
    </p:spTree>
    <p:extLst>
      <p:ext uri="{BB962C8B-B14F-4D97-AF65-F5344CB8AC3E}">
        <p14:creationId xmlns:p14="http://schemas.microsoft.com/office/powerpoint/2010/main" val="105602848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Title and Body">
    <p:spTree>
      <p:nvGrpSpPr>
        <p:cNvPr id="1" name="Shape 14"/>
        <p:cNvGrpSpPr/>
        <p:nvPr/>
      </p:nvGrpSpPr>
      <p:grpSpPr>
        <a:xfrm>
          <a:off x="0" y="0"/>
          <a:ext cx="0" cy="0"/>
          <a:chOff x="0" y="0"/>
          <a:chExt cx="0" cy="0"/>
        </a:xfrm>
      </p:grpSpPr>
      <p:sp>
        <p:nvSpPr>
          <p:cNvPr id="4" name="Title Placeholder 13"/>
          <p:cNvSpPr>
            <a:spLocks noGrp="1"/>
          </p:cNvSpPr>
          <p:nvPr>
            <p:ph type="title"/>
          </p:nvPr>
        </p:nvSpPr>
        <p:spPr>
          <a:xfrm>
            <a:off x="75531" y="76201"/>
            <a:ext cx="9051925" cy="701458"/>
          </a:xfrm>
          <a:prstGeom prst="rect">
            <a:avLst/>
          </a:prstGeom>
        </p:spPr>
        <p:txBody>
          <a:bodyPr rtlCol="0">
            <a:noAutofit/>
          </a:bodyPr>
          <a:lstStyle>
            <a:lvl1pPr>
              <a:defRPr sz="4000">
                <a:solidFill>
                  <a:srgbClr val="FFFFFF"/>
                </a:solidFill>
                <a:latin typeface="Calibri"/>
                <a:cs typeface="Calibri"/>
              </a:defRPr>
            </a:lvl1pPr>
          </a:lstStyle>
          <a:p>
            <a:r>
              <a:rPr lang="en-US" dirty="0"/>
              <a:t>Click to edit Master title style</a:t>
            </a:r>
          </a:p>
        </p:txBody>
      </p:sp>
      <p:sp>
        <p:nvSpPr>
          <p:cNvPr id="5" name="Text Placeholder 12"/>
          <p:cNvSpPr>
            <a:spLocks noGrp="1"/>
          </p:cNvSpPr>
          <p:nvPr>
            <p:ph type="body" sz="quarter" idx="12"/>
          </p:nvPr>
        </p:nvSpPr>
        <p:spPr>
          <a:xfrm>
            <a:off x="1300873" y="2035728"/>
            <a:ext cx="6801057" cy="2635025"/>
          </a:xfrm>
          <a:prstGeom prst="rect">
            <a:avLst/>
          </a:prstGeom>
        </p:spPr>
        <p:txBody>
          <a:bodyPr vert="horz"/>
          <a:lstStyle>
            <a:lvl1pPr marL="0" indent="0">
              <a:spcBef>
                <a:spcPts val="0"/>
              </a:spcBef>
              <a:buFontTx/>
              <a:buNone/>
              <a:defRPr sz="2500">
                <a:latin typeface="Calibri"/>
                <a:cs typeface="Calibri"/>
              </a:defRPr>
            </a:lvl1pPr>
          </a:lstStyle>
          <a:p>
            <a:pPr lvl="0"/>
            <a:r>
              <a:rPr lang="en-US" dirty="0"/>
              <a:t>Click to edit Master text styles</a:t>
            </a:r>
          </a:p>
        </p:txBody>
      </p:sp>
      <p:sp>
        <p:nvSpPr>
          <p:cNvPr id="6" name="Text Placeholder 12"/>
          <p:cNvSpPr>
            <a:spLocks noGrp="1"/>
          </p:cNvSpPr>
          <p:nvPr>
            <p:ph type="body" sz="quarter" idx="13"/>
          </p:nvPr>
        </p:nvSpPr>
        <p:spPr>
          <a:xfrm>
            <a:off x="1300874" y="1447800"/>
            <a:ext cx="6801057" cy="587928"/>
          </a:xfrm>
          <a:prstGeom prst="rect">
            <a:avLst/>
          </a:prstGeom>
        </p:spPr>
        <p:txBody>
          <a:bodyPr vert="horz"/>
          <a:lstStyle>
            <a:lvl1pPr>
              <a:defRPr sz="3200" b="1">
                <a:solidFill>
                  <a:srgbClr val="000090"/>
                </a:solidFill>
                <a:latin typeface="Calibri"/>
                <a:cs typeface="Calibri"/>
              </a:defRPr>
            </a:lvl1pPr>
          </a:lstStyle>
          <a:p>
            <a:pPr lvl="0"/>
            <a:r>
              <a:rPr lang="en-US" dirty="0"/>
              <a:t>Click to edit Master text styles</a:t>
            </a:r>
          </a:p>
        </p:txBody>
      </p:sp>
      <p:sp>
        <p:nvSpPr>
          <p:cNvPr id="7" name="Text Placeholder 6"/>
          <p:cNvSpPr>
            <a:spLocks noGrp="1"/>
          </p:cNvSpPr>
          <p:nvPr>
            <p:ph type="body" sz="quarter" idx="15"/>
          </p:nvPr>
        </p:nvSpPr>
        <p:spPr>
          <a:xfrm>
            <a:off x="1300873" y="4670753"/>
            <a:ext cx="6801058" cy="977394"/>
          </a:xfrm>
          <a:prstGeom prst="rect">
            <a:avLst/>
          </a:prstGeom>
        </p:spPr>
        <p:txBody>
          <a:bodyPr vert="horz"/>
          <a:lstStyle>
            <a:lvl1pPr marL="342900" indent="-342900">
              <a:buClr>
                <a:srgbClr val="FF0000"/>
              </a:buClr>
              <a:buSzPct val="100000"/>
              <a:buFont typeface="Wingdings" charset="2"/>
              <a:buChar char="§"/>
              <a:defRPr sz="2500">
                <a:latin typeface="Calibri"/>
                <a:cs typeface="Calibri"/>
              </a:defRPr>
            </a:lvl1pPr>
          </a:lstStyle>
          <a:p>
            <a:pPr lvl="0"/>
            <a:r>
              <a:rPr lang="en-US" dirty="0"/>
              <a:t>Click to edit Master text styles</a:t>
            </a:r>
          </a:p>
        </p:txBody>
      </p:sp>
    </p:spTree>
    <p:extLst>
      <p:ext uri="{BB962C8B-B14F-4D97-AF65-F5344CB8AC3E}">
        <p14:creationId xmlns:p14="http://schemas.microsoft.com/office/powerpoint/2010/main" val="148715999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Title and Two Columns">
    <p:spTree>
      <p:nvGrpSpPr>
        <p:cNvPr id="1" name="Shape 17"/>
        <p:cNvGrpSpPr/>
        <p:nvPr/>
      </p:nvGrpSpPr>
      <p:grpSpPr>
        <a:xfrm>
          <a:off x="0" y="0"/>
          <a:ext cx="0" cy="0"/>
          <a:chOff x="0" y="0"/>
          <a:chExt cx="0" cy="0"/>
        </a:xfrm>
      </p:grpSpPr>
      <p:sp>
        <p:nvSpPr>
          <p:cNvPr id="9" name="Title Placeholder 13"/>
          <p:cNvSpPr>
            <a:spLocks noGrp="1"/>
          </p:cNvSpPr>
          <p:nvPr>
            <p:ph type="title"/>
          </p:nvPr>
        </p:nvSpPr>
        <p:spPr>
          <a:xfrm>
            <a:off x="75531" y="76201"/>
            <a:ext cx="9051925" cy="701458"/>
          </a:xfrm>
          <a:prstGeom prst="rect">
            <a:avLst/>
          </a:prstGeom>
        </p:spPr>
        <p:txBody>
          <a:bodyPr rtlCol="0">
            <a:noAutofit/>
          </a:bodyPr>
          <a:lstStyle>
            <a:lvl1pPr>
              <a:defRPr sz="4000">
                <a:solidFill>
                  <a:srgbClr val="FFFFFF"/>
                </a:solidFill>
                <a:latin typeface="Calibri"/>
                <a:cs typeface="Calibri"/>
              </a:defRPr>
            </a:lvl1pPr>
          </a:lstStyle>
          <a:p>
            <a:r>
              <a:rPr lang="en-US" dirty="0"/>
              <a:t>Click to edit Master title style</a:t>
            </a:r>
          </a:p>
        </p:txBody>
      </p:sp>
      <p:sp>
        <p:nvSpPr>
          <p:cNvPr id="10" name="Text Placeholder 12"/>
          <p:cNvSpPr>
            <a:spLocks noGrp="1"/>
          </p:cNvSpPr>
          <p:nvPr>
            <p:ph type="body" sz="quarter" idx="12"/>
          </p:nvPr>
        </p:nvSpPr>
        <p:spPr>
          <a:xfrm>
            <a:off x="1300873" y="2035728"/>
            <a:ext cx="6801057" cy="2635025"/>
          </a:xfrm>
          <a:prstGeom prst="rect">
            <a:avLst/>
          </a:prstGeom>
        </p:spPr>
        <p:txBody>
          <a:bodyPr vert="horz"/>
          <a:lstStyle>
            <a:lvl1pPr marL="0" indent="0">
              <a:spcBef>
                <a:spcPts val="0"/>
              </a:spcBef>
              <a:buFontTx/>
              <a:buNone/>
              <a:defRPr sz="2500">
                <a:latin typeface="Calibri"/>
                <a:cs typeface="Calibri"/>
              </a:defRPr>
            </a:lvl1pPr>
          </a:lstStyle>
          <a:p>
            <a:pPr lvl="0"/>
            <a:r>
              <a:rPr lang="en-US" dirty="0"/>
              <a:t>Click to edit Master text styles</a:t>
            </a:r>
          </a:p>
        </p:txBody>
      </p:sp>
      <p:sp>
        <p:nvSpPr>
          <p:cNvPr id="11" name="Text Placeholder 12"/>
          <p:cNvSpPr>
            <a:spLocks noGrp="1"/>
          </p:cNvSpPr>
          <p:nvPr>
            <p:ph type="body" sz="quarter" idx="13"/>
          </p:nvPr>
        </p:nvSpPr>
        <p:spPr>
          <a:xfrm>
            <a:off x="1300874" y="1447800"/>
            <a:ext cx="6801057" cy="587928"/>
          </a:xfrm>
          <a:prstGeom prst="rect">
            <a:avLst/>
          </a:prstGeom>
        </p:spPr>
        <p:txBody>
          <a:bodyPr vert="horz"/>
          <a:lstStyle>
            <a:lvl1pPr>
              <a:defRPr sz="3200" b="1">
                <a:solidFill>
                  <a:srgbClr val="000090"/>
                </a:solidFill>
                <a:latin typeface="Calibri"/>
                <a:cs typeface="Calibri"/>
              </a:defRPr>
            </a:lvl1pPr>
          </a:lstStyle>
          <a:p>
            <a:pPr lvl="0"/>
            <a:r>
              <a:rPr lang="en-US" dirty="0"/>
              <a:t>Click to edit Master text styles</a:t>
            </a:r>
          </a:p>
        </p:txBody>
      </p:sp>
      <p:sp>
        <p:nvSpPr>
          <p:cNvPr id="12" name="Text Placeholder 6"/>
          <p:cNvSpPr>
            <a:spLocks noGrp="1"/>
          </p:cNvSpPr>
          <p:nvPr>
            <p:ph type="body" sz="quarter" idx="15"/>
          </p:nvPr>
        </p:nvSpPr>
        <p:spPr>
          <a:xfrm>
            <a:off x="1300873" y="4670753"/>
            <a:ext cx="6801058" cy="977394"/>
          </a:xfrm>
          <a:prstGeom prst="rect">
            <a:avLst/>
          </a:prstGeom>
        </p:spPr>
        <p:txBody>
          <a:bodyPr vert="horz"/>
          <a:lstStyle>
            <a:lvl1pPr marL="342900" indent="-342900">
              <a:buClr>
                <a:srgbClr val="FF0000"/>
              </a:buClr>
              <a:buSzPct val="100000"/>
              <a:buFont typeface="Wingdings" charset="2"/>
              <a:buChar char="§"/>
              <a:defRPr sz="2500">
                <a:latin typeface="Calibri"/>
                <a:cs typeface="Calibri"/>
              </a:defRPr>
            </a:lvl1pPr>
          </a:lstStyle>
          <a:p>
            <a:pPr lvl="0"/>
            <a:r>
              <a:rPr lang="en-US" dirty="0"/>
              <a:t>Click to edit Master text styles</a:t>
            </a:r>
          </a:p>
        </p:txBody>
      </p:sp>
    </p:spTree>
    <p:extLst>
      <p:ext uri="{BB962C8B-B14F-4D97-AF65-F5344CB8AC3E}">
        <p14:creationId xmlns:p14="http://schemas.microsoft.com/office/powerpoint/2010/main" val="4263397259"/>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1.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slideLayout" Target="../slideLayouts/slideLayout7.xml"/><Relationship Id="rId1" Type="http://schemas.openxmlformats.org/officeDocument/2006/relationships/slideLayout" Target="../slideLayouts/slideLayout6.xml"/><Relationship Id="rId6" Type="http://schemas.openxmlformats.org/officeDocument/2006/relationships/image" Target="../media/image1.jpeg"/><Relationship Id="rId5" Type="http://schemas.openxmlformats.org/officeDocument/2006/relationships/theme" Target="../theme/theme2.xml"/><Relationship Id="rId4"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7"/>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184743874"/>
      </p:ext>
    </p:extLst>
  </p:cSld>
  <p:clrMap bg1="lt1" tx1="dk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Lst>
  <p:hf sldNum="0" hdr="0" ftr="0" dt="0"/>
  <p:txStyles>
    <p:titleStyle>
      <a:lvl1pPr algn="ctr" rtl="0" eaLnBrk="0" fontAlgn="base" hangingPunct="0">
        <a:spcBef>
          <a:spcPct val="0"/>
        </a:spcBef>
        <a:spcAft>
          <a:spcPct val="0"/>
        </a:spcAft>
        <a:defRPr sz="4000" b="1">
          <a:solidFill>
            <a:srgbClr val="FFFFFF"/>
          </a:solidFill>
          <a:latin typeface="Calibri" charset="0"/>
          <a:ea typeface="Arial" charset="0"/>
          <a:cs typeface="Calibri" charset="0"/>
          <a:sym typeface="Arial" pitchFamily="34" charset="0"/>
        </a:defRPr>
      </a:lvl1pPr>
      <a:lvl2pPr algn="ctr" rtl="0" eaLnBrk="0" fontAlgn="base" hangingPunct="0">
        <a:spcBef>
          <a:spcPct val="0"/>
        </a:spcBef>
        <a:spcAft>
          <a:spcPct val="0"/>
        </a:spcAft>
        <a:defRPr sz="4000" b="1">
          <a:solidFill>
            <a:srgbClr val="FFFFFF"/>
          </a:solidFill>
          <a:latin typeface="Calibri" charset="0"/>
          <a:ea typeface="Arial" charset="0"/>
          <a:cs typeface="Calibri" charset="0"/>
          <a:sym typeface="Arial" pitchFamily="34" charset="0"/>
        </a:defRPr>
      </a:lvl2pPr>
      <a:lvl3pPr algn="ctr" rtl="0" eaLnBrk="0" fontAlgn="base" hangingPunct="0">
        <a:spcBef>
          <a:spcPct val="0"/>
        </a:spcBef>
        <a:spcAft>
          <a:spcPct val="0"/>
        </a:spcAft>
        <a:defRPr sz="4000" b="1">
          <a:solidFill>
            <a:srgbClr val="FFFFFF"/>
          </a:solidFill>
          <a:latin typeface="Calibri" charset="0"/>
          <a:ea typeface="Arial" charset="0"/>
          <a:cs typeface="Calibri" charset="0"/>
          <a:sym typeface="Arial" pitchFamily="34" charset="0"/>
        </a:defRPr>
      </a:lvl3pPr>
      <a:lvl4pPr algn="ctr" rtl="0" eaLnBrk="0" fontAlgn="base" hangingPunct="0">
        <a:spcBef>
          <a:spcPct val="0"/>
        </a:spcBef>
        <a:spcAft>
          <a:spcPct val="0"/>
        </a:spcAft>
        <a:defRPr sz="4000" b="1">
          <a:solidFill>
            <a:srgbClr val="FFFFFF"/>
          </a:solidFill>
          <a:latin typeface="Calibri" charset="0"/>
          <a:ea typeface="Arial" charset="0"/>
          <a:cs typeface="Calibri" charset="0"/>
          <a:sym typeface="Arial" pitchFamily="34" charset="0"/>
        </a:defRPr>
      </a:lvl4pPr>
      <a:lvl5pPr algn="ctr" rtl="0" eaLnBrk="0" fontAlgn="base" hangingPunct="0">
        <a:spcBef>
          <a:spcPct val="0"/>
        </a:spcBef>
        <a:spcAft>
          <a:spcPct val="0"/>
        </a:spcAft>
        <a:defRPr sz="4000" b="1">
          <a:solidFill>
            <a:srgbClr val="FFFFFF"/>
          </a:solidFill>
          <a:latin typeface="Calibri" charset="0"/>
          <a:ea typeface="Arial" charset="0"/>
          <a:cs typeface="Calibri" charset="0"/>
          <a:sym typeface="Arial" pitchFamily="34" charset="0"/>
        </a:defRPr>
      </a:lvl5pPr>
      <a:lvl6pPr marL="457200" algn="ctr" rtl="0" eaLnBrk="0" fontAlgn="base" hangingPunct="0">
        <a:spcBef>
          <a:spcPct val="0"/>
        </a:spcBef>
        <a:spcAft>
          <a:spcPct val="0"/>
        </a:spcAft>
        <a:defRPr sz="4000" b="1">
          <a:solidFill>
            <a:srgbClr val="FFFFFF"/>
          </a:solidFill>
          <a:latin typeface="Calibri" charset="0"/>
          <a:ea typeface="Arial" charset="0"/>
          <a:cs typeface="Calibri" charset="0"/>
          <a:sym typeface="Arial" charset="0"/>
        </a:defRPr>
      </a:lvl6pPr>
      <a:lvl7pPr marL="914400" algn="ctr" rtl="0" eaLnBrk="0" fontAlgn="base" hangingPunct="0">
        <a:spcBef>
          <a:spcPct val="0"/>
        </a:spcBef>
        <a:spcAft>
          <a:spcPct val="0"/>
        </a:spcAft>
        <a:defRPr sz="4000" b="1">
          <a:solidFill>
            <a:srgbClr val="FFFFFF"/>
          </a:solidFill>
          <a:latin typeface="Calibri" charset="0"/>
          <a:ea typeface="Arial" charset="0"/>
          <a:cs typeface="Calibri" charset="0"/>
          <a:sym typeface="Arial" charset="0"/>
        </a:defRPr>
      </a:lvl7pPr>
      <a:lvl8pPr marL="1371600" algn="ctr" rtl="0" eaLnBrk="0" fontAlgn="base" hangingPunct="0">
        <a:spcBef>
          <a:spcPct val="0"/>
        </a:spcBef>
        <a:spcAft>
          <a:spcPct val="0"/>
        </a:spcAft>
        <a:defRPr sz="4000" b="1">
          <a:solidFill>
            <a:srgbClr val="FFFFFF"/>
          </a:solidFill>
          <a:latin typeface="Calibri" charset="0"/>
          <a:ea typeface="Arial" charset="0"/>
          <a:cs typeface="Calibri" charset="0"/>
          <a:sym typeface="Arial" charset="0"/>
        </a:defRPr>
      </a:lvl8pPr>
      <a:lvl9pPr marL="1828800" algn="ctr" rtl="0" eaLnBrk="0" fontAlgn="base" hangingPunct="0">
        <a:spcBef>
          <a:spcPct val="0"/>
        </a:spcBef>
        <a:spcAft>
          <a:spcPct val="0"/>
        </a:spcAft>
        <a:defRPr sz="4000" b="1">
          <a:solidFill>
            <a:srgbClr val="FFFFFF"/>
          </a:solidFill>
          <a:latin typeface="Calibri" charset="0"/>
          <a:ea typeface="Arial" charset="0"/>
          <a:cs typeface="Calibri" charset="0"/>
          <a:sym typeface="Arial" charset="0"/>
        </a:defRPr>
      </a:lvl9pPr>
    </p:titleStyle>
    <p:bodyStyle>
      <a:lvl1pPr marL="342900" indent="-342900" algn="l" rtl="0" eaLnBrk="0" fontAlgn="base" hangingPunct="0">
        <a:spcBef>
          <a:spcPct val="0"/>
        </a:spcBef>
        <a:spcAft>
          <a:spcPct val="0"/>
        </a:spcAft>
        <a:defRPr sz="2000">
          <a:solidFill>
            <a:srgbClr val="000000"/>
          </a:solidFill>
          <a:latin typeface="Calibri" charset="0"/>
          <a:ea typeface="Arial" charset="0"/>
          <a:cs typeface="Calibri" charset="0"/>
          <a:sym typeface="Arial" pitchFamily="34" charset="0"/>
        </a:defRPr>
      </a:lvl1pPr>
      <a:lvl2pPr marL="742950" indent="-285750" algn="l" rtl="0" eaLnBrk="0" fontAlgn="base" hangingPunct="0">
        <a:spcBef>
          <a:spcPct val="0"/>
        </a:spcBef>
        <a:spcAft>
          <a:spcPct val="0"/>
        </a:spcAft>
        <a:defRPr sz="1400">
          <a:solidFill>
            <a:srgbClr val="000000"/>
          </a:solidFill>
          <a:latin typeface="Arial" charset="0"/>
          <a:ea typeface="Arial" charset="0"/>
          <a:cs typeface="Arial" charset="0"/>
          <a:sym typeface="Arial" pitchFamily="34" charset="0"/>
        </a:defRPr>
      </a:lvl2pPr>
      <a:lvl3pPr marL="1143000" indent="-228600" algn="l" rtl="0" eaLnBrk="0" fontAlgn="base" hangingPunct="0">
        <a:spcBef>
          <a:spcPct val="0"/>
        </a:spcBef>
        <a:spcAft>
          <a:spcPct val="0"/>
        </a:spcAft>
        <a:defRPr sz="1400">
          <a:solidFill>
            <a:srgbClr val="000000"/>
          </a:solidFill>
          <a:latin typeface="Arial" charset="0"/>
          <a:ea typeface="Arial" charset="0"/>
          <a:cs typeface="Arial" charset="0"/>
          <a:sym typeface="Arial" pitchFamily="34" charset="0"/>
        </a:defRPr>
      </a:lvl3pPr>
      <a:lvl4pPr marL="1600200" indent="-228600" algn="l" rtl="0" eaLnBrk="0" fontAlgn="base" hangingPunct="0">
        <a:spcBef>
          <a:spcPct val="0"/>
        </a:spcBef>
        <a:spcAft>
          <a:spcPct val="0"/>
        </a:spcAft>
        <a:defRPr sz="1400">
          <a:solidFill>
            <a:srgbClr val="000000"/>
          </a:solidFill>
          <a:latin typeface="Arial" charset="0"/>
          <a:ea typeface="Arial" charset="0"/>
          <a:cs typeface="Arial" charset="0"/>
          <a:sym typeface="Arial" pitchFamily="34" charset="0"/>
        </a:defRPr>
      </a:lvl4pPr>
      <a:lvl5pPr marL="2057400" indent="-228600" algn="l" rtl="0" eaLnBrk="0" fontAlgn="base" hangingPunct="0">
        <a:spcBef>
          <a:spcPct val="0"/>
        </a:spcBef>
        <a:spcAft>
          <a:spcPct val="0"/>
        </a:spcAft>
        <a:defRPr sz="1400">
          <a:solidFill>
            <a:srgbClr val="000000"/>
          </a:solidFill>
          <a:latin typeface="Arial" charset="0"/>
          <a:ea typeface="Arial" charset="0"/>
          <a:cs typeface="Arial" charset="0"/>
          <a:sym typeface="Arial" pitchFamily="34" charset="0"/>
        </a:defRPr>
      </a:lvl5pPr>
      <a:lvl6pPr marL="2514600" indent="-228600" algn="l" rtl="0" eaLnBrk="0" fontAlgn="base" hangingPunct="0">
        <a:spcBef>
          <a:spcPct val="0"/>
        </a:spcBef>
        <a:spcAft>
          <a:spcPct val="0"/>
        </a:spcAft>
        <a:defRPr sz="1400">
          <a:solidFill>
            <a:srgbClr val="000000"/>
          </a:solidFill>
          <a:latin typeface="Arial" charset="0"/>
          <a:ea typeface="Arial" charset="0"/>
          <a:cs typeface="Arial" charset="0"/>
          <a:sym typeface="Arial" charset="0"/>
        </a:defRPr>
      </a:lvl6pPr>
      <a:lvl7pPr marL="2971800" indent="-228600" algn="l" rtl="0" eaLnBrk="0" fontAlgn="base" hangingPunct="0">
        <a:spcBef>
          <a:spcPct val="0"/>
        </a:spcBef>
        <a:spcAft>
          <a:spcPct val="0"/>
        </a:spcAft>
        <a:defRPr sz="1400">
          <a:solidFill>
            <a:srgbClr val="000000"/>
          </a:solidFill>
          <a:latin typeface="Arial" charset="0"/>
          <a:ea typeface="Arial" charset="0"/>
          <a:cs typeface="Arial" charset="0"/>
          <a:sym typeface="Arial" charset="0"/>
        </a:defRPr>
      </a:lvl7pPr>
      <a:lvl8pPr marL="3429000" indent="-228600" algn="l" rtl="0" eaLnBrk="0" fontAlgn="base" hangingPunct="0">
        <a:spcBef>
          <a:spcPct val="0"/>
        </a:spcBef>
        <a:spcAft>
          <a:spcPct val="0"/>
        </a:spcAft>
        <a:defRPr sz="1400">
          <a:solidFill>
            <a:srgbClr val="000000"/>
          </a:solidFill>
          <a:latin typeface="Arial" charset="0"/>
          <a:ea typeface="Arial" charset="0"/>
          <a:cs typeface="Arial" charset="0"/>
          <a:sym typeface="Arial" charset="0"/>
        </a:defRPr>
      </a:lvl8pPr>
      <a:lvl9pPr marL="3886200" indent="-228600" algn="l" rtl="0" eaLnBrk="0" fontAlgn="base" hangingPunct="0">
        <a:spcBef>
          <a:spcPct val="0"/>
        </a:spcBef>
        <a:spcAft>
          <a:spcPct val="0"/>
        </a:spcAft>
        <a:defRPr sz="1400">
          <a:solidFill>
            <a:srgbClr val="000000"/>
          </a:solidFill>
          <a:latin typeface="Arial" charset="0"/>
          <a:ea typeface="Arial" charset="0"/>
          <a:cs typeface="Arial" charset="0"/>
          <a:sym typeface="Arial" charset="0"/>
        </a:defRPr>
      </a:lvl9pPr>
    </p:bodyStyle>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dpi="0" rotWithShape="0">
          <a:blip r:embed="rId6"/>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011859896"/>
      </p:ext>
    </p:extLst>
  </p:cSld>
  <p:clrMap bg1="lt1" tx1="dk1" bg2="dk2" tx2="lt2" accent1="accent1" accent2="accent2" accent3="accent3" accent4="accent4" accent5="accent5" accent6="accent6" hlink="hlink" folHlink="folHlink"/>
  <p:sldLayoutIdLst>
    <p:sldLayoutId id="2147483668" r:id="rId1"/>
    <p:sldLayoutId id="2147483669" r:id="rId2"/>
    <p:sldLayoutId id="2147483685" r:id="rId3"/>
    <p:sldLayoutId id="2147483686" r:id="rId4"/>
  </p:sldLayoutIdLst>
  <p:hf sldNum="0" hdr="0" ftr="0" dt="0"/>
  <p:txStyles>
    <p:titleStyle>
      <a:lvl1pPr algn="ctr" rtl="0" eaLnBrk="0" fontAlgn="base" hangingPunct="0">
        <a:spcBef>
          <a:spcPct val="0"/>
        </a:spcBef>
        <a:spcAft>
          <a:spcPct val="0"/>
        </a:spcAft>
        <a:defRPr sz="4000" b="1">
          <a:solidFill>
            <a:srgbClr val="FFFFFF"/>
          </a:solidFill>
          <a:latin typeface="Calibri" charset="0"/>
          <a:ea typeface="Arial" charset="0"/>
          <a:cs typeface="Calibri" charset="0"/>
          <a:sym typeface="Arial" pitchFamily="34" charset="0"/>
        </a:defRPr>
      </a:lvl1pPr>
      <a:lvl2pPr algn="ctr" rtl="0" eaLnBrk="0" fontAlgn="base" hangingPunct="0">
        <a:spcBef>
          <a:spcPct val="0"/>
        </a:spcBef>
        <a:spcAft>
          <a:spcPct val="0"/>
        </a:spcAft>
        <a:defRPr sz="4000" b="1">
          <a:solidFill>
            <a:srgbClr val="FFFFFF"/>
          </a:solidFill>
          <a:latin typeface="Calibri" charset="0"/>
          <a:ea typeface="Arial" charset="0"/>
          <a:cs typeface="Calibri" charset="0"/>
          <a:sym typeface="Arial" pitchFamily="34" charset="0"/>
        </a:defRPr>
      </a:lvl2pPr>
      <a:lvl3pPr algn="ctr" rtl="0" eaLnBrk="0" fontAlgn="base" hangingPunct="0">
        <a:spcBef>
          <a:spcPct val="0"/>
        </a:spcBef>
        <a:spcAft>
          <a:spcPct val="0"/>
        </a:spcAft>
        <a:defRPr sz="4000" b="1">
          <a:solidFill>
            <a:srgbClr val="FFFFFF"/>
          </a:solidFill>
          <a:latin typeface="Calibri" charset="0"/>
          <a:ea typeface="Arial" charset="0"/>
          <a:cs typeface="Calibri" charset="0"/>
          <a:sym typeface="Arial" pitchFamily="34" charset="0"/>
        </a:defRPr>
      </a:lvl3pPr>
      <a:lvl4pPr algn="ctr" rtl="0" eaLnBrk="0" fontAlgn="base" hangingPunct="0">
        <a:spcBef>
          <a:spcPct val="0"/>
        </a:spcBef>
        <a:spcAft>
          <a:spcPct val="0"/>
        </a:spcAft>
        <a:defRPr sz="4000" b="1">
          <a:solidFill>
            <a:srgbClr val="FFFFFF"/>
          </a:solidFill>
          <a:latin typeface="Calibri" charset="0"/>
          <a:ea typeface="Arial" charset="0"/>
          <a:cs typeface="Calibri" charset="0"/>
          <a:sym typeface="Arial" pitchFamily="34" charset="0"/>
        </a:defRPr>
      </a:lvl4pPr>
      <a:lvl5pPr algn="ctr" rtl="0" eaLnBrk="0" fontAlgn="base" hangingPunct="0">
        <a:spcBef>
          <a:spcPct val="0"/>
        </a:spcBef>
        <a:spcAft>
          <a:spcPct val="0"/>
        </a:spcAft>
        <a:defRPr sz="4000" b="1">
          <a:solidFill>
            <a:srgbClr val="FFFFFF"/>
          </a:solidFill>
          <a:latin typeface="Calibri" charset="0"/>
          <a:ea typeface="Arial" charset="0"/>
          <a:cs typeface="Calibri" charset="0"/>
          <a:sym typeface="Arial" pitchFamily="34" charset="0"/>
        </a:defRPr>
      </a:lvl5pPr>
      <a:lvl6pPr marL="457200" algn="ctr" rtl="0" eaLnBrk="0" fontAlgn="base" hangingPunct="0">
        <a:spcBef>
          <a:spcPct val="0"/>
        </a:spcBef>
        <a:spcAft>
          <a:spcPct val="0"/>
        </a:spcAft>
        <a:defRPr sz="4000" b="1">
          <a:solidFill>
            <a:srgbClr val="FFFFFF"/>
          </a:solidFill>
          <a:latin typeface="Calibri" charset="0"/>
          <a:ea typeface="Arial" charset="0"/>
          <a:cs typeface="Calibri" charset="0"/>
          <a:sym typeface="Arial" charset="0"/>
        </a:defRPr>
      </a:lvl6pPr>
      <a:lvl7pPr marL="914400" algn="ctr" rtl="0" eaLnBrk="0" fontAlgn="base" hangingPunct="0">
        <a:spcBef>
          <a:spcPct val="0"/>
        </a:spcBef>
        <a:spcAft>
          <a:spcPct val="0"/>
        </a:spcAft>
        <a:defRPr sz="4000" b="1">
          <a:solidFill>
            <a:srgbClr val="FFFFFF"/>
          </a:solidFill>
          <a:latin typeface="Calibri" charset="0"/>
          <a:ea typeface="Arial" charset="0"/>
          <a:cs typeface="Calibri" charset="0"/>
          <a:sym typeface="Arial" charset="0"/>
        </a:defRPr>
      </a:lvl7pPr>
      <a:lvl8pPr marL="1371600" algn="ctr" rtl="0" eaLnBrk="0" fontAlgn="base" hangingPunct="0">
        <a:spcBef>
          <a:spcPct val="0"/>
        </a:spcBef>
        <a:spcAft>
          <a:spcPct val="0"/>
        </a:spcAft>
        <a:defRPr sz="4000" b="1">
          <a:solidFill>
            <a:srgbClr val="FFFFFF"/>
          </a:solidFill>
          <a:latin typeface="Calibri" charset="0"/>
          <a:ea typeface="Arial" charset="0"/>
          <a:cs typeface="Calibri" charset="0"/>
          <a:sym typeface="Arial" charset="0"/>
        </a:defRPr>
      </a:lvl8pPr>
      <a:lvl9pPr marL="1828800" algn="ctr" rtl="0" eaLnBrk="0" fontAlgn="base" hangingPunct="0">
        <a:spcBef>
          <a:spcPct val="0"/>
        </a:spcBef>
        <a:spcAft>
          <a:spcPct val="0"/>
        </a:spcAft>
        <a:defRPr sz="4000" b="1">
          <a:solidFill>
            <a:srgbClr val="FFFFFF"/>
          </a:solidFill>
          <a:latin typeface="Calibri" charset="0"/>
          <a:ea typeface="Arial" charset="0"/>
          <a:cs typeface="Calibri" charset="0"/>
          <a:sym typeface="Arial" charset="0"/>
        </a:defRPr>
      </a:lvl9pPr>
    </p:titleStyle>
    <p:bodyStyle>
      <a:lvl1pPr marL="342900" indent="-342900" algn="l" rtl="0" eaLnBrk="0" fontAlgn="base" hangingPunct="0">
        <a:spcBef>
          <a:spcPct val="0"/>
        </a:spcBef>
        <a:spcAft>
          <a:spcPct val="0"/>
        </a:spcAft>
        <a:defRPr sz="2000">
          <a:solidFill>
            <a:srgbClr val="000000"/>
          </a:solidFill>
          <a:latin typeface="Calibri" charset="0"/>
          <a:ea typeface="Arial" charset="0"/>
          <a:cs typeface="Calibri" charset="0"/>
          <a:sym typeface="Arial" pitchFamily="34" charset="0"/>
        </a:defRPr>
      </a:lvl1pPr>
      <a:lvl2pPr marL="742950" indent="-285750" algn="l" rtl="0" eaLnBrk="0" fontAlgn="base" hangingPunct="0">
        <a:spcBef>
          <a:spcPct val="0"/>
        </a:spcBef>
        <a:spcAft>
          <a:spcPct val="0"/>
        </a:spcAft>
        <a:defRPr sz="1400">
          <a:solidFill>
            <a:srgbClr val="000000"/>
          </a:solidFill>
          <a:latin typeface="Arial" charset="0"/>
          <a:ea typeface="Arial" charset="0"/>
          <a:cs typeface="Arial" charset="0"/>
          <a:sym typeface="Arial" pitchFamily="34" charset="0"/>
        </a:defRPr>
      </a:lvl2pPr>
      <a:lvl3pPr marL="1143000" indent="-228600" algn="l" rtl="0" eaLnBrk="0" fontAlgn="base" hangingPunct="0">
        <a:spcBef>
          <a:spcPct val="0"/>
        </a:spcBef>
        <a:spcAft>
          <a:spcPct val="0"/>
        </a:spcAft>
        <a:defRPr sz="1400">
          <a:solidFill>
            <a:srgbClr val="000000"/>
          </a:solidFill>
          <a:latin typeface="Arial" charset="0"/>
          <a:ea typeface="Arial" charset="0"/>
          <a:cs typeface="Arial" charset="0"/>
          <a:sym typeface="Arial" pitchFamily="34" charset="0"/>
        </a:defRPr>
      </a:lvl3pPr>
      <a:lvl4pPr marL="1600200" indent="-228600" algn="l" rtl="0" eaLnBrk="0" fontAlgn="base" hangingPunct="0">
        <a:spcBef>
          <a:spcPct val="0"/>
        </a:spcBef>
        <a:spcAft>
          <a:spcPct val="0"/>
        </a:spcAft>
        <a:defRPr sz="1400">
          <a:solidFill>
            <a:srgbClr val="000000"/>
          </a:solidFill>
          <a:latin typeface="Arial" charset="0"/>
          <a:ea typeface="Arial" charset="0"/>
          <a:cs typeface="Arial" charset="0"/>
          <a:sym typeface="Arial" pitchFamily="34" charset="0"/>
        </a:defRPr>
      </a:lvl4pPr>
      <a:lvl5pPr marL="2057400" indent="-228600" algn="l" rtl="0" eaLnBrk="0" fontAlgn="base" hangingPunct="0">
        <a:spcBef>
          <a:spcPct val="0"/>
        </a:spcBef>
        <a:spcAft>
          <a:spcPct val="0"/>
        </a:spcAft>
        <a:defRPr sz="1400">
          <a:solidFill>
            <a:srgbClr val="000000"/>
          </a:solidFill>
          <a:latin typeface="Arial" charset="0"/>
          <a:ea typeface="Arial" charset="0"/>
          <a:cs typeface="Arial" charset="0"/>
          <a:sym typeface="Arial" pitchFamily="34" charset="0"/>
        </a:defRPr>
      </a:lvl5pPr>
      <a:lvl6pPr marL="2514600" indent="-228600" algn="l" rtl="0" eaLnBrk="0" fontAlgn="base" hangingPunct="0">
        <a:spcBef>
          <a:spcPct val="0"/>
        </a:spcBef>
        <a:spcAft>
          <a:spcPct val="0"/>
        </a:spcAft>
        <a:defRPr sz="1400">
          <a:solidFill>
            <a:srgbClr val="000000"/>
          </a:solidFill>
          <a:latin typeface="Arial" charset="0"/>
          <a:ea typeface="Arial" charset="0"/>
          <a:cs typeface="Arial" charset="0"/>
          <a:sym typeface="Arial" charset="0"/>
        </a:defRPr>
      </a:lvl6pPr>
      <a:lvl7pPr marL="2971800" indent="-228600" algn="l" rtl="0" eaLnBrk="0" fontAlgn="base" hangingPunct="0">
        <a:spcBef>
          <a:spcPct val="0"/>
        </a:spcBef>
        <a:spcAft>
          <a:spcPct val="0"/>
        </a:spcAft>
        <a:defRPr sz="1400">
          <a:solidFill>
            <a:srgbClr val="000000"/>
          </a:solidFill>
          <a:latin typeface="Arial" charset="0"/>
          <a:ea typeface="Arial" charset="0"/>
          <a:cs typeface="Arial" charset="0"/>
          <a:sym typeface="Arial" charset="0"/>
        </a:defRPr>
      </a:lvl7pPr>
      <a:lvl8pPr marL="3429000" indent="-228600" algn="l" rtl="0" eaLnBrk="0" fontAlgn="base" hangingPunct="0">
        <a:spcBef>
          <a:spcPct val="0"/>
        </a:spcBef>
        <a:spcAft>
          <a:spcPct val="0"/>
        </a:spcAft>
        <a:defRPr sz="1400">
          <a:solidFill>
            <a:srgbClr val="000000"/>
          </a:solidFill>
          <a:latin typeface="Arial" charset="0"/>
          <a:ea typeface="Arial" charset="0"/>
          <a:cs typeface="Arial" charset="0"/>
          <a:sym typeface="Arial" charset="0"/>
        </a:defRPr>
      </a:lvl8pPr>
      <a:lvl9pPr marL="3886200" indent="-228600" algn="l" rtl="0" eaLnBrk="0" fontAlgn="base" hangingPunct="0">
        <a:spcBef>
          <a:spcPct val="0"/>
        </a:spcBef>
        <a:spcAft>
          <a:spcPct val="0"/>
        </a:spcAft>
        <a:defRPr sz="1400">
          <a:solidFill>
            <a:srgbClr val="000000"/>
          </a:solidFill>
          <a:latin typeface="Arial" charset="0"/>
          <a:ea typeface="Arial" charset="0"/>
          <a:cs typeface="Arial" charset="0"/>
          <a:sym typeface="Arial" charset="0"/>
        </a:defRPr>
      </a:lvl9pPr>
    </p:bodyStyle>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0.xml"/><Relationship Id="rId1" Type="http://schemas.openxmlformats.org/officeDocument/2006/relationships/slideLayout" Target="../slideLayouts/slideLayout7.xml"/><Relationship Id="rId5" Type="http://schemas.openxmlformats.org/officeDocument/2006/relationships/image" Target="../media/image12.png"/><Relationship Id="rId4" Type="http://schemas.openxmlformats.org/officeDocument/2006/relationships/image" Target="../media/image11.png"/></Relationships>
</file>

<file path=ppt/slides/_rels/slide11.xml.rels><?xml version="1.0" encoding="UTF-8" standalone="yes"?>
<Relationships xmlns="http://schemas.openxmlformats.org/package/2006/relationships"><Relationship Id="rId8" Type="http://schemas.openxmlformats.org/officeDocument/2006/relationships/hyperlink" Target="https://youtu.be/19cuushj5go" TargetMode="External"/><Relationship Id="rId3" Type="http://schemas.openxmlformats.org/officeDocument/2006/relationships/hyperlink" Target="http://www.musiccenter.org/artsource" TargetMode="External"/><Relationship Id="rId7" Type="http://schemas.openxmlformats.org/officeDocument/2006/relationships/hyperlink" Target="http://ccsesaarts.org/creativity-at-the-core/" TargetMode="External"/><Relationship Id="rId2" Type="http://schemas.openxmlformats.org/officeDocument/2006/relationships/notesSlide" Target="../notesSlides/notesSlide11.xml"/><Relationship Id="rId1" Type="http://schemas.openxmlformats.org/officeDocument/2006/relationships/slideLayout" Target="../slideLayouts/slideLayout7.xml"/><Relationship Id="rId6" Type="http://schemas.openxmlformats.org/officeDocument/2006/relationships/hyperlink" Target="http://www.musiccenter.org/Documents/Education/Theatre-Glossary-Assessment.pdf" TargetMode="External"/><Relationship Id="rId5" Type="http://schemas.openxmlformats.org/officeDocument/2006/relationships/hyperlink" Target="http://www.musiccenter.org/Documents/Education/Music-Glossary-Assessment.pdf" TargetMode="External"/><Relationship Id="rId10" Type="http://schemas.openxmlformats.org/officeDocument/2006/relationships/hyperlink" Target="https://www.youtube.com/watch?v=19cuushj5go" TargetMode="External"/><Relationship Id="rId4" Type="http://schemas.openxmlformats.org/officeDocument/2006/relationships/hyperlink" Target="http://www.musiccenter.org/Documents/Education/Dance-Glossary-Assessment.pdf" TargetMode="External"/><Relationship Id="rId9" Type="http://schemas.openxmlformats.org/officeDocument/2006/relationships/hyperlink" Target="https://goo.gl/0y63jQ" TargetMode="Externa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9.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6.xml"/><Relationship Id="rId1" Type="http://schemas.openxmlformats.org/officeDocument/2006/relationships/slideLayout" Target="../slideLayouts/slideLayout7.xml"/><Relationship Id="rId4" Type="http://schemas.openxmlformats.org/officeDocument/2006/relationships/image" Target="../media/image6.jpeg"/></Relationships>
</file>

<file path=ppt/slides/_rels/slide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hyperlink" Target="https://goo.gl/FyQdgT" TargetMode="External"/><Relationship Id="rId2" Type="http://schemas.openxmlformats.org/officeDocument/2006/relationships/notesSlide" Target="../notesSlides/notesSlide8.xml"/><Relationship Id="rId1" Type="http://schemas.openxmlformats.org/officeDocument/2006/relationships/slideLayout" Target="../slideLayouts/slideLayout7.xml"/><Relationship Id="rId4" Type="http://schemas.openxmlformats.org/officeDocument/2006/relationships/image" Target="../media/image8.jpeg"/></Relationships>
</file>

<file path=ppt/slides/_rels/slide9.xml.rels><?xml version="1.0" encoding="UTF-8" standalone="yes"?>
<Relationships xmlns="http://schemas.openxmlformats.org/package/2006/relationships"><Relationship Id="rId3" Type="http://schemas.openxmlformats.org/officeDocument/2006/relationships/hyperlink" Target="https://goo.gl/Yuyg4i" TargetMode="External"/><Relationship Id="rId2" Type="http://schemas.openxmlformats.org/officeDocument/2006/relationships/notesSlide" Target="../notesSlides/notesSlide9.xml"/><Relationship Id="rId1" Type="http://schemas.openxmlformats.org/officeDocument/2006/relationships/slideLayout" Target="../slideLayouts/slideLayout7.xml"/><Relationship Id="rId4"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2" name="TextBox 1"/>
          <p:cNvSpPr txBox="1"/>
          <p:nvPr/>
        </p:nvSpPr>
        <p:spPr>
          <a:xfrm>
            <a:off x="4826000" y="1600200"/>
            <a:ext cx="3276600" cy="523220"/>
          </a:xfrm>
          <a:prstGeom prst="rect">
            <a:avLst/>
          </a:prstGeom>
          <a:noFill/>
        </p:spPr>
        <p:txBody>
          <a:bodyPr wrap="square" rtlCol="0">
            <a:spAutoFit/>
          </a:bodyPr>
          <a:lstStyle/>
          <a:p>
            <a:pPr algn="r"/>
            <a:r>
              <a:rPr lang="en-US" sz="2800">
                <a:solidFill>
                  <a:srgbClr val="FFFFFF"/>
                </a:solidFill>
                <a:latin typeface="Arial Black" panose="020B0A04020102020204" pitchFamily="34" charset="0"/>
                <a:ea typeface="MS PGothic" pitchFamily="34" charset="-128"/>
                <a:sym typeface="Arial" pitchFamily="34" charset="0"/>
              </a:rPr>
              <a:t>Section 5</a:t>
            </a:r>
            <a:endParaRPr lang="en-US" sz="2800" dirty="0">
              <a:solidFill>
                <a:srgbClr val="FFFFFF"/>
              </a:solidFill>
              <a:latin typeface="Arial Black" panose="020B0A04020102020204" pitchFamily="34" charset="0"/>
              <a:ea typeface="MS PGothic" pitchFamily="34" charset="-128"/>
              <a:sym typeface="Arial" pitchFamily="34" charset="0"/>
            </a:endParaRPr>
          </a:p>
        </p:txBody>
      </p:sp>
      <p:grpSp>
        <p:nvGrpSpPr>
          <p:cNvPr id="3" name="Group 2"/>
          <p:cNvGrpSpPr/>
          <p:nvPr/>
        </p:nvGrpSpPr>
        <p:grpSpPr>
          <a:xfrm>
            <a:off x="2743200" y="4267200"/>
            <a:ext cx="6400800" cy="1295400"/>
            <a:chOff x="2743200" y="4267200"/>
            <a:chExt cx="6400800" cy="1295400"/>
          </a:xfrm>
        </p:grpSpPr>
        <p:pic>
          <p:nvPicPr>
            <p:cNvPr id="102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743200" y="4267200"/>
              <a:ext cx="6400800" cy="6858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086350" y="4778829"/>
              <a:ext cx="4019550" cy="78377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sp>
        <p:nvSpPr>
          <p:cNvPr id="4" name="TextBox 3"/>
          <p:cNvSpPr txBox="1"/>
          <p:nvPr/>
        </p:nvSpPr>
        <p:spPr>
          <a:xfrm>
            <a:off x="3886200" y="4344749"/>
            <a:ext cx="4876800" cy="830997"/>
          </a:xfrm>
          <a:prstGeom prst="rect">
            <a:avLst/>
          </a:prstGeom>
          <a:noFill/>
        </p:spPr>
        <p:txBody>
          <a:bodyPr wrap="square" rtlCol="0">
            <a:spAutoFit/>
          </a:bodyPr>
          <a:lstStyle/>
          <a:p>
            <a:pPr algn="ctr"/>
            <a:r>
              <a:rPr lang="en-US" sz="2400" i="1" dirty="0">
                <a:solidFill>
                  <a:srgbClr val="FFFFFF"/>
                </a:solidFill>
                <a:ea typeface="MS PGothic" pitchFamily="34" charset="-128"/>
                <a:cs typeface="Arial" panose="020B0604020202020204" pitchFamily="34" charset="0"/>
                <a:sym typeface="Arial" pitchFamily="34" charset="0"/>
              </a:rPr>
              <a:t>Developed by CCSESA Region 2 </a:t>
            </a:r>
            <a:br>
              <a:rPr lang="en-US" sz="2400" i="1" dirty="0">
                <a:solidFill>
                  <a:srgbClr val="FFFFFF"/>
                </a:solidFill>
                <a:ea typeface="MS PGothic" pitchFamily="34" charset="-128"/>
                <a:cs typeface="Arial" panose="020B0604020202020204" pitchFamily="34" charset="0"/>
                <a:sym typeface="Arial" pitchFamily="34" charset="0"/>
              </a:rPr>
            </a:br>
            <a:r>
              <a:rPr lang="en-US" sz="2400" i="1" dirty="0">
                <a:solidFill>
                  <a:srgbClr val="FFFFFF"/>
                </a:solidFill>
                <a:ea typeface="MS PGothic" pitchFamily="34" charset="-128"/>
                <a:cs typeface="Arial" panose="020B0604020202020204" pitchFamily="34" charset="0"/>
                <a:sym typeface="Arial" pitchFamily="34" charset="0"/>
              </a:rPr>
              <a:t>and The Music Center</a:t>
            </a:r>
          </a:p>
        </p:txBody>
      </p:sp>
    </p:spTree>
    <p:extLst>
      <p:ext uri="{BB962C8B-B14F-4D97-AF65-F5344CB8AC3E}">
        <p14:creationId xmlns:p14="http://schemas.microsoft.com/office/powerpoint/2010/main" val="135081199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Title 1"/>
          <p:cNvSpPr>
            <a:spLocks noGrp="1"/>
          </p:cNvSpPr>
          <p:nvPr>
            <p:ph type="title"/>
          </p:nvPr>
        </p:nvSpPr>
        <p:spPr bwMode="auto">
          <a:xfrm>
            <a:off x="457200" y="76200"/>
            <a:ext cx="8229600" cy="11430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a:latin typeface="Calibri" pitchFamily="34" charset="0"/>
                <a:cs typeface="Calibri" pitchFamily="34" charset="0"/>
              </a:rPr>
              <a:t>There are 68 Other </a:t>
            </a:r>
            <a:r>
              <a:rPr lang="en-US" altLang="en-US" i="1">
                <a:latin typeface="Calibri" pitchFamily="34" charset="0"/>
                <a:ea typeface="MS PGothic" pitchFamily="34" charset="-128"/>
                <a:cs typeface="Calibri" pitchFamily="34" charset="0"/>
              </a:rPr>
              <a:t>Artsource® Units!</a:t>
            </a:r>
            <a:endParaRPr lang="en-US" altLang="en-US">
              <a:latin typeface="Calibri" pitchFamily="34" charset="0"/>
              <a:cs typeface="Calibri" pitchFamily="34" charset="0"/>
            </a:endParaRPr>
          </a:p>
        </p:txBody>
      </p:sp>
      <p:pic>
        <p:nvPicPr>
          <p:cNvPr id="49155"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19250" y="1447800"/>
            <a:ext cx="4540250" cy="5410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9156"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8600" y="933450"/>
            <a:ext cx="4768850" cy="42386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9157" name="Picture 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04800" y="1357313"/>
            <a:ext cx="995363" cy="540226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46218579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Title 1"/>
          <p:cNvSpPr>
            <a:spLocks noGrp="1"/>
          </p:cNvSpPr>
          <p:nvPr>
            <p:ph type="title"/>
          </p:nvPr>
        </p:nvSpPr>
        <p:spPr bwMode="auto">
          <a:xfrm>
            <a:off x="228600" y="76200"/>
            <a:ext cx="8686800" cy="12192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a:latin typeface="Calibri" pitchFamily="34" charset="0"/>
                <a:ea typeface="MS PGothic" pitchFamily="34" charset="-128"/>
                <a:cs typeface="Calibri" pitchFamily="34" charset="0"/>
              </a:rPr>
              <a:t>Arts Integration Resources</a:t>
            </a:r>
          </a:p>
        </p:txBody>
      </p:sp>
      <p:sp>
        <p:nvSpPr>
          <p:cNvPr id="50179" name="Content Placeholder 2"/>
          <p:cNvSpPr>
            <a:spLocks noGrp="1"/>
          </p:cNvSpPr>
          <p:nvPr>
            <p:ph idx="1"/>
          </p:nvPr>
        </p:nvSpPr>
        <p:spPr bwMode="auto">
          <a:xfrm>
            <a:off x="228600" y="762000"/>
            <a:ext cx="8686800" cy="54102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eaLnBrk="1" hangingPunct="1">
              <a:lnSpc>
                <a:spcPct val="90000"/>
              </a:lnSpc>
              <a:spcBef>
                <a:spcPts val="1200"/>
              </a:spcBef>
              <a:spcAft>
                <a:spcPts val="600"/>
              </a:spcAft>
            </a:pPr>
            <a:endParaRPr lang="en-US" altLang="en-US" sz="1800" b="1" dirty="0">
              <a:latin typeface="Calibri" pitchFamily="34" charset="0"/>
              <a:ea typeface="MS PGothic" pitchFamily="34" charset="-128"/>
              <a:cs typeface="Calibri" pitchFamily="34" charset="0"/>
            </a:endParaRPr>
          </a:p>
          <a:p>
            <a:pPr marL="0" indent="0" eaLnBrk="1" hangingPunct="1">
              <a:lnSpc>
                <a:spcPct val="90000"/>
              </a:lnSpc>
              <a:spcBef>
                <a:spcPts val="1200"/>
              </a:spcBef>
              <a:spcAft>
                <a:spcPts val="600"/>
              </a:spcAft>
            </a:pPr>
            <a:r>
              <a:rPr lang="en-US" altLang="en-US" sz="1800" b="1" dirty="0">
                <a:latin typeface="Calibri" pitchFamily="34" charset="0"/>
                <a:ea typeface="MS PGothic" pitchFamily="34" charset="-128"/>
                <a:cs typeface="Calibri" pitchFamily="34" charset="0"/>
              </a:rPr>
              <a:t>The Music Center’s </a:t>
            </a:r>
            <a:r>
              <a:rPr lang="en-US" altLang="en-US" sz="1800" b="1" i="1" dirty="0">
                <a:latin typeface="Calibri" pitchFamily="34" charset="0"/>
                <a:ea typeface="MS PGothic" pitchFamily="34" charset="-128"/>
                <a:cs typeface="Calibri" pitchFamily="34" charset="0"/>
              </a:rPr>
              <a:t>Artsource®</a:t>
            </a:r>
            <a:r>
              <a:rPr lang="en-US" altLang="en-US" sz="1800" b="1" dirty="0">
                <a:latin typeface="Calibri" pitchFamily="34" charset="0"/>
                <a:ea typeface="MS PGothic" pitchFamily="34" charset="-128"/>
                <a:cs typeface="Calibri" pitchFamily="34" charset="0"/>
              </a:rPr>
              <a:t> Curriculum:</a:t>
            </a:r>
          </a:p>
          <a:p>
            <a:pPr marL="0" indent="0" eaLnBrk="1" hangingPunct="1">
              <a:lnSpc>
                <a:spcPct val="90000"/>
              </a:lnSpc>
              <a:spcAft>
                <a:spcPts val="1200"/>
              </a:spcAft>
            </a:pPr>
            <a:r>
              <a:rPr lang="en-US" altLang="en-US" sz="1800" dirty="0">
                <a:latin typeface="Calibri" pitchFamily="34" charset="0"/>
                <a:ea typeface="MS PGothic" pitchFamily="34" charset="-128"/>
                <a:cs typeface="Calibri" pitchFamily="34" charset="0"/>
                <a:hlinkClick r:id="rId3"/>
              </a:rPr>
              <a:t>http://www.musiccenter.org/artsource</a:t>
            </a:r>
            <a:endParaRPr lang="en-US" altLang="en-US" sz="1800" dirty="0">
              <a:latin typeface="Calibri" pitchFamily="34" charset="0"/>
              <a:ea typeface="MS PGothic" pitchFamily="34" charset="-128"/>
              <a:cs typeface="Calibri" pitchFamily="34" charset="0"/>
            </a:endParaRPr>
          </a:p>
          <a:p>
            <a:pPr marL="0" indent="0" eaLnBrk="1" hangingPunct="1">
              <a:lnSpc>
                <a:spcPct val="90000"/>
              </a:lnSpc>
              <a:spcBef>
                <a:spcPts val="1200"/>
              </a:spcBef>
            </a:pPr>
            <a:r>
              <a:rPr lang="en-US" altLang="en-US" sz="1800" b="1" i="1" dirty="0">
                <a:latin typeface="Calibri" pitchFamily="34" charset="0"/>
                <a:ea typeface="MS PGothic" pitchFamily="34" charset="-128"/>
                <a:cs typeface="Calibri" pitchFamily="34" charset="0"/>
              </a:rPr>
              <a:t>Artsource® </a:t>
            </a:r>
            <a:r>
              <a:rPr lang="en-US" altLang="en-US" sz="1800" b="1" dirty="0">
                <a:latin typeface="Calibri" pitchFamily="34" charset="0"/>
                <a:ea typeface="MS PGothic" pitchFamily="34" charset="-128"/>
                <a:cs typeface="Calibri" pitchFamily="34" charset="0"/>
              </a:rPr>
              <a:t>Dance Glossary: </a:t>
            </a:r>
          </a:p>
          <a:p>
            <a:pPr marL="0" indent="0" eaLnBrk="1" hangingPunct="1">
              <a:lnSpc>
                <a:spcPct val="90000"/>
              </a:lnSpc>
              <a:spcBef>
                <a:spcPts val="600"/>
              </a:spcBef>
              <a:spcAft>
                <a:spcPts val="1200"/>
              </a:spcAft>
            </a:pPr>
            <a:r>
              <a:rPr lang="en-US" altLang="en-US" sz="1800" dirty="0">
                <a:latin typeface="Calibri" pitchFamily="34" charset="0"/>
                <a:ea typeface="MS PGothic" pitchFamily="34" charset="-128"/>
                <a:cs typeface="Calibri" pitchFamily="34" charset="0"/>
                <a:hlinkClick r:id="rId4"/>
              </a:rPr>
              <a:t>http://www.musiccenter.org/Documents/Education/Dance-Glossary-Assessment.pdf</a:t>
            </a:r>
            <a:r>
              <a:rPr lang="en-US" altLang="en-US" sz="1800" dirty="0">
                <a:latin typeface="Calibri" pitchFamily="34" charset="0"/>
                <a:ea typeface="MS PGothic" pitchFamily="34" charset="-128"/>
                <a:cs typeface="Calibri" pitchFamily="34" charset="0"/>
              </a:rPr>
              <a:t> </a:t>
            </a:r>
          </a:p>
          <a:p>
            <a:pPr marL="0" indent="0" eaLnBrk="1" hangingPunct="1">
              <a:lnSpc>
                <a:spcPct val="90000"/>
              </a:lnSpc>
              <a:spcBef>
                <a:spcPts val="1200"/>
              </a:spcBef>
            </a:pPr>
            <a:r>
              <a:rPr lang="en-US" altLang="en-US" sz="1800" b="1" i="1" dirty="0">
                <a:latin typeface="Calibri" pitchFamily="34" charset="0"/>
                <a:ea typeface="MS PGothic" pitchFamily="34" charset="-128"/>
                <a:cs typeface="Calibri" pitchFamily="34" charset="0"/>
              </a:rPr>
              <a:t>Artsource® </a:t>
            </a:r>
            <a:r>
              <a:rPr lang="en-US" altLang="en-US" sz="1800" b="1" dirty="0">
                <a:latin typeface="Calibri" pitchFamily="34" charset="0"/>
                <a:ea typeface="MS PGothic" pitchFamily="34" charset="-128"/>
                <a:cs typeface="Calibri" pitchFamily="34" charset="0"/>
              </a:rPr>
              <a:t>Music Glossary: </a:t>
            </a:r>
          </a:p>
          <a:p>
            <a:pPr marL="0" indent="0" eaLnBrk="1" hangingPunct="1">
              <a:lnSpc>
                <a:spcPct val="90000"/>
              </a:lnSpc>
              <a:spcBef>
                <a:spcPts val="600"/>
              </a:spcBef>
              <a:spcAft>
                <a:spcPts val="1200"/>
              </a:spcAft>
            </a:pPr>
            <a:r>
              <a:rPr lang="en-US" altLang="en-US" sz="1800" dirty="0">
                <a:latin typeface="Calibri" pitchFamily="34" charset="0"/>
                <a:ea typeface="MS PGothic" pitchFamily="34" charset="-128"/>
                <a:cs typeface="Calibri" pitchFamily="34" charset="0"/>
                <a:hlinkClick r:id="rId5"/>
              </a:rPr>
              <a:t>http://www.musiccenter.org/Documents/Education/Music-Glossary-Assessment.pdf</a:t>
            </a:r>
            <a:r>
              <a:rPr lang="en-US" altLang="en-US" sz="1800" dirty="0">
                <a:latin typeface="Calibri" pitchFamily="34" charset="0"/>
                <a:ea typeface="MS PGothic" pitchFamily="34" charset="-128"/>
                <a:cs typeface="Calibri" pitchFamily="34" charset="0"/>
              </a:rPr>
              <a:t> </a:t>
            </a:r>
          </a:p>
          <a:p>
            <a:pPr marL="0" indent="0" eaLnBrk="1" hangingPunct="1">
              <a:lnSpc>
                <a:spcPct val="90000"/>
              </a:lnSpc>
              <a:spcBef>
                <a:spcPts val="1200"/>
              </a:spcBef>
            </a:pPr>
            <a:r>
              <a:rPr lang="en-US" altLang="en-US" sz="1800" b="1" i="1" dirty="0">
                <a:latin typeface="Calibri" pitchFamily="34" charset="0"/>
                <a:ea typeface="MS PGothic" pitchFamily="34" charset="-128"/>
                <a:cs typeface="Calibri" pitchFamily="34" charset="0"/>
              </a:rPr>
              <a:t>Artsource® </a:t>
            </a:r>
            <a:r>
              <a:rPr lang="en-US" altLang="en-US" sz="1800" b="1" dirty="0">
                <a:latin typeface="Calibri" pitchFamily="34" charset="0"/>
                <a:ea typeface="MS PGothic" pitchFamily="34" charset="-128"/>
                <a:cs typeface="Calibri" pitchFamily="34" charset="0"/>
              </a:rPr>
              <a:t>Theatre Glossary: </a:t>
            </a:r>
          </a:p>
          <a:p>
            <a:pPr marL="0" indent="0" eaLnBrk="1" hangingPunct="1">
              <a:lnSpc>
                <a:spcPct val="90000"/>
              </a:lnSpc>
              <a:spcBef>
                <a:spcPts val="600"/>
              </a:spcBef>
              <a:spcAft>
                <a:spcPts val="1200"/>
              </a:spcAft>
            </a:pPr>
            <a:r>
              <a:rPr lang="en-US" altLang="en-US" sz="1800" dirty="0">
                <a:latin typeface="Calibri" pitchFamily="34" charset="0"/>
                <a:ea typeface="MS PGothic" pitchFamily="34" charset="-128"/>
                <a:cs typeface="Calibri" pitchFamily="34" charset="0"/>
                <a:hlinkClick r:id="rId6"/>
              </a:rPr>
              <a:t>http://www.musiccenter.org/Documents/Education/Theatre-Glossary-Assessment.pdf</a:t>
            </a:r>
            <a:r>
              <a:rPr lang="en-US" altLang="en-US" sz="1800" dirty="0">
                <a:latin typeface="Calibri" pitchFamily="34" charset="0"/>
                <a:ea typeface="MS PGothic" pitchFamily="34" charset="-128"/>
                <a:cs typeface="Calibri" pitchFamily="34" charset="0"/>
              </a:rPr>
              <a:t>     </a:t>
            </a:r>
          </a:p>
          <a:p>
            <a:pPr marL="0" indent="0" eaLnBrk="1" hangingPunct="1">
              <a:lnSpc>
                <a:spcPct val="90000"/>
              </a:lnSpc>
              <a:spcBef>
                <a:spcPts val="1200"/>
              </a:spcBef>
              <a:spcAft>
                <a:spcPts val="600"/>
              </a:spcAft>
            </a:pPr>
            <a:r>
              <a:rPr lang="en-US" altLang="en-US" sz="1800" b="1" dirty="0">
                <a:latin typeface="Calibri" pitchFamily="34" charset="0"/>
                <a:ea typeface="MS PGothic" pitchFamily="34" charset="-128"/>
                <a:cs typeface="Calibri" pitchFamily="34" charset="0"/>
              </a:rPr>
              <a:t>CCSESA Arts Initiative- Creativity @ the Core</a:t>
            </a:r>
          </a:p>
          <a:p>
            <a:pPr marL="0" indent="0" eaLnBrk="1" hangingPunct="1">
              <a:lnSpc>
                <a:spcPct val="90000"/>
              </a:lnSpc>
              <a:spcAft>
                <a:spcPts val="600"/>
              </a:spcAft>
            </a:pPr>
            <a:r>
              <a:rPr lang="en-US" altLang="en-US" sz="1800" dirty="0">
                <a:latin typeface="Calibri" pitchFamily="34" charset="0"/>
                <a:ea typeface="MS PGothic" pitchFamily="34" charset="-128"/>
                <a:cs typeface="Calibri" pitchFamily="34" charset="0"/>
                <a:hlinkClick r:id="rId7"/>
              </a:rPr>
              <a:t>http://ccsesaarts.org/creativity-at-the-core/</a:t>
            </a:r>
            <a:r>
              <a:rPr lang="en-US" altLang="en-US" sz="1800" dirty="0">
                <a:latin typeface="Calibri" pitchFamily="34" charset="0"/>
                <a:ea typeface="MS PGothic" pitchFamily="34" charset="-128"/>
                <a:cs typeface="Calibri" pitchFamily="34" charset="0"/>
              </a:rPr>
              <a:t> </a:t>
            </a:r>
          </a:p>
          <a:p>
            <a:pPr marL="0" indent="0" eaLnBrk="1" hangingPunct="1">
              <a:lnSpc>
                <a:spcPct val="90000"/>
              </a:lnSpc>
            </a:pPr>
            <a:r>
              <a:rPr lang="en-US" altLang="en-US" sz="1800" dirty="0">
                <a:latin typeface="Calibri" pitchFamily="34" charset="0"/>
                <a:ea typeface="MS PGothic" pitchFamily="34" charset="-128"/>
                <a:cs typeface="Calibri" pitchFamily="34" charset="0"/>
                <a:hlinkClick r:id="rId8"/>
              </a:rPr>
              <a:t>(</a:t>
            </a:r>
            <a:r>
              <a:rPr lang="en-US" altLang="en-US" sz="1800" dirty="0">
                <a:latin typeface="Calibri" pitchFamily="34" charset="0"/>
                <a:ea typeface="MS PGothic" pitchFamily="34" charset="-128"/>
                <a:cs typeface="Calibri" pitchFamily="34" charset="0"/>
                <a:hlinkClick r:id="rId9"/>
              </a:rPr>
              <a:t>Module 2:Sections 3 &amp; 4 – Professional Development webinar</a:t>
            </a:r>
            <a:r>
              <a:rPr lang="en-US" altLang="en-US" sz="1800" dirty="0">
                <a:latin typeface="Calibri" pitchFamily="34" charset="0"/>
                <a:ea typeface="MS PGothic" pitchFamily="34" charset="-128"/>
                <a:cs typeface="Calibri" pitchFamily="34" charset="0"/>
              </a:rPr>
              <a:t> - </a:t>
            </a:r>
            <a:r>
              <a:rPr lang="en-US" altLang="en-US" sz="1800" dirty="0">
                <a:latin typeface="Calibri" pitchFamily="34" charset="0"/>
                <a:ea typeface="MS PGothic" pitchFamily="34" charset="-128"/>
                <a:cs typeface="Calibri" pitchFamily="34" charset="0"/>
                <a:hlinkClick r:id="rId10"/>
              </a:rPr>
              <a:t>https://www.youtube.com/watch?v=19cuushj5go</a:t>
            </a:r>
            <a:r>
              <a:rPr lang="en-US" altLang="en-US" sz="1800" dirty="0">
                <a:latin typeface="Calibri" pitchFamily="34" charset="0"/>
                <a:ea typeface="MS PGothic" pitchFamily="34" charset="-128"/>
                <a:cs typeface="Calibri" pitchFamily="34" charset="0"/>
              </a:rPr>
              <a:t> )</a:t>
            </a:r>
          </a:p>
          <a:p>
            <a:pPr marL="0" indent="0" eaLnBrk="1" hangingPunct="1">
              <a:lnSpc>
                <a:spcPct val="90000"/>
              </a:lnSpc>
            </a:pPr>
            <a:endParaRPr lang="en-US" altLang="en-US" sz="1800" dirty="0">
              <a:latin typeface="Calibri" pitchFamily="34" charset="0"/>
              <a:ea typeface="MS PGothic" pitchFamily="34" charset="-128"/>
              <a:cs typeface="Calibri" pitchFamily="34" charset="0"/>
            </a:endParaRPr>
          </a:p>
        </p:txBody>
      </p:sp>
    </p:spTree>
    <p:extLst>
      <p:ext uri="{BB962C8B-B14F-4D97-AF65-F5344CB8AC3E}">
        <p14:creationId xmlns:p14="http://schemas.microsoft.com/office/powerpoint/2010/main" val="3313034926"/>
      </p:ext>
    </p:extLst>
  </p:cSld>
  <p:clrMapOvr>
    <a:masterClrMapping/>
  </p:clrMapOvr>
  <p:transition spd="slow"/>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Title 1"/>
          <p:cNvSpPr>
            <a:spLocks noGrp="1"/>
          </p:cNvSpPr>
          <p:nvPr>
            <p:ph type="title"/>
          </p:nvPr>
        </p:nvSpPr>
        <p:spPr bwMode="auto">
          <a:xfrm>
            <a:off x="152400" y="76200"/>
            <a:ext cx="8763000" cy="11430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dirty="0">
                <a:latin typeface="Calibri" pitchFamily="34" charset="0"/>
                <a:ea typeface="MS PGothic" pitchFamily="34" charset="-128"/>
                <a:cs typeface="Calibri" pitchFamily="34" charset="0"/>
              </a:rPr>
              <a:t>Your Reflections &amp; Feedback</a:t>
            </a:r>
          </a:p>
        </p:txBody>
      </p:sp>
      <p:sp>
        <p:nvSpPr>
          <p:cNvPr id="107523" name="Content Placeholder 2"/>
          <p:cNvSpPr>
            <a:spLocks noGrp="1"/>
          </p:cNvSpPr>
          <p:nvPr>
            <p:ph idx="1"/>
          </p:nvPr>
        </p:nvSpPr>
        <p:spPr bwMode="auto">
          <a:xfrm>
            <a:off x="457200" y="1143000"/>
            <a:ext cx="8382000" cy="51054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algn="ctr" eaLnBrk="1" hangingPunct="1">
              <a:spcBef>
                <a:spcPts val="600"/>
              </a:spcBef>
              <a:spcAft>
                <a:spcPts val="600"/>
              </a:spcAft>
            </a:pPr>
            <a:endParaRPr lang="en-US" altLang="en-US" sz="3200" b="1" i="1" dirty="0">
              <a:latin typeface="Arial" panose="020B0604020202020204" pitchFamily="34" charset="0"/>
              <a:ea typeface="MS PGothic" pitchFamily="34" charset="-128"/>
              <a:cs typeface="Arial" panose="020B0604020202020204" pitchFamily="34" charset="0"/>
            </a:endParaRPr>
          </a:p>
          <a:p>
            <a:pPr marL="0" indent="0" algn="ctr" eaLnBrk="1" hangingPunct="1">
              <a:spcBef>
                <a:spcPts val="600"/>
              </a:spcBef>
              <a:spcAft>
                <a:spcPts val="600"/>
              </a:spcAft>
            </a:pPr>
            <a:r>
              <a:rPr lang="en-US" altLang="en-US" sz="3200" b="1" i="1" dirty="0">
                <a:latin typeface="Arial" panose="020B0604020202020204" pitchFamily="34" charset="0"/>
                <a:ea typeface="MS PGothic" pitchFamily="34" charset="-128"/>
                <a:cs typeface="Arial" panose="020B0604020202020204" pitchFamily="34" charset="0"/>
              </a:rPr>
              <a:t>Synthesis of the Day </a:t>
            </a:r>
            <a:endParaRPr lang="en-US" altLang="en-US" dirty="0">
              <a:latin typeface="Arial" panose="020B0604020202020204" pitchFamily="34" charset="0"/>
              <a:ea typeface="MS PGothic" pitchFamily="34" charset="-128"/>
              <a:cs typeface="Arial" panose="020B0604020202020204" pitchFamily="34" charset="0"/>
            </a:endParaRPr>
          </a:p>
          <a:p>
            <a:pPr marL="0" indent="0" algn="ctr" eaLnBrk="1" hangingPunct="1">
              <a:spcBef>
                <a:spcPts val="600"/>
              </a:spcBef>
              <a:spcAft>
                <a:spcPts val="600"/>
              </a:spcAft>
            </a:pPr>
            <a:r>
              <a:rPr lang="en-US" altLang="en-US" sz="3200" dirty="0">
                <a:latin typeface="Arial" panose="020B0604020202020204" pitchFamily="34" charset="0"/>
                <a:ea typeface="MS PGothic" pitchFamily="34" charset="-128"/>
                <a:cs typeface="Arial" panose="020B0604020202020204" pitchFamily="34" charset="0"/>
              </a:rPr>
              <a:t>Objective – What?</a:t>
            </a:r>
          </a:p>
          <a:p>
            <a:pPr marL="0" indent="0" algn="ctr" eaLnBrk="1" hangingPunct="1">
              <a:spcBef>
                <a:spcPts val="600"/>
              </a:spcBef>
              <a:spcAft>
                <a:spcPts val="600"/>
              </a:spcAft>
            </a:pPr>
            <a:r>
              <a:rPr lang="en-US" altLang="en-US" sz="3200" dirty="0">
                <a:latin typeface="Arial" panose="020B0604020202020204" pitchFamily="34" charset="0"/>
                <a:ea typeface="MS PGothic" pitchFamily="34" charset="-128"/>
                <a:cs typeface="Arial" panose="020B0604020202020204" pitchFamily="34" charset="0"/>
              </a:rPr>
              <a:t>Reflective – Gut?</a:t>
            </a:r>
          </a:p>
          <a:p>
            <a:pPr marL="0" indent="0" algn="ctr" eaLnBrk="1" hangingPunct="1">
              <a:spcBef>
                <a:spcPts val="600"/>
              </a:spcBef>
              <a:spcAft>
                <a:spcPts val="600"/>
              </a:spcAft>
            </a:pPr>
            <a:r>
              <a:rPr lang="en-US" altLang="en-US" sz="3200" dirty="0">
                <a:latin typeface="Arial" panose="020B0604020202020204" pitchFamily="34" charset="0"/>
                <a:ea typeface="MS PGothic" pitchFamily="34" charset="-128"/>
                <a:cs typeface="Arial" panose="020B0604020202020204" pitchFamily="34" charset="0"/>
              </a:rPr>
              <a:t>Interpretive – So What?</a:t>
            </a:r>
          </a:p>
          <a:p>
            <a:pPr marL="0" indent="0" algn="ctr" eaLnBrk="1" hangingPunct="1">
              <a:spcBef>
                <a:spcPts val="600"/>
              </a:spcBef>
              <a:spcAft>
                <a:spcPts val="600"/>
              </a:spcAft>
            </a:pPr>
            <a:r>
              <a:rPr lang="en-US" altLang="en-US" sz="3200" dirty="0">
                <a:latin typeface="Arial" panose="020B0604020202020204" pitchFamily="34" charset="0"/>
                <a:ea typeface="MS PGothic" pitchFamily="34" charset="-128"/>
                <a:cs typeface="Arial" panose="020B0604020202020204" pitchFamily="34" charset="0"/>
              </a:rPr>
              <a:t>Decisional – Now What?</a:t>
            </a:r>
          </a:p>
          <a:p>
            <a:pPr marL="0" indent="0" algn="ctr" eaLnBrk="1" hangingPunct="1">
              <a:spcBef>
                <a:spcPts val="0"/>
              </a:spcBef>
              <a:spcAft>
                <a:spcPts val="0"/>
              </a:spcAft>
            </a:pPr>
            <a:endParaRPr lang="en-US" altLang="en-US" sz="2400" dirty="0">
              <a:solidFill>
                <a:srgbClr val="00B0F0"/>
              </a:solidFill>
              <a:latin typeface="Arial" panose="020B0604020202020204" pitchFamily="34" charset="0"/>
              <a:ea typeface="MS PGothic" pitchFamily="34" charset="-128"/>
              <a:cs typeface="Arial" panose="020B0604020202020204" pitchFamily="34" charset="0"/>
            </a:endParaRPr>
          </a:p>
        </p:txBody>
      </p:sp>
      <p:sp>
        <p:nvSpPr>
          <p:cNvPr id="107524" name="Slide Number Placeholder 3"/>
          <p:cNvSpPr>
            <a:spLocks noGrp="1"/>
          </p:cNvSpPr>
          <p:nvPr>
            <p:ph type="sldNum" sz="quarter" idx="12"/>
          </p:nvPr>
        </p:nvSpPr>
        <p:spPr>
          <a:noFill/>
        </p:spPr>
        <p:txBody>
          <a:bodyPr/>
          <a:lstStyle>
            <a:lvl1pPr>
              <a:defRPr sz="1400">
                <a:solidFill>
                  <a:srgbClr val="000000"/>
                </a:solidFill>
                <a:latin typeface="Arial" pitchFamily="34" charset="0"/>
                <a:ea typeface="MS PGothic" pitchFamily="34" charset="-128"/>
                <a:sym typeface="Arial" pitchFamily="34" charset="0"/>
              </a:defRPr>
            </a:lvl1pPr>
            <a:lvl2pPr marL="742950" indent="-285750">
              <a:defRPr sz="1400">
                <a:solidFill>
                  <a:srgbClr val="000000"/>
                </a:solidFill>
                <a:latin typeface="Arial" pitchFamily="34" charset="0"/>
                <a:ea typeface="MS PGothic" pitchFamily="34" charset="-128"/>
                <a:sym typeface="Arial" pitchFamily="34" charset="0"/>
              </a:defRPr>
            </a:lvl2pPr>
            <a:lvl3pPr marL="1143000" indent="-228600">
              <a:defRPr sz="1400">
                <a:solidFill>
                  <a:srgbClr val="000000"/>
                </a:solidFill>
                <a:latin typeface="Arial" pitchFamily="34" charset="0"/>
                <a:ea typeface="MS PGothic" pitchFamily="34" charset="-128"/>
                <a:sym typeface="Arial" pitchFamily="34" charset="0"/>
              </a:defRPr>
            </a:lvl3pPr>
            <a:lvl4pPr marL="1600200" indent="-228600">
              <a:defRPr sz="1400">
                <a:solidFill>
                  <a:srgbClr val="000000"/>
                </a:solidFill>
                <a:latin typeface="Arial" pitchFamily="34" charset="0"/>
                <a:ea typeface="MS PGothic" pitchFamily="34" charset="-128"/>
                <a:sym typeface="Arial" pitchFamily="34" charset="0"/>
              </a:defRPr>
            </a:lvl4pPr>
            <a:lvl5pPr marL="2057400" indent="-228600">
              <a:defRPr sz="1400">
                <a:solidFill>
                  <a:srgbClr val="000000"/>
                </a:solidFill>
                <a:latin typeface="Arial" pitchFamily="34" charset="0"/>
                <a:ea typeface="MS PGothic" pitchFamily="34" charset="-128"/>
                <a:sym typeface="Arial" pitchFamily="34" charset="0"/>
              </a:defRPr>
            </a:lvl5pPr>
            <a:lvl6pPr marL="2514600" indent="-228600" eaLnBrk="0" fontAlgn="base" hangingPunct="0">
              <a:spcBef>
                <a:spcPct val="0"/>
              </a:spcBef>
              <a:spcAft>
                <a:spcPct val="0"/>
              </a:spcAft>
              <a:defRPr sz="1400">
                <a:solidFill>
                  <a:srgbClr val="000000"/>
                </a:solidFill>
                <a:latin typeface="Arial" pitchFamily="34" charset="0"/>
                <a:ea typeface="MS PGothic" pitchFamily="34" charset="-128"/>
                <a:sym typeface="Arial" pitchFamily="34" charset="0"/>
              </a:defRPr>
            </a:lvl6pPr>
            <a:lvl7pPr marL="2971800" indent="-228600" eaLnBrk="0" fontAlgn="base" hangingPunct="0">
              <a:spcBef>
                <a:spcPct val="0"/>
              </a:spcBef>
              <a:spcAft>
                <a:spcPct val="0"/>
              </a:spcAft>
              <a:defRPr sz="1400">
                <a:solidFill>
                  <a:srgbClr val="000000"/>
                </a:solidFill>
                <a:latin typeface="Arial" pitchFamily="34" charset="0"/>
                <a:ea typeface="MS PGothic" pitchFamily="34" charset="-128"/>
                <a:sym typeface="Arial" pitchFamily="34" charset="0"/>
              </a:defRPr>
            </a:lvl7pPr>
            <a:lvl8pPr marL="3429000" indent="-228600" eaLnBrk="0" fontAlgn="base" hangingPunct="0">
              <a:spcBef>
                <a:spcPct val="0"/>
              </a:spcBef>
              <a:spcAft>
                <a:spcPct val="0"/>
              </a:spcAft>
              <a:defRPr sz="1400">
                <a:solidFill>
                  <a:srgbClr val="000000"/>
                </a:solidFill>
                <a:latin typeface="Arial" pitchFamily="34" charset="0"/>
                <a:ea typeface="MS PGothic" pitchFamily="34" charset="-128"/>
                <a:sym typeface="Arial" pitchFamily="34" charset="0"/>
              </a:defRPr>
            </a:lvl8pPr>
            <a:lvl9pPr marL="3886200" indent="-228600" eaLnBrk="0" fontAlgn="base" hangingPunct="0">
              <a:spcBef>
                <a:spcPct val="0"/>
              </a:spcBef>
              <a:spcAft>
                <a:spcPct val="0"/>
              </a:spcAft>
              <a:defRPr sz="1400">
                <a:solidFill>
                  <a:srgbClr val="000000"/>
                </a:solidFill>
                <a:latin typeface="Arial" pitchFamily="34" charset="0"/>
                <a:ea typeface="MS PGothic" pitchFamily="34" charset="-128"/>
                <a:sym typeface="Arial" pitchFamily="34" charset="0"/>
              </a:defRPr>
            </a:lvl9pPr>
          </a:lstStyle>
          <a:p>
            <a:fld id="{85A1B698-8316-4AF7-B06A-E6884038B71E}" type="slidenum">
              <a:rPr lang="en-US" altLang="en-US" sz="1200" smtClean="0">
                <a:solidFill>
                  <a:srgbClr val="898989"/>
                </a:solidFill>
                <a:latin typeface="Calibri" pitchFamily="34" charset="0"/>
                <a:cs typeface="Arial" pitchFamily="34" charset="0"/>
              </a:rPr>
              <a:pPr/>
              <a:t>12</a:t>
            </a:fld>
            <a:endParaRPr lang="en-US" altLang="en-US" sz="1200">
              <a:solidFill>
                <a:srgbClr val="898989"/>
              </a:solidFill>
              <a:latin typeface="Calibri" pitchFamily="34" charset="0"/>
              <a:cs typeface="Arial" pitchFamily="34" charset="0"/>
            </a:endParaRPr>
          </a:p>
        </p:txBody>
      </p:sp>
    </p:spTree>
    <p:extLst>
      <p:ext uri="{BB962C8B-B14F-4D97-AF65-F5344CB8AC3E}">
        <p14:creationId xmlns:p14="http://schemas.microsoft.com/office/powerpoint/2010/main" val="3951349643"/>
      </p:ext>
    </p:extLst>
  </p:cSld>
  <p:clrMapOvr>
    <a:masterClrMapping/>
  </p:clrMapOvr>
  <p:transition spd="slow"/>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255059" y="0"/>
            <a:ext cx="7162800" cy="830997"/>
          </a:xfrm>
          <a:prstGeom prst="rect">
            <a:avLst/>
          </a:prstGeom>
          <a:noFill/>
        </p:spPr>
        <p:txBody>
          <a:bodyPr wrap="square" rtlCol="0">
            <a:spAutoFit/>
          </a:bodyPr>
          <a:lstStyle/>
          <a:p>
            <a:r>
              <a:rPr lang="en-US" sz="4800" dirty="0">
                <a:solidFill>
                  <a:schemeClr val="bg1"/>
                </a:solidFill>
                <a:latin typeface="Arial" panose="020B0604020202020204" pitchFamily="34" charset="0"/>
                <a:cs typeface="Arial" panose="020B0604020202020204" pitchFamily="34" charset="0"/>
              </a:rPr>
              <a:t>Arts Education Matters!</a:t>
            </a:r>
          </a:p>
        </p:txBody>
      </p:sp>
      <p:sp>
        <p:nvSpPr>
          <p:cNvPr id="5" name="TextBox 4"/>
          <p:cNvSpPr txBox="1"/>
          <p:nvPr/>
        </p:nvSpPr>
        <p:spPr>
          <a:xfrm>
            <a:off x="1066800" y="1676400"/>
            <a:ext cx="6934200" cy="3616375"/>
          </a:xfrm>
          <a:prstGeom prst="rect">
            <a:avLst/>
          </a:prstGeom>
          <a:noFill/>
        </p:spPr>
        <p:txBody>
          <a:bodyPr wrap="square" rtlCol="0">
            <a:spAutoFit/>
          </a:bodyPr>
          <a:lstStyle/>
          <a:p>
            <a:r>
              <a:rPr lang="en-US" sz="3300" dirty="0"/>
              <a:t>“To succeed today and in the future, America’s children will need to be inventive, resourceful and imaginative. The best way to foster that creativity is through arts education.”</a:t>
            </a:r>
          </a:p>
          <a:p>
            <a:endParaRPr lang="en-US" sz="3200" dirty="0"/>
          </a:p>
          <a:p>
            <a:r>
              <a:rPr lang="en-US" sz="3200" dirty="0"/>
              <a:t>		        </a:t>
            </a:r>
            <a:r>
              <a:rPr lang="en-US" sz="1600" dirty="0"/>
              <a:t>- Arne Duncan, Former U.S. Secretary of Education</a:t>
            </a:r>
          </a:p>
        </p:txBody>
      </p:sp>
    </p:spTree>
    <p:extLst>
      <p:ext uri="{BB962C8B-B14F-4D97-AF65-F5344CB8AC3E}">
        <p14:creationId xmlns:p14="http://schemas.microsoft.com/office/powerpoint/2010/main" val="423196949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bwMode="auto">
          <a:xfrm>
            <a:off x="457200" y="76200"/>
            <a:ext cx="8229600" cy="8382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dirty="0">
                <a:latin typeface="Calibri" pitchFamily="34" charset="0"/>
                <a:ea typeface="MS PGothic" pitchFamily="34" charset="-128"/>
                <a:cs typeface="Calibri" pitchFamily="34" charset="0"/>
              </a:rPr>
              <a:t>Norms</a:t>
            </a:r>
          </a:p>
        </p:txBody>
      </p:sp>
      <p:sp>
        <p:nvSpPr>
          <p:cNvPr id="4099" name="Content Placeholder 2"/>
          <p:cNvSpPr>
            <a:spLocks noGrp="1"/>
          </p:cNvSpPr>
          <p:nvPr>
            <p:ph idx="1"/>
          </p:nvPr>
        </p:nvSpPr>
        <p:spPr bwMode="auto">
          <a:xfrm>
            <a:off x="304800" y="1066800"/>
            <a:ext cx="8686800" cy="5181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spcBef>
                <a:spcPts val="1800"/>
              </a:spcBef>
              <a:spcAft>
                <a:spcPts val="1200"/>
              </a:spcAft>
              <a:buFontTx/>
              <a:buChar char="•"/>
            </a:pPr>
            <a:endParaRPr lang="en-US" altLang="en-US" sz="2400" dirty="0">
              <a:latin typeface="Calibri" pitchFamily="34" charset="0"/>
              <a:ea typeface="MS PGothic" pitchFamily="34" charset="-128"/>
              <a:cs typeface="Calibri" pitchFamily="34" charset="0"/>
            </a:endParaRPr>
          </a:p>
          <a:p>
            <a:pPr eaLnBrk="1" hangingPunct="1">
              <a:spcBef>
                <a:spcPts val="1800"/>
              </a:spcBef>
              <a:spcAft>
                <a:spcPts val="1200"/>
              </a:spcAft>
              <a:buFontTx/>
              <a:buChar char="•"/>
            </a:pPr>
            <a:r>
              <a:rPr lang="en-US" altLang="en-US" sz="2800" dirty="0">
                <a:latin typeface="Calibri" pitchFamily="34" charset="0"/>
                <a:ea typeface="MS PGothic" pitchFamily="34" charset="-128"/>
                <a:cs typeface="Calibri" pitchFamily="34" charset="0"/>
              </a:rPr>
              <a:t>ENJOY and make the most of this time</a:t>
            </a:r>
          </a:p>
          <a:p>
            <a:pPr eaLnBrk="1" hangingPunct="1">
              <a:spcBef>
                <a:spcPts val="1800"/>
              </a:spcBef>
              <a:spcAft>
                <a:spcPts val="1200"/>
              </a:spcAft>
              <a:buFontTx/>
              <a:buChar char="•"/>
            </a:pPr>
            <a:r>
              <a:rPr lang="en-US" altLang="en-US" sz="2800" dirty="0">
                <a:latin typeface="Calibri" pitchFamily="34" charset="0"/>
                <a:ea typeface="MS PGothic" pitchFamily="34" charset="-128"/>
                <a:cs typeface="Calibri" pitchFamily="34" charset="0"/>
              </a:rPr>
              <a:t>Be CURIOUS and CREATIVE</a:t>
            </a:r>
          </a:p>
          <a:p>
            <a:pPr eaLnBrk="1" hangingPunct="1">
              <a:spcBef>
                <a:spcPts val="1800"/>
              </a:spcBef>
              <a:spcAft>
                <a:spcPts val="1200"/>
              </a:spcAft>
              <a:buFontTx/>
              <a:buChar char="•"/>
            </a:pPr>
            <a:r>
              <a:rPr lang="en-US" altLang="en-US" sz="2800" dirty="0">
                <a:latin typeface="Calibri" pitchFamily="34" charset="0"/>
                <a:ea typeface="MS PGothic" pitchFamily="34" charset="-128"/>
                <a:cs typeface="Calibri" pitchFamily="34" charset="0"/>
              </a:rPr>
              <a:t>Feel COMFORTABLE to ask questions</a:t>
            </a:r>
          </a:p>
          <a:p>
            <a:pPr eaLnBrk="1" hangingPunct="1">
              <a:spcBef>
                <a:spcPts val="1800"/>
              </a:spcBef>
              <a:spcAft>
                <a:spcPts val="1200"/>
              </a:spcAft>
              <a:buFontTx/>
              <a:buChar char="•"/>
            </a:pPr>
            <a:r>
              <a:rPr lang="en-US" altLang="en-US" sz="2800" dirty="0">
                <a:latin typeface="Calibri" pitchFamily="34" charset="0"/>
                <a:ea typeface="MS PGothic" pitchFamily="34" charset="-128"/>
                <a:cs typeface="Calibri" pitchFamily="34" charset="0"/>
              </a:rPr>
              <a:t>Be a TENACIOUS learner</a:t>
            </a:r>
          </a:p>
          <a:p>
            <a:pPr eaLnBrk="1" hangingPunct="1">
              <a:spcBef>
                <a:spcPts val="1800"/>
              </a:spcBef>
              <a:spcAft>
                <a:spcPts val="1200"/>
              </a:spcAft>
              <a:buFontTx/>
              <a:buChar char="•"/>
            </a:pPr>
            <a:r>
              <a:rPr lang="en-US" altLang="en-US" sz="2800" dirty="0">
                <a:latin typeface="Calibri" pitchFamily="34" charset="0"/>
                <a:ea typeface="MS PGothic" pitchFamily="34" charset="-128"/>
                <a:cs typeface="Calibri" pitchFamily="34" charset="0"/>
              </a:rPr>
              <a:t>Be Present -Please place technology in BUSINESS mode</a:t>
            </a:r>
          </a:p>
          <a:p>
            <a:pPr eaLnBrk="1" hangingPunct="1"/>
            <a:endParaRPr lang="en-US" altLang="en-US" dirty="0">
              <a:latin typeface="Calibri" pitchFamily="34" charset="0"/>
              <a:ea typeface="MS PGothic" pitchFamily="34" charset="-128"/>
              <a:cs typeface="Calibri" pitchFamily="34" charset="0"/>
            </a:endParaRPr>
          </a:p>
          <a:p>
            <a:pPr eaLnBrk="1" hangingPunct="1"/>
            <a:endParaRPr lang="en-US" altLang="en-US" dirty="0">
              <a:latin typeface="Calibri" pitchFamily="34" charset="0"/>
              <a:ea typeface="MS PGothic" pitchFamily="34" charset="-128"/>
              <a:cs typeface="Calibri" pitchFamily="34" charset="0"/>
            </a:endParaRPr>
          </a:p>
          <a:p>
            <a:pPr eaLnBrk="1" hangingPunct="1"/>
            <a:endParaRPr lang="en-US" altLang="en-US" dirty="0">
              <a:latin typeface="Calibri" pitchFamily="34" charset="0"/>
              <a:ea typeface="MS PGothic" pitchFamily="34" charset="-128"/>
              <a:cs typeface="Calibri" pitchFamily="34" charset="0"/>
            </a:endParaRPr>
          </a:p>
        </p:txBody>
      </p:sp>
      <p:sp>
        <p:nvSpPr>
          <p:cNvPr id="4100" name="Slide Number Placeholder 3"/>
          <p:cNvSpPr>
            <a:spLocks noGrp="1"/>
          </p:cNvSpPr>
          <p:nvPr>
            <p:ph type="sldNum" sz="quarter" idx="12"/>
          </p:nvPr>
        </p:nvSpPr>
        <p:spPr>
          <a:noFill/>
        </p:spPr>
        <p:txBody>
          <a:bodyPr/>
          <a:lstStyle>
            <a:lvl1pPr>
              <a:defRPr sz="1400">
                <a:solidFill>
                  <a:srgbClr val="000000"/>
                </a:solidFill>
                <a:latin typeface="Arial" pitchFamily="34" charset="0"/>
                <a:ea typeface="MS PGothic" pitchFamily="34" charset="-128"/>
                <a:sym typeface="Arial" pitchFamily="34" charset="0"/>
              </a:defRPr>
            </a:lvl1pPr>
            <a:lvl2pPr marL="742950" indent="-285750">
              <a:defRPr sz="1400">
                <a:solidFill>
                  <a:srgbClr val="000000"/>
                </a:solidFill>
                <a:latin typeface="Arial" pitchFamily="34" charset="0"/>
                <a:ea typeface="MS PGothic" pitchFamily="34" charset="-128"/>
                <a:sym typeface="Arial" pitchFamily="34" charset="0"/>
              </a:defRPr>
            </a:lvl2pPr>
            <a:lvl3pPr marL="1143000" indent="-228600">
              <a:defRPr sz="1400">
                <a:solidFill>
                  <a:srgbClr val="000000"/>
                </a:solidFill>
                <a:latin typeface="Arial" pitchFamily="34" charset="0"/>
                <a:ea typeface="MS PGothic" pitchFamily="34" charset="-128"/>
                <a:sym typeface="Arial" pitchFamily="34" charset="0"/>
              </a:defRPr>
            </a:lvl3pPr>
            <a:lvl4pPr marL="1600200" indent="-228600">
              <a:defRPr sz="1400">
                <a:solidFill>
                  <a:srgbClr val="000000"/>
                </a:solidFill>
                <a:latin typeface="Arial" pitchFamily="34" charset="0"/>
                <a:ea typeface="MS PGothic" pitchFamily="34" charset="-128"/>
                <a:sym typeface="Arial" pitchFamily="34" charset="0"/>
              </a:defRPr>
            </a:lvl4pPr>
            <a:lvl5pPr marL="2057400" indent="-228600">
              <a:defRPr sz="1400">
                <a:solidFill>
                  <a:srgbClr val="000000"/>
                </a:solidFill>
                <a:latin typeface="Arial" pitchFamily="34" charset="0"/>
                <a:ea typeface="MS PGothic" pitchFamily="34" charset="-128"/>
                <a:sym typeface="Arial" pitchFamily="34" charset="0"/>
              </a:defRPr>
            </a:lvl5pPr>
            <a:lvl6pPr marL="2514600" indent="-228600" eaLnBrk="0" fontAlgn="base" hangingPunct="0">
              <a:spcBef>
                <a:spcPct val="0"/>
              </a:spcBef>
              <a:spcAft>
                <a:spcPct val="0"/>
              </a:spcAft>
              <a:defRPr sz="1400">
                <a:solidFill>
                  <a:srgbClr val="000000"/>
                </a:solidFill>
                <a:latin typeface="Arial" pitchFamily="34" charset="0"/>
                <a:ea typeface="MS PGothic" pitchFamily="34" charset="-128"/>
                <a:sym typeface="Arial" pitchFamily="34" charset="0"/>
              </a:defRPr>
            </a:lvl6pPr>
            <a:lvl7pPr marL="2971800" indent="-228600" eaLnBrk="0" fontAlgn="base" hangingPunct="0">
              <a:spcBef>
                <a:spcPct val="0"/>
              </a:spcBef>
              <a:spcAft>
                <a:spcPct val="0"/>
              </a:spcAft>
              <a:defRPr sz="1400">
                <a:solidFill>
                  <a:srgbClr val="000000"/>
                </a:solidFill>
                <a:latin typeface="Arial" pitchFamily="34" charset="0"/>
                <a:ea typeface="MS PGothic" pitchFamily="34" charset="-128"/>
                <a:sym typeface="Arial" pitchFamily="34" charset="0"/>
              </a:defRPr>
            </a:lvl7pPr>
            <a:lvl8pPr marL="3429000" indent="-228600" eaLnBrk="0" fontAlgn="base" hangingPunct="0">
              <a:spcBef>
                <a:spcPct val="0"/>
              </a:spcBef>
              <a:spcAft>
                <a:spcPct val="0"/>
              </a:spcAft>
              <a:defRPr sz="1400">
                <a:solidFill>
                  <a:srgbClr val="000000"/>
                </a:solidFill>
                <a:latin typeface="Arial" pitchFamily="34" charset="0"/>
                <a:ea typeface="MS PGothic" pitchFamily="34" charset="-128"/>
                <a:sym typeface="Arial" pitchFamily="34" charset="0"/>
              </a:defRPr>
            </a:lvl8pPr>
            <a:lvl9pPr marL="3886200" indent="-228600" eaLnBrk="0" fontAlgn="base" hangingPunct="0">
              <a:spcBef>
                <a:spcPct val="0"/>
              </a:spcBef>
              <a:spcAft>
                <a:spcPct val="0"/>
              </a:spcAft>
              <a:defRPr sz="1400">
                <a:solidFill>
                  <a:srgbClr val="000000"/>
                </a:solidFill>
                <a:latin typeface="Arial" pitchFamily="34" charset="0"/>
                <a:ea typeface="MS PGothic" pitchFamily="34" charset="-128"/>
                <a:sym typeface="Arial" pitchFamily="34" charset="0"/>
              </a:defRPr>
            </a:lvl9pPr>
          </a:lstStyle>
          <a:p>
            <a:fld id="{A466DA75-BE42-45AE-8DC7-CCBEC6EE1041}" type="slidenum">
              <a:rPr lang="en-US" altLang="en-US" sz="1200" smtClean="0">
                <a:solidFill>
                  <a:srgbClr val="898989"/>
                </a:solidFill>
                <a:latin typeface="Calibri" pitchFamily="34" charset="0"/>
                <a:cs typeface="Arial" pitchFamily="34" charset="0"/>
              </a:rPr>
              <a:pPr/>
              <a:t>2</a:t>
            </a:fld>
            <a:endParaRPr lang="en-US" altLang="en-US" sz="1200" dirty="0">
              <a:solidFill>
                <a:srgbClr val="898989"/>
              </a:solidFill>
              <a:latin typeface="Calibri" pitchFamily="34" charset="0"/>
              <a:cs typeface="Arial" pitchFamily="34" charset="0"/>
            </a:endParaRPr>
          </a:p>
        </p:txBody>
      </p:sp>
      <p:sp>
        <p:nvSpPr>
          <p:cNvPr id="2" name="Rectangle 1"/>
          <p:cNvSpPr/>
          <p:nvPr/>
        </p:nvSpPr>
        <p:spPr>
          <a:xfrm>
            <a:off x="6096000" y="6096000"/>
            <a:ext cx="3124200" cy="8382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830636421"/>
      </p:ext>
    </p:extLst>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Title 1"/>
          <p:cNvSpPr>
            <a:spLocks noGrp="1"/>
          </p:cNvSpPr>
          <p:nvPr>
            <p:ph type="title"/>
          </p:nvPr>
        </p:nvSpPr>
        <p:spPr bwMode="auto">
          <a:xfrm>
            <a:off x="76200" y="76200"/>
            <a:ext cx="9051925" cy="990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sz="2800" dirty="0">
                <a:latin typeface="Calibri" pitchFamily="34" charset="0"/>
                <a:ea typeface="Arial" pitchFamily="34" charset="0"/>
                <a:cs typeface="Calibri" pitchFamily="34" charset="0"/>
              </a:rPr>
              <a:t>Section 5: Classroom Connections, Extensions &amp; Resources</a:t>
            </a:r>
          </a:p>
        </p:txBody>
      </p:sp>
      <p:sp>
        <p:nvSpPr>
          <p:cNvPr id="94211" name="Text Placeholder 4"/>
          <p:cNvSpPr>
            <a:spLocks noGrp="1"/>
          </p:cNvSpPr>
          <p:nvPr>
            <p:ph type="body" sz="quarter" idx="12"/>
          </p:nvPr>
        </p:nvSpPr>
        <p:spPr bwMode="auto">
          <a:xfrm>
            <a:off x="609600" y="1752600"/>
            <a:ext cx="8153400" cy="43434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t" anchorCtr="0" compatLnSpc="1">
            <a:prstTxWarp prst="textNoShape">
              <a:avLst/>
            </a:prstTxWarp>
          </a:bodyPr>
          <a:lstStyle/>
          <a:p>
            <a:pPr>
              <a:spcBef>
                <a:spcPct val="0"/>
              </a:spcBef>
            </a:pPr>
            <a:endParaRPr lang="en-US" altLang="en-US" sz="1000" dirty="0">
              <a:latin typeface="Calibri" pitchFamily="34" charset="0"/>
              <a:ea typeface="MS PGothic" pitchFamily="34" charset="-128"/>
              <a:cs typeface="Calibri" pitchFamily="34" charset="0"/>
            </a:endParaRPr>
          </a:p>
          <a:p>
            <a:pPr eaLnBrk="1" hangingPunct="1">
              <a:lnSpc>
                <a:spcPct val="80000"/>
              </a:lnSpc>
              <a:spcBef>
                <a:spcPts val="900"/>
              </a:spcBef>
              <a:spcAft>
                <a:spcPts val="1200"/>
              </a:spcAft>
            </a:pPr>
            <a:r>
              <a:rPr lang="en-US" altLang="en-US" sz="2800" b="1" dirty="0">
                <a:latin typeface="Calibri" pitchFamily="34" charset="0"/>
                <a:ea typeface="MS PGothic" pitchFamily="34" charset="-128"/>
                <a:cs typeface="Calibri" pitchFamily="34" charset="0"/>
              </a:rPr>
              <a:t>Outcome: </a:t>
            </a:r>
            <a:r>
              <a:rPr lang="en-US" altLang="en-US" sz="2800" dirty="0">
                <a:latin typeface="Calibri" pitchFamily="34" charset="0"/>
                <a:ea typeface="MS PGothic" pitchFamily="34" charset="-128"/>
                <a:cs typeface="Calibri" pitchFamily="34" charset="0"/>
              </a:rPr>
              <a:t>Using a specific </a:t>
            </a:r>
            <a:r>
              <a:rPr lang="en-US" altLang="en-US" sz="2800" i="1" dirty="0" err="1">
                <a:latin typeface="Calibri" pitchFamily="34" charset="0"/>
                <a:ea typeface="MS PGothic" pitchFamily="34" charset="-128"/>
                <a:cs typeface="Calibri" pitchFamily="34" charset="0"/>
              </a:rPr>
              <a:t>Artsource</a:t>
            </a:r>
            <a:r>
              <a:rPr lang="en-US" altLang="en-US" sz="2800" i="1" dirty="0">
                <a:latin typeface="Calibri" pitchFamily="34" charset="0"/>
                <a:ea typeface="MS PGothic" pitchFamily="34" charset="-128"/>
                <a:cs typeface="Calibri" pitchFamily="34" charset="0"/>
              </a:rPr>
              <a:t>® </a:t>
            </a:r>
            <a:r>
              <a:rPr lang="en-US" altLang="en-US" sz="2800" dirty="0">
                <a:latin typeface="Calibri" pitchFamily="34" charset="0"/>
                <a:ea typeface="MS PGothic" pitchFamily="34" charset="-128"/>
                <a:cs typeface="Calibri" pitchFamily="34" charset="0"/>
              </a:rPr>
              <a:t>unit, make </a:t>
            </a:r>
            <a:r>
              <a:rPr lang="en-US" altLang="en-US" sz="2800" dirty="0">
                <a:latin typeface="+mj-lt"/>
                <a:ea typeface="MS PGothic" pitchFamily="34" charset="-128"/>
                <a:cs typeface="Calibri" pitchFamily="34" charset="0"/>
              </a:rPr>
              <a:t>grade-level, standards-aligned </a:t>
            </a:r>
            <a:r>
              <a:rPr lang="en-US" altLang="en-US" sz="2800" dirty="0">
                <a:latin typeface="Calibri" pitchFamily="34" charset="0"/>
                <a:ea typeface="MS PGothic" pitchFamily="34" charset="-128"/>
                <a:cs typeface="Calibri" pitchFamily="34" charset="0"/>
              </a:rPr>
              <a:t>connections and extensions for use in your classroom.</a:t>
            </a:r>
          </a:p>
          <a:p>
            <a:pPr eaLnBrk="1" hangingPunct="1">
              <a:lnSpc>
                <a:spcPct val="80000"/>
              </a:lnSpc>
              <a:spcBef>
                <a:spcPts val="800"/>
              </a:spcBef>
              <a:spcAft>
                <a:spcPts val="0"/>
              </a:spcAft>
            </a:pPr>
            <a:r>
              <a:rPr lang="en-US" altLang="en-US" sz="2800" b="1" i="1" dirty="0">
                <a:latin typeface="Calibri" pitchFamily="34" charset="0"/>
                <a:ea typeface="MS PGothic" pitchFamily="34" charset="-128"/>
                <a:cs typeface="Calibri" pitchFamily="34" charset="0"/>
              </a:rPr>
              <a:t>Example:</a:t>
            </a:r>
            <a:r>
              <a:rPr lang="en-US" altLang="en-US" sz="2800" b="1" dirty="0">
                <a:latin typeface="Calibri" pitchFamily="34" charset="0"/>
                <a:ea typeface="MS PGothic" pitchFamily="34" charset="-128"/>
                <a:cs typeface="Calibri" pitchFamily="34" charset="0"/>
              </a:rPr>
              <a:t> </a:t>
            </a:r>
          </a:p>
          <a:p>
            <a:pPr eaLnBrk="1" hangingPunct="1">
              <a:lnSpc>
                <a:spcPct val="80000"/>
              </a:lnSpc>
              <a:spcBef>
                <a:spcPts val="800"/>
              </a:spcBef>
              <a:spcAft>
                <a:spcPts val="800"/>
              </a:spcAft>
            </a:pPr>
            <a:r>
              <a:rPr lang="en-US" altLang="en-US" sz="2800" dirty="0">
                <a:latin typeface="Calibri" pitchFamily="34" charset="0"/>
                <a:ea typeface="MS PGothic" pitchFamily="34" charset="-128"/>
                <a:cs typeface="Calibri" pitchFamily="34" charset="0"/>
              </a:rPr>
              <a:t>A 4</a:t>
            </a:r>
            <a:r>
              <a:rPr lang="en-US" altLang="en-US" sz="2800" baseline="30000" dirty="0">
                <a:latin typeface="Calibri" pitchFamily="34" charset="0"/>
                <a:ea typeface="MS PGothic" pitchFamily="34" charset="-128"/>
                <a:cs typeface="Calibri" pitchFamily="34" charset="0"/>
              </a:rPr>
              <a:t>th</a:t>
            </a:r>
            <a:r>
              <a:rPr lang="en-US" altLang="en-US" sz="2800" dirty="0">
                <a:latin typeface="Calibri" pitchFamily="34" charset="0"/>
                <a:ea typeface="MS PGothic" pitchFamily="34" charset="-128"/>
                <a:cs typeface="Calibri" pitchFamily="34" charset="0"/>
              </a:rPr>
              <a:t>-5</a:t>
            </a:r>
            <a:r>
              <a:rPr lang="en-US" altLang="en-US" sz="2800" baseline="30000" dirty="0">
                <a:latin typeface="Calibri" pitchFamily="34" charset="0"/>
                <a:ea typeface="MS PGothic" pitchFamily="34" charset="-128"/>
                <a:cs typeface="Calibri" pitchFamily="34" charset="0"/>
              </a:rPr>
              <a:t>th</a:t>
            </a:r>
            <a:r>
              <a:rPr lang="en-US" altLang="en-US" sz="2800" dirty="0">
                <a:latin typeface="Calibri" pitchFamily="34" charset="0"/>
                <a:ea typeface="MS PGothic" pitchFamily="34" charset="-128"/>
                <a:cs typeface="Calibri" pitchFamily="34" charset="0"/>
              </a:rPr>
              <a:t> grade itinerant art teacher uses </a:t>
            </a:r>
            <a:r>
              <a:rPr lang="en-US" altLang="en-US" sz="2800" i="1" dirty="0" err="1">
                <a:latin typeface="Calibri" pitchFamily="34" charset="0"/>
                <a:ea typeface="MS PGothic" pitchFamily="34" charset="-128"/>
                <a:cs typeface="Calibri" pitchFamily="34" charset="0"/>
              </a:rPr>
              <a:t>Artsource</a:t>
            </a:r>
            <a:r>
              <a:rPr lang="en-US" altLang="en-US" sz="2800" i="1" dirty="0">
                <a:latin typeface="Calibri" pitchFamily="34" charset="0"/>
                <a:ea typeface="MS PGothic" pitchFamily="34" charset="-128"/>
                <a:cs typeface="Calibri" pitchFamily="34" charset="0"/>
              </a:rPr>
              <a:t>® </a:t>
            </a:r>
            <a:r>
              <a:rPr lang="en-US" altLang="en-US" sz="2800" dirty="0">
                <a:latin typeface="Calibri" pitchFamily="34" charset="0"/>
                <a:ea typeface="MS PGothic" pitchFamily="34" charset="-128"/>
                <a:cs typeface="Calibri" pitchFamily="34" charset="0"/>
              </a:rPr>
              <a:t>with a Professional Learning Community at her school. </a:t>
            </a:r>
          </a:p>
          <a:p>
            <a:pPr eaLnBrk="1" hangingPunct="1">
              <a:lnSpc>
                <a:spcPct val="80000"/>
              </a:lnSpc>
              <a:spcBef>
                <a:spcPts val="800"/>
              </a:spcBef>
              <a:spcAft>
                <a:spcPts val="800"/>
              </a:spcAft>
            </a:pPr>
            <a:r>
              <a:rPr lang="en-US" altLang="en-US" sz="2800" dirty="0">
                <a:latin typeface="Calibri" pitchFamily="34" charset="0"/>
                <a:ea typeface="MS PGothic" pitchFamily="34" charset="-128"/>
                <a:cs typeface="Calibri" pitchFamily="34" charset="0"/>
              </a:rPr>
              <a:t>Together they integrate Theatre and Visual Arts with ELA, History, and Science in a comprehensive, collaborative standards-aligned unit of study.</a:t>
            </a:r>
          </a:p>
          <a:p>
            <a:pPr eaLnBrk="1" hangingPunct="1">
              <a:lnSpc>
                <a:spcPct val="80000"/>
              </a:lnSpc>
              <a:spcBef>
                <a:spcPts val="800"/>
              </a:spcBef>
              <a:spcAft>
                <a:spcPts val="800"/>
              </a:spcAft>
            </a:pPr>
            <a:endParaRPr lang="en-US" altLang="en-US" sz="2800" dirty="0">
              <a:latin typeface="Calibri" pitchFamily="34" charset="0"/>
              <a:ea typeface="MS PGothic" pitchFamily="34" charset="-128"/>
              <a:cs typeface="Calibri" pitchFamily="34" charset="0"/>
            </a:endParaRPr>
          </a:p>
          <a:p>
            <a:pPr>
              <a:spcBef>
                <a:spcPct val="0"/>
              </a:spcBef>
            </a:pPr>
            <a:r>
              <a:rPr lang="en-US" altLang="en-US" sz="2800" dirty="0">
                <a:latin typeface="Calibri" pitchFamily="34" charset="0"/>
                <a:ea typeface="MS PGothic" pitchFamily="34" charset="-128"/>
                <a:cs typeface="Calibri" pitchFamily="34" charset="0"/>
              </a:rPr>
              <a:t> </a:t>
            </a:r>
          </a:p>
          <a:p>
            <a:pPr>
              <a:spcBef>
                <a:spcPct val="0"/>
              </a:spcBef>
            </a:pPr>
            <a:endParaRPr lang="en-US" altLang="en-US" dirty="0">
              <a:latin typeface="Calibri" pitchFamily="34" charset="0"/>
              <a:ea typeface="Arial" pitchFamily="34" charset="0"/>
              <a:cs typeface="Calibri" pitchFamily="34" charset="0"/>
            </a:endParaRPr>
          </a:p>
        </p:txBody>
      </p:sp>
      <p:sp>
        <p:nvSpPr>
          <p:cNvPr id="94212" name="Text Placeholder 5"/>
          <p:cNvSpPr>
            <a:spLocks noGrp="1"/>
          </p:cNvSpPr>
          <p:nvPr>
            <p:ph type="body" sz="quarter" idx="13"/>
          </p:nvPr>
        </p:nvSpPr>
        <p:spPr bwMode="auto">
          <a:xfrm>
            <a:off x="609600" y="990600"/>
            <a:ext cx="7188200" cy="9144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t" anchorCtr="0" compatLnSpc="1">
            <a:prstTxWarp prst="textNoShape">
              <a:avLst/>
            </a:prstTxWarp>
          </a:bodyPr>
          <a:lstStyle/>
          <a:p>
            <a:pPr marL="0" indent="0"/>
            <a:endParaRPr lang="en-US" altLang="en-US" sz="2800" b="0" dirty="0">
              <a:solidFill>
                <a:schemeClr val="tx1"/>
              </a:solidFill>
              <a:latin typeface="Calibri" pitchFamily="34" charset="0"/>
              <a:ea typeface="Arial" pitchFamily="34" charset="0"/>
              <a:cs typeface="Calibri" pitchFamily="34" charset="0"/>
            </a:endParaRPr>
          </a:p>
          <a:p>
            <a:pPr marL="0" indent="0"/>
            <a:r>
              <a:rPr lang="en-US" altLang="en-US" sz="2800" i="1" u="sng" dirty="0">
                <a:solidFill>
                  <a:schemeClr val="tx1"/>
                </a:solidFill>
                <a:latin typeface="Calibri" pitchFamily="34" charset="0"/>
                <a:ea typeface="Arial" pitchFamily="34" charset="0"/>
                <a:cs typeface="Calibri" pitchFamily="34" charset="0"/>
              </a:rPr>
              <a:t>Integrated Teaching and Learning</a:t>
            </a:r>
          </a:p>
        </p:txBody>
      </p:sp>
    </p:spTree>
    <p:extLst>
      <p:ext uri="{BB962C8B-B14F-4D97-AF65-F5344CB8AC3E}">
        <p14:creationId xmlns:p14="http://schemas.microsoft.com/office/powerpoint/2010/main" val="291169274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Title 1"/>
          <p:cNvSpPr>
            <a:spLocks noGrp="1"/>
          </p:cNvSpPr>
          <p:nvPr>
            <p:ph type="title"/>
          </p:nvPr>
        </p:nvSpPr>
        <p:spPr bwMode="auto">
          <a:xfrm>
            <a:off x="457200" y="76200"/>
            <a:ext cx="8229600" cy="11430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a:latin typeface="Calibri" pitchFamily="34" charset="0"/>
                <a:ea typeface="Arial" pitchFamily="34" charset="0"/>
                <a:cs typeface="Calibri" pitchFamily="34" charset="0"/>
              </a:rPr>
              <a:t>Professional Learning Community</a:t>
            </a:r>
          </a:p>
        </p:txBody>
      </p:sp>
      <p:pic>
        <p:nvPicPr>
          <p:cNvPr id="4" name="Content Placeholder 3"/>
          <p:cNvPicPr>
            <a:picLocks noGrp="1" noChangeAspect="1"/>
          </p:cNvPicPr>
          <p:nvPr>
            <p:ph idx="1"/>
          </p:nvPr>
        </p:nvPicPr>
        <p:blipFill>
          <a:blip r:embed="rId3" cstate="print">
            <a:extLst>
              <a:ext uri="{28A0092B-C50C-407E-A947-70E740481C1C}">
                <a14:useLocalDpi xmlns:a14="http://schemas.microsoft.com/office/drawing/2010/main" val="0"/>
              </a:ext>
            </a:extLst>
          </a:blip>
          <a:stretch>
            <a:fillRect/>
          </a:stretch>
        </p:blipFill>
        <p:spPr>
          <a:xfrm>
            <a:off x="1066800" y="990600"/>
            <a:ext cx="6674908" cy="5006181"/>
          </a:xfrm>
        </p:spPr>
      </p:pic>
    </p:spTree>
    <p:extLst>
      <p:ext uri="{BB962C8B-B14F-4D97-AF65-F5344CB8AC3E}">
        <p14:creationId xmlns:p14="http://schemas.microsoft.com/office/powerpoint/2010/main" val="287151633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Title 1"/>
          <p:cNvSpPr>
            <a:spLocks noGrp="1"/>
          </p:cNvSpPr>
          <p:nvPr>
            <p:ph type="title"/>
          </p:nvPr>
        </p:nvSpPr>
        <p:spPr bwMode="auto">
          <a:xfrm>
            <a:off x="457200" y="76200"/>
            <a:ext cx="8229600" cy="11430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sz="2800" dirty="0">
                <a:latin typeface="Calibri" pitchFamily="34" charset="0"/>
                <a:ea typeface="MS PGothic" pitchFamily="34" charset="-128"/>
                <a:cs typeface="Calibri" pitchFamily="34" charset="0"/>
              </a:rPr>
              <a:t>Connections to Core Curriculum and VAPA Standards</a:t>
            </a:r>
            <a:br>
              <a:rPr lang="en-US" altLang="en-US" dirty="0">
                <a:latin typeface="Calibri" pitchFamily="34" charset="0"/>
                <a:ea typeface="MS PGothic" pitchFamily="34" charset="-128"/>
                <a:cs typeface="Calibri" pitchFamily="34" charset="0"/>
              </a:rPr>
            </a:br>
            <a:endParaRPr lang="en-US" altLang="en-US" dirty="0">
              <a:latin typeface="Calibri" pitchFamily="34" charset="0"/>
              <a:ea typeface="MS PGothic" pitchFamily="34" charset="-128"/>
              <a:cs typeface="Calibri" pitchFamily="34" charset="0"/>
            </a:endParaRPr>
          </a:p>
        </p:txBody>
      </p:sp>
      <p:sp>
        <p:nvSpPr>
          <p:cNvPr id="6" name="Text Placeholder 4">
            <a:extLst>
              <a:ext uri="{FF2B5EF4-FFF2-40B4-BE49-F238E27FC236}">
                <a16:creationId xmlns:a16="http://schemas.microsoft.com/office/drawing/2014/main" id="{2A669E29-E6EC-5545-9956-DB20D4857C43}"/>
              </a:ext>
            </a:extLst>
          </p:cNvPr>
          <p:cNvSpPr txBox="1">
            <a:spLocks/>
          </p:cNvSpPr>
          <p:nvPr/>
        </p:nvSpPr>
        <p:spPr bwMode="auto">
          <a:xfrm>
            <a:off x="495300" y="914400"/>
            <a:ext cx="8153400" cy="434340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Arial" charset="0"/>
                <a:ea typeface="Arial" charset="0"/>
                <a:cs typeface="Arial" charset="0"/>
                <a:sym typeface="Arial"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spcBef>
                <a:spcPct val="0"/>
              </a:spcBef>
            </a:pPr>
            <a:endParaRPr lang="en-US" altLang="en-US" sz="1000" dirty="0">
              <a:latin typeface="Calibri" pitchFamily="34" charset="0"/>
              <a:ea typeface="MS PGothic" pitchFamily="34" charset="-128"/>
              <a:cs typeface="Calibri" pitchFamily="34" charset="0"/>
            </a:endParaRPr>
          </a:p>
          <a:p>
            <a:pPr>
              <a:lnSpc>
                <a:spcPct val="80000"/>
              </a:lnSpc>
              <a:spcBef>
                <a:spcPts val="900"/>
              </a:spcBef>
              <a:spcAft>
                <a:spcPts val="1200"/>
              </a:spcAft>
            </a:pPr>
            <a:r>
              <a:rPr lang="en-US" altLang="en-US" sz="1600" dirty="0">
                <a:latin typeface="Calibri" pitchFamily="34" charset="0"/>
                <a:ea typeface="MS PGothic" pitchFamily="34" charset="-128"/>
                <a:cs typeface="Calibri" pitchFamily="34" charset="0"/>
              </a:rPr>
              <a:t>The state standards that apply directly to all content areas included in this unit/lesson:</a:t>
            </a:r>
          </a:p>
          <a:p>
            <a:r>
              <a:rPr lang="en-US" altLang="en-US" sz="1500" b="1" dirty="0">
                <a:latin typeface="Calibri" pitchFamily="34" charset="0"/>
                <a:ea typeface="MS PGothic" pitchFamily="34" charset="-128"/>
                <a:cs typeface="Calibri" pitchFamily="34" charset="0"/>
              </a:rPr>
              <a:t>Common Core Standards Addressed: Common Core ELA Standards:</a:t>
            </a:r>
          </a:p>
          <a:p>
            <a:r>
              <a:rPr lang="en-US" altLang="en-US" sz="1500" b="1" dirty="0">
                <a:latin typeface="Calibri" pitchFamily="34" charset="0"/>
                <a:ea typeface="MS PGothic" pitchFamily="34" charset="-128"/>
                <a:cs typeface="Calibri" pitchFamily="34" charset="0"/>
              </a:rPr>
              <a:t>• 4</a:t>
            </a:r>
            <a:r>
              <a:rPr lang="en-US" altLang="en-US" sz="1500" b="1" baseline="30000" dirty="0">
                <a:latin typeface="Calibri" pitchFamily="34" charset="0"/>
                <a:ea typeface="MS PGothic" pitchFamily="34" charset="-128"/>
                <a:cs typeface="Calibri" pitchFamily="34" charset="0"/>
              </a:rPr>
              <a:t>th</a:t>
            </a:r>
            <a:r>
              <a:rPr lang="en-US" altLang="en-US" sz="1500" b="1" dirty="0">
                <a:latin typeface="Calibri" pitchFamily="34" charset="0"/>
                <a:ea typeface="MS PGothic" pitchFamily="34" charset="-128"/>
                <a:cs typeface="Calibri" pitchFamily="34" charset="0"/>
              </a:rPr>
              <a:t> grade – 4.4, 4.5, 4.7, 4.9, 4.10</a:t>
            </a:r>
          </a:p>
          <a:p>
            <a:r>
              <a:rPr lang="en-US" altLang="en-US" sz="1500" b="1" dirty="0">
                <a:latin typeface="Calibri" pitchFamily="34" charset="0"/>
                <a:ea typeface="MS PGothic" pitchFamily="34" charset="-128"/>
                <a:cs typeface="Calibri" pitchFamily="34" charset="0"/>
              </a:rPr>
              <a:t>• 5</a:t>
            </a:r>
            <a:r>
              <a:rPr lang="en-US" altLang="en-US" sz="1500" b="1" baseline="30000" dirty="0">
                <a:latin typeface="Calibri" pitchFamily="34" charset="0"/>
                <a:ea typeface="MS PGothic" pitchFamily="34" charset="-128"/>
                <a:cs typeface="Calibri" pitchFamily="34" charset="0"/>
              </a:rPr>
              <a:t>th</a:t>
            </a:r>
            <a:r>
              <a:rPr lang="en-US" altLang="en-US" sz="1500" b="1" dirty="0">
                <a:latin typeface="Calibri" pitchFamily="34" charset="0"/>
                <a:ea typeface="MS PGothic" pitchFamily="34" charset="-128"/>
                <a:cs typeface="Calibri" pitchFamily="34" charset="0"/>
              </a:rPr>
              <a:t> grade – 5.5, 5.7, 5.10</a:t>
            </a:r>
          </a:p>
          <a:p>
            <a:r>
              <a:rPr lang="en-US" altLang="en-US" sz="1500" i="1" dirty="0">
                <a:latin typeface="Calibri" pitchFamily="34" charset="0"/>
                <a:ea typeface="MS PGothic" pitchFamily="34" charset="-128"/>
                <a:cs typeface="Calibri" pitchFamily="34" charset="0"/>
              </a:rPr>
              <a:t>Make connections between the text of a story or drama and a visual or oral presentation of the text. By the end of the year, read, comprehend literature including stories, dramas, and poetry.</a:t>
            </a:r>
          </a:p>
          <a:p>
            <a:endParaRPr lang="en-US" altLang="en-US" sz="1500" i="1" dirty="0">
              <a:latin typeface="Calibri" pitchFamily="34" charset="0"/>
              <a:ea typeface="MS PGothic" pitchFamily="34" charset="-128"/>
              <a:cs typeface="Calibri" pitchFamily="34" charset="0"/>
            </a:endParaRPr>
          </a:p>
          <a:p>
            <a:r>
              <a:rPr lang="en-US" altLang="en-US" sz="1500" b="1" dirty="0">
                <a:latin typeface="Calibri" pitchFamily="34" charset="0"/>
                <a:ea typeface="MS PGothic" pitchFamily="34" charset="-128"/>
                <a:cs typeface="Calibri" pitchFamily="34" charset="0"/>
              </a:rPr>
              <a:t>CA Arts  Standards: Theatre</a:t>
            </a:r>
          </a:p>
          <a:p>
            <a:r>
              <a:rPr lang="en-US" altLang="en-US" sz="1500" b="1" dirty="0">
                <a:latin typeface="Calibri" pitchFamily="34" charset="0"/>
                <a:ea typeface="MS PGothic" pitchFamily="34" charset="-128"/>
                <a:cs typeface="Calibri" pitchFamily="34" charset="0"/>
              </a:rPr>
              <a:t>• 4</a:t>
            </a:r>
            <a:r>
              <a:rPr lang="en-US" altLang="en-US" sz="1500" b="1" baseline="30000" dirty="0">
                <a:latin typeface="Calibri" pitchFamily="34" charset="0"/>
                <a:ea typeface="MS PGothic" pitchFamily="34" charset="-128"/>
                <a:cs typeface="Calibri" pitchFamily="34" charset="0"/>
              </a:rPr>
              <a:t>th</a:t>
            </a:r>
            <a:r>
              <a:rPr lang="en-US" altLang="en-US" sz="1500" b="1" dirty="0">
                <a:latin typeface="Calibri" pitchFamily="34" charset="0"/>
                <a:ea typeface="MS PGothic" pitchFamily="34" charset="-128"/>
                <a:cs typeface="Calibri" pitchFamily="34" charset="0"/>
              </a:rPr>
              <a:t> grade – 4.TH:Cn10 </a:t>
            </a:r>
          </a:p>
          <a:p>
            <a:r>
              <a:rPr lang="en-US" altLang="en-US" sz="1500" b="1" dirty="0">
                <a:latin typeface="Calibri" pitchFamily="34" charset="0"/>
                <a:ea typeface="MS PGothic" pitchFamily="34" charset="-128"/>
                <a:cs typeface="Calibri" pitchFamily="34" charset="0"/>
              </a:rPr>
              <a:t>• 5</a:t>
            </a:r>
            <a:r>
              <a:rPr lang="en-US" altLang="en-US" sz="1500" b="1" baseline="30000" dirty="0">
                <a:latin typeface="Calibri" pitchFamily="34" charset="0"/>
                <a:ea typeface="MS PGothic" pitchFamily="34" charset="-128"/>
                <a:cs typeface="Calibri" pitchFamily="34" charset="0"/>
              </a:rPr>
              <a:t>th</a:t>
            </a:r>
            <a:r>
              <a:rPr lang="en-US" altLang="en-US" sz="1500" b="1" dirty="0">
                <a:latin typeface="Calibri" pitchFamily="34" charset="0"/>
                <a:ea typeface="MS PGothic" pitchFamily="34" charset="-128"/>
                <a:cs typeface="Calibri" pitchFamily="34" charset="0"/>
              </a:rPr>
              <a:t> grade – 5.TH:Cn10</a:t>
            </a:r>
          </a:p>
          <a:p>
            <a:r>
              <a:rPr lang="en-US" altLang="en-US" sz="1500" i="1" dirty="0">
                <a:latin typeface="Calibri" pitchFamily="34" charset="0"/>
                <a:ea typeface="MS PGothic" pitchFamily="34" charset="-128"/>
                <a:cs typeface="Calibri" pitchFamily="34" charset="0"/>
              </a:rPr>
              <a:t>Identify theatrical or storytelling traditions in the cultures of ethnic groups throughout California History. Participate in improvisational activities to explore complex ideas and universal themes in literature and life.</a:t>
            </a:r>
          </a:p>
          <a:p>
            <a:endParaRPr lang="en-US" altLang="en-US" sz="1500" i="1" dirty="0">
              <a:latin typeface="Calibri" pitchFamily="34" charset="0"/>
              <a:ea typeface="MS PGothic" pitchFamily="34" charset="-128"/>
              <a:cs typeface="Calibri" pitchFamily="34" charset="0"/>
            </a:endParaRPr>
          </a:p>
          <a:p>
            <a:r>
              <a:rPr lang="en-US" altLang="en-US" sz="1500" b="1" dirty="0">
                <a:latin typeface="Calibri" pitchFamily="34" charset="0"/>
                <a:ea typeface="MS PGothic" pitchFamily="34" charset="-128"/>
                <a:cs typeface="Calibri" pitchFamily="34" charset="0"/>
              </a:rPr>
              <a:t>CA Standards History/Social Studies:</a:t>
            </a:r>
          </a:p>
          <a:p>
            <a:r>
              <a:rPr lang="en-US" altLang="en-US" sz="1500" b="1" dirty="0">
                <a:latin typeface="Calibri" pitchFamily="34" charset="0"/>
                <a:ea typeface="MS PGothic" pitchFamily="34" charset="-128"/>
                <a:cs typeface="Calibri" pitchFamily="34" charset="0"/>
              </a:rPr>
              <a:t>• 4</a:t>
            </a:r>
            <a:r>
              <a:rPr lang="en-US" altLang="en-US" sz="1500" b="1" baseline="30000" dirty="0">
                <a:latin typeface="Calibri" pitchFamily="34" charset="0"/>
                <a:ea typeface="MS PGothic" pitchFamily="34" charset="-128"/>
                <a:cs typeface="Calibri" pitchFamily="34" charset="0"/>
              </a:rPr>
              <a:t>th</a:t>
            </a:r>
            <a:r>
              <a:rPr lang="en-US" altLang="en-US" sz="1500" b="1" dirty="0">
                <a:latin typeface="Calibri" pitchFamily="34" charset="0"/>
                <a:ea typeface="MS PGothic" pitchFamily="34" charset="-128"/>
                <a:cs typeface="Calibri" pitchFamily="34" charset="0"/>
              </a:rPr>
              <a:t> grade – 4.2.1</a:t>
            </a:r>
          </a:p>
          <a:p>
            <a:r>
              <a:rPr lang="en-US" altLang="en-US" sz="1500" b="1" dirty="0">
                <a:latin typeface="Calibri" pitchFamily="34" charset="0"/>
                <a:ea typeface="MS PGothic" pitchFamily="34" charset="-128"/>
                <a:cs typeface="Calibri" pitchFamily="34" charset="0"/>
              </a:rPr>
              <a:t>• 5</a:t>
            </a:r>
            <a:r>
              <a:rPr lang="en-US" altLang="en-US" sz="1500" b="1" baseline="30000" dirty="0">
                <a:latin typeface="Calibri" pitchFamily="34" charset="0"/>
                <a:ea typeface="MS PGothic" pitchFamily="34" charset="-128"/>
                <a:cs typeface="Calibri" pitchFamily="34" charset="0"/>
              </a:rPr>
              <a:t>th</a:t>
            </a:r>
            <a:r>
              <a:rPr lang="en-US" altLang="en-US" sz="1500" b="1" dirty="0">
                <a:latin typeface="Calibri" pitchFamily="34" charset="0"/>
                <a:ea typeface="MS PGothic" pitchFamily="34" charset="-128"/>
                <a:cs typeface="Calibri" pitchFamily="34" charset="0"/>
              </a:rPr>
              <a:t> grade – 5.3.4</a:t>
            </a:r>
          </a:p>
          <a:p>
            <a:r>
              <a:rPr lang="en-US" altLang="en-US" sz="1500" i="1" dirty="0">
                <a:latin typeface="Calibri" pitchFamily="34" charset="0"/>
                <a:ea typeface="MS PGothic" pitchFamily="34" charset="-128"/>
                <a:cs typeface="Calibri" pitchFamily="34" charset="0"/>
              </a:rPr>
              <a:t>Students will be introduced to rich mythology and literature and storytelling traditions of Native American Cultures.</a:t>
            </a:r>
          </a:p>
          <a:p>
            <a:endParaRPr lang="en-US" altLang="en-US" sz="1500" b="1" dirty="0">
              <a:latin typeface="Calibri" pitchFamily="34" charset="0"/>
              <a:ea typeface="MS PGothic" pitchFamily="34" charset="-128"/>
              <a:cs typeface="Calibri" pitchFamily="34" charset="0"/>
            </a:endParaRPr>
          </a:p>
          <a:p>
            <a:r>
              <a:rPr lang="en-US" altLang="en-US" sz="1500" b="1" dirty="0">
                <a:latin typeface="Calibri" pitchFamily="34" charset="0"/>
                <a:ea typeface="MS PGothic" pitchFamily="34" charset="-128"/>
                <a:cs typeface="Calibri" pitchFamily="34" charset="0"/>
              </a:rPr>
              <a:t>Extension: Science CA Standards: 5</a:t>
            </a:r>
            <a:r>
              <a:rPr lang="en-US" altLang="en-US" sz="1500" b="1" baseline="30000" dirty="0">
                <a:latin typeface="Calibri" pitchFamily="34" charset="0"/>
                <a:ea typeface="MS PGothic" pitchFamily="34" charset="-128"/>
                <a:cs typeface="Calibri" pitchFamily="34" charset="0"/>
              </a:rPr>
              <a:t>th</a:t>
            </a:r>
            <a:r>
              <a:rPr lang="en-US" altLang="en-US" sz="1500" b="1" dirty="0">
                <a:latin typeface="Calibri" pitchFamily="34" charset="0"/>
                <a:ea typeface="MS PGothic" pitchFamily="34" charset="-128"/>
                <a:cs typeface="Calibri" pitchFamily="34" charset="0"/>
              </a:rPr>
              <a:t> grade – 5-ESS1-1A-1B</a:t>
            </a:r>
          </a:p>
          <a:p>
            <a:r>
              <a:rPr lang="en-US" altLang="en-US" sz="1500" i="1" dirty="0">
                <a:latin typeface="Calibri" pitchFamily="34" charset="0"/>
                <a:ea typeface="MS PGothic" pitchFamily="34" charset="-128"/>
                <a:cs typeface="Calibri" pitchFamily="34" charset="0"/>
              </a:rPr>
              <a:t>The universe/starts/constellations</a:t>
            </a:r>
          </a:p>
          <a:p>
            <a:endParaRPr lang="en-US" altLang="en-US" sz="1500" i="1" dirty="0">
              <a:latin typeface="Calibri" pitchFamily="34" charset="0"/>
              <a:ea typeface="MS PGothic" pitchFamily="34" charset="-128"/>
              <a:cs typeface="Calibri" pitchFamily="34" charset="0"/>
            </a:endParaRPr>
          </a:p>
        </p:txBody>
      </p:sp>
    </p:spTree>
    <p:extLst>
      <p:ext uri="{BB962C8B-B14F-4D97-AF65-F5344CB8AC3E}">
        <p14:creationId xmlns:p14="http://schemas.microsoft.com/office/powerpoint/2010/main" val="157534072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7282" name="Picture 4" descr="TPStudent 3.jpg"/>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724400" y="1295400"/>
            <a:ext cx="3486150" cy="4648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7283" name="Picture 5" descr="TPStudent 5.jpg"/>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85800" y="1295400"/>
            <a:ext cx="3486150" cy="4648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7284" name="Title 1"/>
          <p:cNvSpPr>
            <a:spLocks noGrp="1"/>
          </p:cNvSpPr>
          <p:nvPr>
            <p:ph type="title"/>
          </p:nvPr>
        </p:nvSpPr>
        <p:spPr bwMode="auto">
          <a:xfrm>
            <a:off x="457200" y="76200"/>
            <a:ext cx="8229600" cy="11430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a:latin typeface="Calibri" pitchFamily="34" charset="0"/>
                <a:ea typeface="Arial" pitchFamily="34" charset="0"/>
                <a:cs typeface="Calibri" pitchFamily="34" charset="0"/>
              </a:rPr>
              <a:t>Example of Student Work</a:t>
            </a:r>
          </a:p>
        </p:txBody>
      </p:sp>
    </p:spTree>
    <p:extLst>
      <p:ext uri="{BB962C8B-B14F-4D97-AF65-F5344CB8AC3E}">
        <p14:creationId xmlns:p14="http://schemas.microsoft.com/office/powerpoint/2010/main" val="419411520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Title 1"/>
          <p:cNvSpPr>
            <a:spLocks noGrp="1"/>
          </p:cNvSpPr>
          <p:nvPr>
            <p:ph type="title"/>
          </p:nvPr>
        </p:nvSpPr>
        <p:spPr bwMode="auto">
          <a:xfrm>
            <a:off x="457200" y="76200"/>
            <a:ext cx="8229600" cy="11430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latin typeface="Calibri" pitchFamily="34" charset="0"/>
                <a:ea typeface="Arial" pitchFamily="34" charset="0"/>
                <a:cs typeface="Calibri" pitchFamily="34" charset="0"/>
              </a:rPr>
              <a:t>Example of Student Work</a:t>
            </a:r>
          </a:p>
        </p:txBody>
      </p:sp>
      <p:pic>
        <p:nvPicPr>
          <p:cNvPr id="98307" name="Picture 3" descr="TPStudent6.jpg"/>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142621" y="990600"/>
            <a:ext cx="6858757" cy="457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p:cNvSpPr txBox="1"/>
          <p:nvPr/>
        </p:nvSpPr>
        <p:spPr>
          <a:xfrm>
            <a:off x="566530" y="5638800"/>
            <a:ext cx="8610600" cy="461665"/>
          </a:xfrm>
          <a:prstGeom prst="rect">
            <a:avLst/>
          </a:prstGeom>
          <a:noFill/>
        </p:spPr>
        <p:txBody>
          <a:bodyPr wrap="square" rtlCol="0">
            <a:spAutoFit/>
          </a:bodyPr>
          <a:lstStyle/>
          <a:p>
            <a:r>
              <a:rPr lang="en-US" sz="2400" dirty="0"/>
              <a:t>Visual Art (2D &amp; 3D), ELA, Social Studies, and Science Standards</a:t>
            </a:r>
          </a:p>
        </p:txBody>
      </p:sp>
    </p:spTree>
    <p:extLst>
      <p:ext uri="{BB962C8B-B14F-4D97-AF65-F5344CB8AC3E}">
        <p14:creationId xmlns:p14="http://schemas.microsoft.com/office/powerpoint/2010/main" val="147495246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Title 1"/>
          <p:cNvSpPr>
            <a:spLocks noGrp="1"/>
          </p:cNvSpPr>
          <p:nvPr>
            <p:ph type="title"/>
          </p:nvPr>
        </p:nvSpPr>
        <p:spPr bwMode="auto">
          <a:xfrm>
            <a:off x="457200" y="76200"/>
            <a:ext cx="8229600" cy="11430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latin typeface="Calibri" pitchFamily="34" charset="0"/>
                <a:ea typeface="Arial" pitchFamily="34" charset="0"/>
                <a:cs typeface="Calibri" pitchFamily="34" charset="0"/>
              </a:rPr>
              <a:t>Lesson Extensions: ELA &amp; Theatre</a:t>
            </a:r>
          </a:p>
        </p:txBody>
      </p:sp>
      <p:sp>
        <p:nvSpPr>
          <p:cNvPr id="97284" name="TextBox 5"/>
          <p:cNvSpPr txBox="1">
            <a:spLocks noChangeArrowheads="1"/>
          </p:cNvSpPr>
          <p:nvPr/>
        </p:nvSpPr>
        <p:spPr bwMode="auto">
          <a:xfrm>
            <a:off x="6423160" y="1371600"/>
            <a:ext cx="2743200" cy="28623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400">
                <a:solidFill>
                  <a:srgbClr val="000000"/>
                </a:solidFill>
                <a:latin typeface="Arial" pitchFamily="34" charset="0"/>
                <a:ea typeface="MS PGothic" pitchFamily="34" charset="-128"/>
                <a:sym typeface="Arial" pitchFamily="34" charset="0"/>
              </a:defRPr>
            </a:lvl1pPr>
            <a:lvl2pPr marL="742950" indent="-285750">
              <a:defRPr sz="1400">
                <a:solidFill>
                  <a:srgbClr val="000000"/>
                </a:solidFill>
                <a:latin typeface="Arial" pitchFamily="34" charset="0"/>
                <a:ea typeface="MS PGothic" pitchFamily="34" charset="-128"/>
                <a:sym typeface="Arial" pitchFamily="34" charset="0"/>
              </a:defRPr>
            </a:lvl2pPr>
            <a:lvl3pPr marL="1143000" indent="-228600">
              <a:defRPr sz="1400">
                <a:solidFill>
                  <a:srgbClr val="000000"/>
                </a:solidFill>
                <a:latin typeface="Arial" pitchFamily="34" charset="0"/>
                <a:ea typeface="MS PGothic" pitchFamily="34" charset="-128"/>
                <a:sym typeface="Arial" pitchFamily="34" charset="0"/>
              </a:defRPr>
            </a:lvl3pPr>
            <a:lvl4pPr marL="1600200" indent="-228600">
              <a:defRPr sz="1400">
                <a:solidFill>
                  <a:srgbClr val="000000"/>
                </a:solidFill>
                <a:latin typeface="Arial" pitchFamily="34" charset="0"/>
                <a:ea typeface="MS PGothic" pitchFamily="34" charset="-128"/>
                <a:sym typeface="Arial" pitchFamily="34" charset="0"/>
              </a:defRPr>
            </a:lvl4pPr>
            <a:lvl5pPr marL="2057400" indent="-228600">
              <a:defRPr sz="1400">
                <a:solidFill>
                  <a:srgbClr val="000000"/>
                </a:solidFill>
                <a:latin typeface="Arial" pitchFamily="34" charset="0"/>
                <a:ea typeface="MS PGothic" pitchFamily="34" charset="-128"/>
                <a:sym typeface="Arial" pitchFamily="34" charset="0"/>
              </a:defRPr>
            </a:lvl5pPr>
            <a:lvl6pPr marL="2514600" indent="-228600" eaLnBrk="0" fontAlgn="base" hangingPunct="0">
              <a:spcBef>
                <a:spcPct val="0"/>
              </a:spcBef>
              <a:spcAft>
                <a:spcPct val="0"/>
              </a:spcAft>
              <a:defRPr sz="1400">
                <a:solidFill>
                  <a:srgbClr val="000000"/>
                </a:solidFill>
                <a:latin typeface="Arial" pitchFamily="34" charset="0"/>
                <a:ea typeface="MS PGothic" pitchFamily="34" charset="-128"/>
                <a:sym typeface="Arial" pitchFamily="34" charset="0"/>
              </a:defRPr>
            </a:lvl6pPr>
            <a:lvl7pPr marL="2971800" indent="-228600" eaLnBrk="0" fontAlgn="base" hangingPunct="0">
              <a:spcBef>
                <a:spcPct val="0"/>
              </a:spcBef>
              <a:spcAft>
                <a:spcPct val="0"/>
              </a:spcAft>
              <a:defRPr sz="1400">
                <a:solidFill>
                  <a:srgbClr val="000000"/>
                </a:solidFill>
                <a:latin typeface="Arial" pitchFamily="34" charset="0"/>
                <a:ea typeface="MS PGothic" pitchFamily="34" charset="-128"/>
                <a:sym typeface="Arial" pitchFamily="34" charset="0"/>
              </a:defRPr>
            </a:lvl7pPr>
            <a:lvl8pPr marL="3429000" indent="-228600" eaLnBrk="0" fontAlgn="base" hangingPunct="0">
              <a:spcBef>
                <a:spcPct val="0"/>
              </a:spcBef>
              <a:spcAft>
                <a:spcPct val="0"/>
              </a:spcAft>
              <a:defRPr sz="1400">
                <a:solidFill>
                  <a:srgbClr val="000000"/>
                </a:solidFill>
                <a:latin typeface="Arial" pitchFamily="34" charset="0"/>
                <a:ea typeface="MS PGothic" pitchFamily="34" charset="-128"/>
                <a:sym typeface="Arial" pitchFamily="34" charset="0"/>
              </a:defRPr>
            </a:lvl8pPr>
            <a:lvl9pPr marL="3886200" indent="-228600" eaLnBrk="0" fontAlgn="base" hangingPunct="0">
              <a:spcBef>
                <a:spcPct val="0"/>
              </a:spcBef>
              <a:spcAft>
                <a:spcPct val="0"/>
              </a:spcAft>
              <a:defRPr sz="1400">
                <a:solidFill>
                  <a:srgbClr val="000000"/>
                </a:solidFill>
                <a:latin typeface="Arial" pitchFamily="34" charset="0"/>
                <a:ea typeface="MS PGothic" pitchFamily="34" charset="-128"/>
                <a:sym typeface="Arial" pitchFamily="34" charset="0"/>
              </a:defRPr>
            </a:lvl9pPr>
          </a:lstStyle>
          <a:p>
            <a:pPr algn="ctr" eaLnBrk="0" fontAlgn="base" hangingPunct="0">
              <a:spcBef>
                <a:spcPct val="0"/>
              </a:spcBef>
              <a:spcAft>
                <a:spcPct val="0"/>
              </a:spcAft>
              <a:defRPr/>
            </a:pPr>
            <a:r>
              <a:rPr lang="en-US" altLang="en-US" sz="2000" dirty="0">
                <a:latin typeface="Calibri"/>
              </a:rPr>
              <a:t>Students learn the story’s vocabulary, theatre pantomime skills, theatre stage etiquette and soundscapes during progressive lessons on</a:t>
            </a:r>
          </a:p>
          <a:p>
            <a:pPr algn="ctr" eaLnBrk="0" fontAlgn="base" hangingPunct="0">
              <a:spcBef>
                <a:spcPct val="0"/>
              </a:spcBef>
              <a:spcAft>
                <a:spcPct val="0"/>
              </a:spcAft>
              <a:defRPr/>
            </a:pPr>
            <a:r>
              <a:rPr lang="en-US" altLang="en-US" sz="2000" i="1" dirty="0">
                <a:latin typeface="Calibri"/>
              </a:rPr>
              <a:t>The Quillwork Girl.</a:t>
            </a:r>
          </a:p>
          <a:p>
            <a:pPr algn="ctr" eaLnBrk="0" fontAlgn="base" hangingPunct="0">
              <a:spcBef>
                <a:spcPct val="0"/>
              </a:spcBef>
              <a:spcAft>
                <a:spcPct val="0"/>
              </a:spcAft>
              <a:defRPr/>
            </a:pPr>
            <a:r>
              <a:rPr lang="en-US" altLang="en-US" sz="2000" dirty="0">
                <a:latin typeface="Calibri"/>
                <a:hlinkClick r:id="rId3"/>
              </a:rPr>
              <a:t>https://goo.gl/FyQdgT</a:t>
            </a:r>
            <a:endParaRPr lang="en-US" altLang="en-US" sz="2800" dirty="0">
              <a:solidFill>
                <a:srgbClr val="FF0000"/>
              </a:solidFill>
              <a:latin typeface="Calibri"/>
            </a:endParaRPr>
          </a:p>
        </p:txBody>
      </p:sp>
      <p:pic>
        <p:nvPicPr>
          <p:cNvPr id="2" name="Picture 1">
            <a:hlinkClick r:id="rId3"/>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43664" y="1066800"/>
            <a:ext cx="6279496" cy="4709622"/>
          </a:xfrm>
          <a:prstGeom prst="rect">
            <a:avLst/>
          </a:prstGeom>
        </p:spPr>
      </p:pic>
    </p:spTree>
    <p:extLst>
      <p:ext uri="{BB962C8B-B14F-4D97-AF65-F5344CB8AC3E}">
        <p14:creationId xmlns:p14="http://schemas.microsoft.com/office/powerpoint/2010/main" val="10193833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Title 1"/>
          <p:cNvSpPr>
            <a:spLocks noGrp="1"/>
          </p:cNvSpPr>
          <p:nvPr>
            <p:ph type="title"/>
          </p:nvPr>
        </p:nvSpPr>
        <p:spPr bwMode="auto">
          <a:xfrm>
            <a:off x="457200" y="76200"/>
            <a:ext cx="8229600" cy="11430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latin typeface="Calibri" pitchFamily="34" charset="0"/>
                <a:ea typeface="Arial" pitchFamily="34" charset="0"/>
                <a:cs typeface="Calibri" pitchFamily="34" charset="0"/>
              </a:rPr>
              <a:t>Lesson Extensions: ELA &amp; Theatre</a:t>
            </a:r>
          </a:p>
        </p:txBody>
      </p:sp>
      <p:pic>
        <p:nvPicPr>
          <p:cNvPr id="2050" name="Picture 2">
            <a:hlinkClick r:id="rId3"/>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4800" y="1295400"/>
            <a:ext cx="5842000" cy="48641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TextBox 2"/>
          <p:cNvSpPr txBox="1"/>
          <p:nvPr/>
        </p:nvSpPr>
        <p:spPr>
          <a:xfrm>
            <a:off x="6284259" y="2819400"/>
            <a:ext cx="2514600" cy="2462213"/>
          </a:xfrm>
          <a:prstGeom prst="rect">
            <a:avLst/>
          </a:prstGeom>
          <a:noFill/>
        </p:spPr>
        <p:txBody>
          <a:bodyPr wrap="square" rtlCol="0">
            <a:spAutoFit/>
          </a:bodyPr>
          <a:lstStyle/>
          <a:p>
            <a:r>
              <a:rPr lang="en-US" sz="3200" dirty="0">
                <a:latin typeface="Arial" panose="020B0604020202020204" pitchFamily="34" charset="0"/>
                <a:cs typeface="Arial" panose="020B0604020202020204" pitchFamily="34" charset="0"/>
              </a:rPr>
              <a:t>Rehearsal On Stage</a:t>
            </a:r>
          </a:p>
          <a:p>
            <a:endParaRPr lang="en-US" sz="2000" dirty="0">
              <a:latin typeface="Arial" panose="020B0604020202020204" pitchFamily="34" charset="0"/>
              <a:cs typeface="Arial" panose="020B0604020202020204" pitchFamily="34" charset="0"/>
            </a:endParaRPr>
          </a:p>
          <a:p>
            <a:r>
              <a:rPr lang="en-US" sz="2000" dirty="0">
                <a:latin typeface="Arial" panose="020B0604020202020204" pitchFamily="34" charset="0"/>
                <a:cs typeface="Arial" panose="020B0604020202020204" pitchFamily="34" charset="0"/>
                <a:hlinkClick r:id="rId3"/>
              </a:rPr>
              <a:t>https://goo.gl/Yuyg4i </a:t>
            </a:r>
            <a:endParaRPr lang="en-US" sz="2000" dirty="0">
              <a:latin typeface="Arial" panose="020B0604020202020204" pitchFamily="34" charset="0"/>
              <a:cs typeface="Arial" panose="020B0604020202020204" pitchFamily="34" charset="0"/>
            </a:endParaRPr>
          </a:p>
          <a:p>
            <a:endParaRPr lang="en-US" sz="3200" dirty="0">
              <a:latin typeface="Arial" panose="020B0604020202020204" pitchFamily="34" charset="0"/>
              <a:cs typeface="Arial" panose="020B0604020202020204" pitchFamily="34" charset="0"/>
            </a:endParaRPr>
          </a:p>
          <a:p>
            <a:endParaRPr lang="en-US" dirty="0"/>
          </a:p>
        </p:txBody>
      </p:sp>
    </p:spTree>
    <p:extLst>
      <p:ext uri="{BB962C8B-B14F-4D97-AF65-F5344CB8AC3E}">
        <p14:creationId xmlns:p14="http://schemas.microsoft.com/office/powerpoint/2010/main" val="1805987913"/>
      </p:ext>
    </p:extLst>
  </p:cSld>
  <p:clrMapOvr>
    <a:masterClrMapping/>
  </p:clrMapOvr>
</p:sld>
</file>

<file path=ppt/theme/theme1.xml><?xml version="1.0" encoding="utf-8"?>
<a:theme xmlns:a="http://schemas.openxmlformats.org/drawingml/2006/main" name="1_simple-light">
  <a:themeElements>
    <a:clrScheme name="Custom 1">
      <a:dk1>
        <a:srgbClr val="000000"/>
      </a:dk1>
      <a:lt1>
        <a:srgbClr val="FFFFFF"/>
      </a:lt1>
      <a:dk2>
        <a:srgbClr val="666666"/>
      </a:dk2>
      <a:lt2>
        <a:srgbClr val="CCCCCC"/>
      </a:lt2>
      <a:accent1>
        <a:srgbClr val="E85418"/>
      </a:accent1>
      <a:accent2>
        <a:srgbClr val="DF6416"/>
      </a:accent2>
      <a:accent3>
        <a:srgbClr val="9FC41D"/>
      </a:accent3>
      <a:accent4>
        <a:srgbClr val="57A7B5"/>
      </a:accent4>
      <a:accent5>
        <a:srgbClr val="2BB7D2"/>
      </a:accent5>
      <a:accent6>
        <a:srgbClr val="D7142A"/>
      </a:accent6>
      <a:hlink>
        <a:srgbClr val="461B84"/>
      </a:hlink>
      <a:folHlink>
        <a:srgbClr val="6611CC"/>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simple-light">
  <a:themeElements>
    <a:clrScheme name="Custom 1">
      <a:dk1>
        <a:srgbClr val="000000"/>
      </a:dk1>
      <a:lt1>
        <a:srgbClr val="FFFFFF"/>
      </a:lt1>
      <a:dk2>
        <a:srgbClr val="666666"/>
      </a:dk2>
      <a:lt2>
        <a:srgbClr val="CCCCCC"/>
      </a:lt2>
      <a:accent1>
        <a:srgbClr val="E85418"/>
      </a:accent1>
      <a:accent2>
        <a:srgbClr val="DF6416"/>
      </a:accent2>
      <a:accent3>
        <a:srgbClr val="9FC41D"/>
      </a:accent3>
      <a:accent4>
        <a:srgbClr val="57A7B5"/>
      </a:accent4>
      <a:accent5>
        <a:srgbClr val="2BB7D2"/>
      </a:accent5>
      <a:accent6>
        <a:srgbClr val="D7142A"/>
      </a:accent6>
      <a:hlink>
        <a:srgbClr val="461B84"/>
      </a:hlink>
      <a:folHlink>
        <a:srgbClr val="6611CC"/>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2631</TotalTime>
  <Words>1127</Words>
  <Application>Microsoft Macintosh PowerPoint</Application>
  <PresentationFormat>On-screen Show (4:3)</PresentationFormat>
  <Paragraphs>189</Paragraphs>
  <Slides>13</Slides>
  <Notes>13</Notes>
  <HiddenSlides>0</HiddenSlides>
  <MMClips>0</MMClips>
  <ScaleCrop>false</ScaleCrop>
  <HeadingPairs>
    <vt:vector size="6" baseType="variant">
      <vt:variant>
        <vt:lpstr>Fonts Used</vt:lpstr>
      </vt:variant>
      <vt:variant>
        <vt:i4>6</vt:i4>
      </vt:variant>
      <vt:variant>
        <vt:lpstr>Theme</vt:lpstr>
      </vt:variant>
      <vt:variant>
        <vt:i4>2</vt:i4>
      </vt:variant>
      <vt:variant>
        <vt:lpstr>Slide Titles</vt:lpstr>
      </vt:variant>
      <vt:variant>
        <vt:i4>13</vt:i4>
      </vt:variant>
    </vt:vector>
  </HeadingPairs>
  <TitlesOfParts>
    <vt:vector size="21" baseType="lpstr">
      <vt:lpstr>MS PGothic</vt:lpstr>
      <vt:lpstr>Arial</vt:lpstr>
      <vt:lpstr>Arial Black</vt:lpstr>
      <vt:lpstr>Calibri</vt:lpstr>
      <vt:lpstr>Courier New</vt:lpstr>
      <vt:lpstr>Wingdings</vt:lpstr>
      <vt:lpstr>1_simple-light</vt:lpstr>
      <vt:lpstr>simple-light</vt:lpstr>
      <vt:lpstr>PowerPoint Presentation</vt:lpstr>
      <vt:lpstr>Norms</vt:lpstr>
      <vt:lpstr>Section 5: Classroom Connections, Extensions &amp; Resources</vt:lpstr>
      <vt:lpstr>Professional Learning Community</vt:lpstr>
      <vt:lpstr>Connections to Core Curriculum and VAPA Standards </vt:lpstr>
      <vt:lpstr>Example of Student Work</vt:lpstr>
      <vt:lpstr>Example of Student Work</vt:lpstr>
      <vt:lpstr>Lesson Extensions: ELA &amp; Theatre</vt:lpstr>
      <vt:lpstr>Lesson Extensions: ELA &amp; Theatre</vt:lpstr>
      <vt:lpstr>There are 68 Other Artsource® Units!</vt:lpstr>
      <vt:lpstr>Arts Integration Resources</vt:lpstr>
      <vt:lpstr>Your Reflections &amp; Feedback</vt:lpstr>
      <vt:lpstr>PowerPoint Presentation</vt:lpstr>
    </vt:vector>
  </TitlesOfParts>
  <Company>BCOE</Company>
  <LinksUpToDate>false</LinksUpToDate>
  <SharedDoc>false</SharedDoc>
  <HyperlinksChanged>false</HyperlinksChanged>
  <AppVersion>16.0016</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Nancy Silva</dc:creator>
  <cp:lastModifiedBy>Jennifer Spangler</cp:lastModifiedBy>
  <cp:revision>85</cp:revision>
  <cp:lastPrinted>2016-01-12T23:58:07Z</cp:lastPrinted>
  <dcterms:created xsi:type="dcterms:W3CDTF">2015-10-28T00:09:46Z</dcterms:created>
  <dcterms:modified xsi:type="dcterms:W3CDTF">2020-05-20T21:58:44Z</dcterms:modified>
</cp:coreProperties>
</file>