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57" r:id="rId1"/>
  </p:sldMasterIdLst>
  <p:notesMasterIdLst>
    <p:notesMasterId r:id="rId35"/>
  </p:notesMasterIdLst>
  <p:sldIdLst>
    <p:sldId id="343" r:id="rId2"/>
    <p:sldId id="347" r:id="rId3"/>
    <p:sldId id="349" r:id="rId4"/>
    <p:sldId id="350" r:id="rId5"/>
    <p:sldId id="351" r:id="rId6"/>
    <p:sldId id="352" r:id="rId7"/>
    <p:sldId id="353" r:id="rId8"/>
    <p:sldId id="354" r:id="rId9"/>
    <p:sldId id="355" r:id="rId10"/>
    <p:sldId id="356" r:id="rId11"/>
    <p:sldId id="357" r:id="rId12"/>
    <p:sldId id="358" r:id="rId13"/>
    <p:sldId id="359" r:id="rId14"/>
    <p:sldId id="360" r:id="rId15"/>
    <p:sldId id="361" r:id="rId16"/>
    <p:sldId id="362" r:id="rId17"/>
    <p:sldId id="363" r:id="rId18"/>
    <p:sldId id="364" r:id="rId19"/>
    <p:sldId id="365" r:id="rId20"/>
    <p:sldId id="366" r:id="rId21"/>
    <p:sldId id="367" r:id="rId22"/>
    <p:sldId id="368" r:id="rId23"/>
    <p:sldId id="369" r:id="rId24"/>
    <p:sldId id="370" r:id="rId25"/>
    <p:sldId id="371" r:id="rId26"/>
    <p:sldId id="373" r:id="rId27"/>
    <p:sldId id="374" r:id="rId28"/>
    <p:sldId id="372" r:id="rId29"/>
    <p:sldId id="375" r:id="rId30"/>
    <p:sldId id="376" r:id="rId31"/>
    <p:sldId id="377" r:id="rId32"/>
    <p:sldId id="378" r:id="rId33"/>
    <p:sldId id="348" r:id="rId34"/>
  </p:sldIdLst>
  <p:sldSz cx="9144000" cy="6858000" type="screen4x3"/>
  <p:notesSz cx="6858000" cy="9144000"/>
  <p:defaultTextStyle>
    <a:defPPr marR="0" algn="l" rtl="0">
      <a:lnSpc>
        <a:spcPct val="100000"/>
      </a:lnSpc>
      <a:spcBef>
        <a:spcPts val="0"/>
      </a:spcBef>
      <a:spcAft>
        <a:spcPts val="0"/>
      </a:spcAft>
    </a:defPPr>
    <a:lvl1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1pPr>
    <a:lvl2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2pPr>
    <a:lvl3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3pPr>
    <a:lvl4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4pPr>
    <a:lvl5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5pPr>
    <a:lvl6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6pPr>
    <a:lvl7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7pPr>
    <a:lvl8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8pPr>
    <a:lvl9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90651C3A-4460-11DB-9652-00E08161165F}"/>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34599" autoAdjust="0"/>
    <p:restoredTop sz="86390" autoAdjust="0"/>
  </p:normalViewPr>
  <p:slideViewPr>
    <p:cSldViewPr>
      <p:cViewPr varScale="1">
        <p:scale>
          <a:sx n="100" d="100"/>
          <a:sy n="100" d="100"/>
        </p:scale>
        <p:origin x="1536" y="96"/>
      </p:cViewPr>
      <p:guideLst>
        <p:guide orient="horz" pos="2160"/>
        <p:guide pos="2880"/>
      </p:guideLst>
    </p:cSldViewPr>
  </p:slideViewPr>
  <p:outlineViewPr>
    <p:cViewPr>
      <p:scale>
        <a:sx n="33" d="100"/>
        <a:sy n="33" d="100"/>
      </p:scale>
      <p:origin x="0" y="0"/>
    </p:cViewPr>
  </p:outlin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
        <p:cNvGrpSpPr/>
        <p:nvPr/>
      </p:nvGrpSpPr>
      <p:grpSpPr>
        <a:xfrm>
          <a:off x="0" y="0"/>
          <a:ext cx="0" cy="0"/>
          <a:chOff x="0" y="0"/>
          <a:chExt cx="0" cy="0"/>
        </a:xfrm>
      </p:grpSpPr>
      <p:sp>
        <p:nvSpPr>
          <p:cNvPr id="2" name="Shape 2"/>
          <p:cNvSpPr txBox="1">
            <a:spLocks noGrp="1"/>
          </p:cNvSpPr>
          <p:nvPr>
            <p:ph type="hdr" idx="2"/>
          </p:nvPr>
        </p:nvSpPr>
        <p:spPr>
          <a:xfrm>
            <a:off x="0" y="0"/>
            <a:ext cx="2971799" cy="457200"/>
          </a:xfrm>
          <a:prstGeom prst="rect">
            <a:avLst/>
          </a:prstGeom>
          <a:noFill/>
          <a:ln>
            <a:noFill/>
          </a:ln>
        </p:spPr>
        <p:txBody>
          <a:bodyPr lIns="91425" tIns="91425" rIns="91425" bIns="91425" anchor="t" anchorCtr="0"/>
          <a:lstStyle>
            <a:lvl1pPr marL="0" marR="0" indent="0" algn="l" rtl="0">
              <a:spcBef>
                <a:spcPts val="0"/>
              </a:spcBef>
              <a:defRPr/>
            </a:lvl1pPr>
            <a:lvl2pPr marL="457200" marR="0" indent="0" algn="l" rtl="0">
              <a:spcBef>
                <a:spcPts val="0"/>
              </a:spcBef>
              <a:defRPr/>
            </a:lvl2pPr>
            <a:lvl3pPr marL="914400" marR="0" indent="0" algn="l" rtl="0">
              <a:spcBef>
                <a:spcPts val="0"/>
              </a:spcBef>
              <a:defRPr/>
            </a:lvl3pPr>
            <a:lvl4pPr marL="1371600" marR="0" indent="0" algn="l" rtl="0">
              <a:spcBef>
                <a:spcPts val="0"/>
              </a:spcBef>
              <a:defRPr/>
            </a:lvl4pPr>
            <a:lvl5pPr marL="1828800" marR="0" indent="0" algn="l" rtl="0">
              <a:spcBef>
                <a:spcPts val="0"/>
              </a:spcBef>
              <a:defRPr/>
            </a:lvl5pPr>
            <a:lvl6pPr marL="2286000" marR="0" indent="0" algn="l" rtl="0">
              <a:spcBef>
                <a:spcPts val="0"/>
              </a:spcBef>
              <a:defRPr/>
            </a:lvl6pPr>
            <a:lvl7pPr marL="2743200" marR="0" indent="0" algn="l" rtl="0">
              <a:spcBef>
                <a:spcPts val="0"/>
              </a:spcBef>
              <a:defRPr/>
            </a:lvl7pPr>
            <a:lvl8pPr marL="3200400" marR="0" indent="0" algn="l" rtl="0">
              <a:spcBef>
                <a:spcPts val="0"/>
              </a:spcBef>
              <a:defRPr/>
            </a:lvl8pPr>
            <a:lvl9pPr marL="3657600" marR="0" indent="0" algn="l" rtl="0">
              <a:spcBef>
                <a:spcPts val="0"/>
              </a:spcBef>
              <a:defRPr/>
            </a:lvl9pPr>
          </a:lstStyle>
          <a:p>
            <a:endParaRPr/>
          </a:p>
        </p:txBody>
      </p:sp>
      <p:sp>
        <p:nvSpPr>
          <p:cNvPr id="3" name="Shape 3"/>
          <p:cNvSpPr txBox="1">
            <a:spLocks noGrp="1"/>
          </p:cNvSpPr>
          <p:nvPr>
            <p:ph type="dt" idx="10"/>
          </p:nvPr>
        </p:nvSpPr>
        <p:spPr>
          <a:xfrm>
            <a:off x="3884612" y="0"/>
            <a:ext cx="2971799" cy="457200"/>
          </a:xfrm>
          <a:prstGeom prst="rect">
            <a:avLst/>
          </a:prstGeom>
          <a:noFill/>
          <a:ln>
            <a:noFill/>
          </a:ln>
        </p:spPr>
        <p:txBody>
          <a:bodyPr lIns="91425" tIns="91425" rIns="91425" bIns="91425" anchor="t" anchorCtr="0"/>
          <a:lstStyle>
            <a:lvl1pPr marL="0" marR="0" indent="0" algn="r" rtl="0">
              <a:spcBef>
                <a:spcPts val="0"/>
              </a:spcBef>
              <a:defRPr/>
            </a:lvl1pPr>
            <a:lvl2pPr marL="457200" marR="0" indent="0" algn="l" rtl="0">
              <a:spcBef>
                <a:spcPts val="0"/>
              </a:spcBef>
              <a:defRPr/>
            </a:lvl2pPr>
            <a:lvl3pPr marL="914400" marR="0" indent="0" algn="l" rtl="0">
              <a:spcBef>
                <a:spcPts val="0"/>
              </a:spcBef>
              <a:defRPr/>
            </a:lvl3pPr>
            <a:lvl4pPr marL="1371600" marR="0" indent="0" algn="l" rtl="0">
              <a:spcBef>
                <a:spcPts val="0"/>
              </a:spcBef>
              <a:defRPr/>
            </a:lvl4pPr>
            <a:lvl5pPr marL="1828800" marR="0" indent="0" algn="l" rtl="0">
              <a:spcBef>
                <a:spcPts val="0"/>
              </a:spcBef>
              <a:defRPr/>
            </a:lvl5pPr>
            <a:lvl6pPr marL="2286000" marR="0" indent="0" algn="l" rtl="0">
              <a:spcBef>
                <a:spcPts val="0"/>
              </a:spcBef>
              <a:defRPr/>
            </a:lvl6pPr>
            <a:lvl7pPr marL="2743200" marR="0" indent="0" algn="l" rtl="0">
              <a:spcBef>
                <a:spcPts val="0"/>
              </a:spcBef>
              <a:defRPr/>
            </a:lvl7pPr>
            <a:lvl8pPr marL="3200400" marR="0" indent="0" algn="l" rtl="0">
              <a:spcBef>
                <a:spcPts val="0"/>
              </a:spcBef>
              <a:defRPr/>
            </a:lvl8pPr>
            <a:lvl9pPr marL="3657600" marR="0" indent="0" algn="l" rtl="0">
              <a:spcBef>
                <a:spcPts val="0"/>
              </a:spcBef>
              <a:defRPr/>
            </a:lvl9pPr>
          </a:lstStyle>
          <a:p>
            <a:endParaRPr/>
          </a:p>
        </p:txBody>
      </p:sp>
      <p:sp>
        <p:nvSpPr>
          <p:cNvPr id="4" name="Shape 4"/>
          <p:cNvSpPr>
            <a:spLocks noGrp="1" noRot="1" noChangeAspect="1"/>
          </p:cNvSpPr>
          <p:nvPr>
            <p:ph type="sldImg" idx="3"/>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a:solidFill>
              <a:srgbClr val="000000"/>
            </a:solidFill>
            <a:prstDash val="solid"/>
            <a:round/>
            <a:headEnd type="none" w="med" len="med"/>
            <a:tailEnd type="none" w="med" len="med"/>
          </a:ln>
        </p:spPr>
      </p:sp>
      <p:sp>
        <p:nvSpPr>
          <p:cNvPr id="5" name="Shape 5"/>
          <p:cNvSpPr txBox="1">
            <a:spLocks noGrp="1"/>
          </p:cNvSpPr>
          <p:nvPr>
            <p:ph type="body" idx="1"/>
          </p:nvPr>
        </p:nvSpPr>
        <p:spPr>
          <a:xfrm>
            <a:off x="685800" y="4343400"/>
            <a:ext cx="5486399" cy="4114800"/>
          </a:xfrm>
          <a:prstGeom prst="rect">
            <a:avLst/>
          </a:prstGeom>
          <a:noFill/>
          <a:ln>
            <a:noFill/>
          </a:ln>
        </p:spPr>
        <p:txBody>
          <a:bodyPr lIns="91425" tIns="91425" rIns="91425" bIns="91425" anchor="t" anchorCtr="0"/>
          <a:lstStyle>
            <a:lvl1pPr marL="0" marR="0" indent="0" algn="l" rtl="0">
              <a:spcBef>
                <a:spcPts val="0"/>
              </a:spcBef>
              <a:defRPr/>
            </a:lvl1pPr>
            <a:lvl2pPr marL="457200" marR="0" indent="0" algn="l" rtl="0">
              <a:spcBef>
                <a:spcPts val="0"/>
              </a:spcBef>
              <a:defRPr/>
            </a:lvl2pPr>
            <a:lvl3pPr marL="914400" marR="0" indent="0" algn="l" rtl="0">
              <a:spcBef>
                <a:spcPts val="0"/>
              </a:spcBef>
              <a:defRPr/>
            </a:lvl3pPr>
            <a:lvl4pPr marL="1371600" marR="0" indent="0" algn="l" rtl="0">
              <a:spcBef>
                <a:spcPts val="0"/>
              </a:spcBef>
              <a:defRPr/>
            </a:lvl4pPr>
            <a:lvl5pPr marL="1828800" marR="0" indent="0" algn="l" rtl="0">
              <a:spcBef>
                <a:spcPts val="0"/>
              </a:spcBef>
              <a:defRPr/>
            </a:lvl5pPr>
            <a:lvl6pPr marL="2286000" marR="0" indent="0" algn="l" rtl="0">
              <a:spcBef>
                <a:spcPts val="0"/>
              </a:spcBef>
              <a:defRPr/>
            </a:lvl6pPr>
            <a:lvl7pPr marL="2743200" marR="0" indent="0" algn="l" rtl="0">
              <a:spcBef>
                <a:spcPts val="0"/>
              </a:spcBef>
              <a:defRPr/>
            </a:lvl7pPr>
            <a:lvl8pPr marL="3200400" marR="0" indent="0" algn="l" rtl="0">
              <a:spcBef>
                <a:spcPts val="0"/>
              </a:spcBef>
              <a:defRPr/>
            </a:lvl8pPr>
            <a:lvl9pPr marL="3657600" marR="0" indent="0" algn="l" rtl="0">
              <a:spcBef>
                <a:spcPts val="0"/>
              </a:spcBef>
              <a:defRPr/>
            </a:lvl9pPr>
          </a:lstStyle>
          <a:p>
            <a:endParaRPr/>
          </a:p>
        </p:txBody>
      </p:sp>
      <p:sp>
        <p:nvSpPr>
          <p:cNvPr id="6" name="Shape 6"/>
          <p:cNvSpPr txBox="1">
            <a:spLocks noGrp="1"/>
          </p:cNvSpPr>
          <p:nvPr>
            <p:ph type="ftr" idx="11"/>
          </p:nvPr>
        </p:nvSpPr>
        <p:spPr>
          <a:xfrm>
            <a:off x="0" y="8685213"/>
            <a:ext cx="2971799" cy="457200"/>
          </a:xfrm>
          <a:prstGeom prst="rect">
            <a:avLst/>
          </a:prstGeom>
          <a:noFill/>
          <a:ln>
            <a:noFill/>
          </a:ln>
        </p:spPr>
        <p:txBody>
          <a:bodyPr lIns="91425" tIns="91425" rIns="91425" bIns="91425" anchor="b" anchorCtr="0"/>
          <a:lstStyle>
            <a:lvl1pPr marL="0" marR="0" indent="0" algn="l" rtl="0">
              <a:spcBef>
                <a:spcPts val="0"/>
              </a:spcBef>
              <a:defRPr/>
            </a:lvl1pPr>
            <a:lvl2pPr marL="457200" marR="0" indent="0" algn="l" rtl="0">
              <a:spcBef>
                <a:spcPts val="0"/>
              </a:spcBef>
              <a:defRPr/>
            </a:lvl2pPr>
            <a:lvl3pPr marL="914400" marR="0" indent="0" algn="l" rtl="0">
              <a:spcBef>
                <a:spcPts val="0"/>
              </a:spcBef>
              <a:defRPr/>
            </a:lvl3pPr>
            <a:lvl4pPr marL="1371600" marR="0" indent="0" algn="l" rtl="0">
              <a:spcBef>
                <a:spcPts val="0"/>
              </a:spcBef>
              <a:defRPr/>
            </a:lvl4pPr>
            <a:lvl5pPr marL="1828800" marR="0" indent="0" algn="l" rtl="0">
              <a:spcBef>
                <a:spcPts val="0"/>
              </a:spcBef>
              <a:defRPr/>
            </a:lvl5pPr>
            <a:lvl6pPr marL="2286000" marR="0" indent="0" algn="l" rtl="0">
              <a:spcBef>
                <a:spcPts val="0"/>
              </a:spcBef>
              <a:defRPr/>
            </a:lvl6pPr>
            <a:lvl7pPr marL="2743200" marR="0" indent="0" algn="l" rtl="0">
              <a:spcBef>
                <a:spcPts val="0"/>
              </a:spcBef>
              <a:defRPr/>
            </a:lvl7pPr>
            <a:lvl8pPr marL="3200400" marR="0" indent="0" algn="l" rtl="0">
              <a:spcBef>
                <a:spcPts val="0"/>
              </a:spcBef>
              <a:defRPr/>
            </a:lvl8pPr>
            <a:lvl9pPr marL="3657600" marR="0" indent="0" algn="l" rtl="0">
              <a:spcBef>
                <a:spcPts val="0"/>
              </a:spcBef>
              <a:defRPr/>
            </a:lvl9pPr>
          </a:lstStyle>
          <a:p>
            <a:endParaRPr/>
          </a:p>
        </p:txBody>
      </p:sp>
      <p:sp>
        <p:nvSpPr>
          <p:cNvPr id="7" name="Shape 7"/>
          <p:cNvSpPr txBox="1">
            <a:spLocks noGrp="1"/>
          </p:cNvSpPr>
          <p:nvPr>
            <p:ph type="sldNum" idx="12"/>
          </p:nvPr>
        </p:nvSpPr>
        <p:spPr>
          <a:xfrm>
            <a:off x="3884612" y="8685213"/>
            <a:ext cx="2971799" cy="457200"/>
          </a:xfrm>
          <a:prstGeom prst="rect">
            <a:avLst/>
          </a:prstGeom>
          <a:noFill/>
          <a:ln>
            <a:noFill/>
          </a:ln>
        </p:spPr>
        <p:txBody>
          <a:bodyPr lIns="91425" tIns="91425" rIns="91425" bIns="91425" anchor="b" anchorCtr="0">
            <a:noAutofit/>
          </a:bodyPr>
          <a:lstStyle/>
          <a:p>
            <a:pPr marL="0" lvl="0" indent="-88900">
              <a:spcBef>
                <a:spcPts val="0"/>
              </a:spcBef>
              <a:buClr>
                <a:srgbClr val="000000"/>
              </a:buClr>
              <a:buFont typeface="Arial"/>
              <a:buChar char="●"/>
            </a:pPr>
            <a:endParaRPr/>
          </a:p>
          <a:p>
            <a:pPr marL="457200" lvl="1" indent="-88900">
              <a:spcBef>
                <a:spcPts val="0"/>
              </a:spcBef>
              <a:buClr>
                <a:srgbClr val="000000"/>
              </a:buClr>
              <a:buFont typeface="Courier New"/>
              <a:buChar char="o"/>
            </a:pPr>
            <a:endParaRPr/>
          </a:p>
          <a:p>
            <a:pPr marL="914400" lvl="2" indent="-88900">
              <a:spcBef>
                <a:spcPts val="0"/>
              </a:spcBef>
              <a:buClr>
                <a:srgbClr val="000000"/>
              </a:buClr>
              <a:buFont typeface="Wingdings"/>
              <a:buChar char="§"/>
            </a:pPr>
            <a:endParaRPr/>
          </a:p>
          <a:p>
            <a:pPr marL="1371600" lvl="3" indent="-88900">
              <a:spcBef>
                <a:spcPts val="0"/>
              </a:spcBef>
              <a:buClr>
                <a:srgbClr val="000000"/>
              </a:buClr>
              <a:buFont typeface="Arial"/>
              <a:buChar char="●"/>
            </a:pPr>
            <a:endParaRPr/>
          </a:p>
          <a:p>
            <a:pPr marL="1828800" lvl="4" indent="-88900">
              <a:spcBef>
                <a:spcPts val="0"/>
              </a:spcBef>
              <a:buClr>
                <a:srgbClr val="000000"/>
              </a:buClr>
              <a:buFont typeface="Courier New"/>
              <a:buChar char="o"/>
            </a:pPr>
            <a:endParaRPr/>
          </a:p>
          <a:p>
            <a:pPr marL="2286000" lvl="5" indent="-88900">
              <a:spcBef>
                <a:spcPts val="0"/>
              </a:spcBef>
              <a:buClr>
                <a:srgbClr val="000000"/>
              </a:buClr>
              <a:buFont typeface="Wingdings"/>
              <a:buChar char="§"/>
            </a:pPr>
            <a:endParaRPr/>
          </a:p>
          <a:p>
            <a:pPr marL="2743200" lvl="6" indent="-88900">
              <a:spcBef>
                <a:spcPts val="0"/>
              </a:spcBef>
              <a:buClr>
                <a:srgbClr val="000000"/>
              </a:buClr>
              <a:buFont typeface="Arial"/>
              <a:buChar char="●"/>
            </a:pPr>
            <a:endParaRPr/>
          </a:p>
          <a:p>
            <a:pPr marL="3200400" lvl="7" indent="-88900">
              <a:spcBef>
                <a:spcPts val="0"/>
              </a:spcBef>
              <a:buClr>
                <a:srgbClr val="000000"/>
              </a:buClr>
              <a:buFont typeface="Courier New"/>
              <a:buChar char="o"/>
            </a:pPr>
            <a:endParaRPr/>
          </a:p>
          <a:p>
            <a:pPr marL="3657600" lvl="8" indent="-88900">
              <a:spcBef>
                <a:spcPts val="0"/>
              </a:spcBef>
              <a:buClr>
                <a:srgbClr val="000000"/>
              </a:buClr>
              <a:buFont typeface="Wingdings"/>
              <a:buChar char="§"/>
            </a:pPr>
            <a:endParaRPr/>
          </a:p>
        </p:txBody>
      </p:sp>
    </p:spTree>
    <p:extLst>
      <p:ext uri="{BB962C8B-B14F-4D97-AF65-F5344CB8AC3E}">
        <p14:creationId xmlns:p14="http://schemas.microsoft.com/office/powerpoint/2010/main" val="1597526851"/>
      </p:ext>
    </p:extLst>
  </p:cSld>
  <p:clrMap bg1="lt1" tx1="dk1" bg2="dk2" tx2="lt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idx="10"/>
          </p:nvPr>
        </p:nvSpPr>
        <p:spPr/>
        <p:txBody>
          <a:bodyPr/>
          <a:lstStyle/>
          <a:p>
            <a:pPr marL="0" lvl="0" indent="-88900">
              <a:spcBef>
                <a:spcPts val="0"/>
              </a:spcBef>
              <a:buClr>
                <a:srgbClr val="000000"/>
              </a:buClr>
              <a:buFont typeface="Arial"/>
              <a:buChar char="●"/>
            </a:pPr>
            <a:endParaRPr lang="en-US"/>
          </a:p>
          <a:p>
            <a:pPr marL="457200" lvl="1" indent="-88900">
              <a:spcBef>
                <a:spcPts val="0"/>
              </a:spcBef>
              <a:buClr>
                <a:srgbClr val="000000"/>
              </a:buClr>
              <a:buFont typeface="Courier New"/>
              <a:buChar char="o"/>
            </a:pPr>
            <a:endParaRPr lang="en-US"/>
          </a:p>
          <a:p>
            <a:pPr marL="914400" lvl="2" indent="-88900">
              <a:spcBef>
                <a:spcPts val="0"/>
              </a:spcBef>
              <a:buClr>
                <a:srgbClr val="000000"/>
              </a:buClr>
              <a:buFont typeface="Wingdings"/>
              <a:buChar char="§"/>
            </a:pPr>
            <a:endParaRPr lang="en-US"/>
          </a:p>
          <a:p>
            <a:pPr marL="1371600" lvl="3" indent="-88900">
              <a:spcBef>
                <a:spcPts val="0"/>
              </a:spcBef>
              <a:buClr>
                <a:srgbClr val="000000"/>
              </a:buClr>
              <a:buFont typeface="Arial"/>
              <a:buChar char="●"/>
            </a:pPr>
            <a:endParaRPr lang="en-US"/>
          </a:p>
          <a:p>
            <a:pPr marL="1828800" lvl="4" indent="-88900">
              <a:spcBef>
                <a:spcPts val="0"/>
              </a:spcBef>
              <a:buClr>
                <a:srgbClr val="000000"/>
              </a:buClr>
              <a:buFont typeface="Courier New"/>
              <a:buChar char="o"/>
            </a:pPr>
            <a:endParaRPr lang="en-US"/>
          </a:p>
          <a:p>
            <a:pPr marL="2286000" lvl="5" indent="-88900">
              <a:spcBef>
                <a:spcPts val="0"/>
              </a:spcBef>
              <a:buClr>
                <a:srgbClr val="000000"/>
              </a:buClr>
              <a:buFont typeface="Wingdings"/>
              <a:buChar char="§"/>
            </a:pPr>
            <a:endParaRPr lang="en-US"/>
          </a:p>
          <a:p>
            <a:pPr marL="2743200" lvl="6" indent="-88900">
              <a:spcBef>
                <a:spcPts val="0"/>
              </a:spcBef>
              <a:buClr>
                <a:srgbClr val="000000"/>
              </a:buClr>
              <a:buFont typeface="Arial"/>
              <a:buChar char="●"/>
            </a:pPr>
            <a:endParaRPr lang="en-US"/>
          </a:p>
          <a:p>
            <a:pPr marL="3200400" lvl="7" indent="-88900">
              <a:spcBef>
                <a:spcPts val="0"/>
              </a:spcBef>
              <a:buClr>
                <a:srgbClr val="000000"/>
              </a:buClr>
              <a:buFont typeface="Courier New"/>
              <a:buChar char="o"/>
            </a:pPr>
            <a:endParaRPr lang="en-US"/>
          </a:p>
          <a:p>
            <a:pPr marL="3657600" lvl="8" indent="-88900">
              <a:spcBef>
                <a:spcPts val="0"/>
              </a:spcBef>
              <a:buClr>
                <a:srgbClr val="000000"/>
              </a:buClr>
              <a:buFont typeface="Wingdings"/>
              <a:buChar char="§"/>
            </a:pPr>
            <a:endParaRPr lang="en-US"/>
          </a:p>
        </p:txBody>
      </p:sp>
    </p:spTree>
    <p:extLst>
      <p:ext uri="{BB962C8B-B14F-4D97-AF65-F5344CB8AC3E}">
        <p14:creationId xmlns:p14="http://schemas.microsoft.com/office/powerpoint/2010/main" val="273032605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idx="10"/>
          </p:nvPr>
        </p:nvSpPr>
        <p:spPr/>
        <p:txBody>
          <a:bodyPr/>
          <a:lstStyle/>
          <a:p>
            <a:pPr marL="0" lvl="0" indent="-88900">
              <a:spcBef>
                <a:spcPts val="0"/>
              </a:spcBef>
              <a:buClr>
                <a:srgbClr val="000000"/>
              </a:buClr>
              <a:buFont typeface="Arial"/>
              <a:buChar char="●"/>
            </a:pPr>
            <a:endParaRPr lang="en-US"/>
          </a:p>
          <a:p>
            <a:pPr marL="457200" lvl="1" indent="-88900">
              <a:spcBef>
                <a:spcPts val="0"/>
              </a:spcBef>
              <a:buClr>
                <a:srgbClr val="000000"/>
              </a:buClr>
              <a:buFont typeface="Courier New"/>
              <a:buChar char="o"/>
            </a:pPr>
            <a:endParaRPr lang="en-US"/>
          </a:p>
          <a:p>
            <a:pPr marL="914400" lvl="2" indent="-88900">
              <a:spcBef>
                <a:spcPts val="0"/>
              </a:spcBef>
              <a:buClr>
                <a:srgbClr val="000000"/>
              </a:buClr>
              <a:buFont typeface="Wingdings"/>
              <a:buChar char="§"/>
            </a:pPr>
            <a:endParaRPr lang="en-US"/>
          </a:p>
          <a:p>
            <a:pPr marL="1371600" lvl="3" indent="-88900">
              <a:spcBef>
                <a:spcPts val="0"/>
              </a:spcBef>
              <a:buClr>
                <a:srgbClr val="000000"/>
              </a:buClr>
              <a:buFont typeface="Arial"/>
              <a:buChar char="●"/>
            </a:pPr>
            <a:endParaRPr lang="en-US"/>
          </a:p>
          <a:p>
            <a:pPr marL="1828800" lvl="4" indent="-88900">
              <a:spcBef>
                <a:spcPts val="0"/>
              </a:spcBef>
              <a:buClr>
                <a:srgbClr val="000000"/>
              </a:buClr>
              <a:buFont typeface="Courier New"/>
              <a:buChar char="o"/>
            </a:pPr>
            <a:endParaRPr lang="en-US"/>
          </a:p>
          <a:p>
            <a:pPr marL="2286000" lvl="5" indent="-88900">
              <a:spcBef>
                <a:spcPts val="0"/>
              </a:spcBef>
              <a:buClr>
                <a:srgbClr val="000000"/>
              </a:buClr>
              <a:buFont typeface="Wingdings"/>
              <a:buChar char="§"/>
            </a:pPr>
            <a:endParaRPr lang="en-US"/>
          </a:p>
          <a:p>
            <a:pPr marL="2743200" lvl="6" indent="-88900">
              <a:spcBef>
                <a:spcPts val="0"/>
              </a:spcBef>
              <a:buClr>
                <a:srgbClr val="000000"/>
              </a:buClr>
              <a:buFont typeface="Arial"/>
              <a:buChar char="●"/>
            </a:pPr>
            <a:endParaRPr lang="en-US"/>
          </a:p>
          <a:p>
            <a:pPr marL="3200400" lvl="7" indent="-88900">
              <a:spcBef>
                <a:spcPts val="0"/>
              </a:spcBef>
              <a:buClr>
                <a:srgbClr val="000000"/>
              </a:buClr>
              <a:buFont typeface="Courier New"/>
              <a:buChar char="o"/>
            </a:pPr>
            <a:endParaRPr lang="en-US"/>
          </a:p>
          <a:p>
            <a:pPr marL="3657600" lvl="8" indent="-88900">
              <a:spcBef>
                <a:spcPts val="0"/>
              </a:spcBef>
              <a:buClr>
                <a:srgbClr val="000000"/>
              </a:buClr>
              <a:buFont typeface="Wingdings"/>
              <a:buChar char="§"/>
            </a:pPr>
            <a:endParaRPr lang="en-US"/>
          </a:p>
        </p:txBody>
      </p:sp>
    </p:spTree>
    <p:extLst>
      <p:ext uri="{BB962C8B-B14F-4D97-AF65-F5344CB8AC3E}">
        <p14:creationId xmlns:p14="http://schemas.microsoft.com/office/powerpoint/2010/main" val="310468254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Title and Body">
    <p:spTree>
      <p:nvGrpSpPr>
        <p:cNvPr id="1" name="Shape 14"/>
        <p:cNvGrpSpPr/>
        <p:nvPr/>
      </p:nvGrpSpPr>
      <p:grpSpPr>
        <a:xfrm>
          <a:off x="0" y="0"/>
          <a:ext cx="0" cy="0"/>
          <a:chOff x="0" y="0"/>
          <a:chExt cx="0" cy="0"/>
        </a:xfrm>
      </p:grpSpPr>
      <p:sp>
        <p:nvSpPr>
          <p:cNvPr id="4" name="Title Placeholder 13"/>
          <p:cNvSpPr>
            <a:spLocks noGrp="1"/>
          </p:cNvSpPr>
          <p:nvPr>
            <p:ph type="title"/>
          </p:nvPr>
        </p:nvSpPr>
        <p:spPr>
          <a:xfrm>
            <a:off x="75531" y="76201"/>
            <a:ext cx="9051925" cy="701458"/>
          </a:xfrm>
          <a:prstGeom prst="rect">
            <a:avLst/>
          </a:prstGeom>
        </p:spPr>
        <p:txBody>
          <a:bodyPr rtlCol="0">
            <a:noAutofit/>
          </a:bodyPr>
          <a:lstStyle>
            <a:lvl1pPr>
              <a:defRPr sz="4000">
                <a:solidFill>
                  <a:srgbClr val="FFFFFF"/>
                </a:solidFill>
                <a:latin typeface="Calibri"/>
                <a:cs typeface="Calibri"/>
              </a:defRPr>
            </a:lvl1pPr>
          </a:lstStyle>
          <a:p>
            <a:r>
              <a:rPr lang="en-US" dirty="0"/>
              <a:t>Click to edit Master title style</a:t>
            </a:r>
          </a:p>
        </p:txBody>
      </p:sp>
      <p:sp>
        <p:nvSpPr>
          <p:cNvPr id="5" name="Text Placeholder 12"/>
          <p:cNvSpPr>
            <a:spLocks noGrp="1"/>
          </p:cNvSpPr>
          <p:nvPr>
            <p:ph type="body" sz="quarter" idx="12"/>
          </p:nvPr>
        </p:nvSpPr>
        <p:spPr>
          <a:xfrm>
            <a:off x="1300873" y="2035728"/>
            <a:ext cx="6801057" cy="2635025"/>
          </a:xfrm>
          <a:prstGeom prst="rect">
            <a:avLst/>
          </a:prstGeom>
        </p:spPr>
        <p:txBody>
          <a:bodyPr vert="horz"/>
          <a:lstStyle>
            <a:lvl1pPr marL="0" indent="0">
              <a:spcBef>
                <a:spcPts val="0"/>
              </a:spcBef>
              <a:buFontTx/>
              <a:buNone/>
              <a:defRPr sz="2500">
                <a:latin typeface="Calibri"/>
                <a:cs typeface="Calibri"/>
              </a:defRPr>
            </a:lvl1pPr>
          </a:lstStyle>
          <a:p>
            <a:pPr lvl="0"/>
            <a:r>
              <a:rPr lang="en-US" dirty="0"/>
              <a:t>Click to edit Master text styles</a:t>
            </a:r>
          </a:p>
        </p:txBody>
      </p:sp>
      <p:sp>
        <p:nvSpPr>
          <p:cNvPr id="6" name="Text Placeholder 12"/>
          <p:cNvSpPr>
            <a:spLocks noGrp="1"/>
          </p:cNvSpPr>
          <p:nvPr>
            <p:ph type="body" sz="quarter" idx="13"/>
          </p:nvPr>
        </p:nvSpPr>
        <p:spPr>
          <a:xfrm>
            <a:off x="1300874" y="1447800"/>
            <a:ext cx="6801057" cy="587928"/>
          </a:xfrm>
          <a:prstGeom prst="rect">
            <a:avLst/>
          </a:prstGeom>
        </p:spPr>
        <p:txBody>
          <a:bodyPr vert="horz"/>
          <a:lstStyle>
            <a:lvl1pPr>
              <a:defRPr sz="3200" b="1">
                <a:solidFill>
                  <a:srgbClr val="000090"/>
                </a:solidFill>
                <a:latin typeface="Calibri"/>
                <a:cs typeface="Calibri"/>
              </a:defRPr>
            </a:lvl1pPr>
          </a:lstStyle>
          <a:p>
            <a:pPr lvl="0"/>
            <a:r>
              <a:rPr lang="en-US" dirty="0"/>
              <a:t>Click to edit Master text styles</a:t>
            </a:r>
          </a:p>
        </p:txBody>
      </p:sp>
      <p:sp>
        <p:nvSpPr>
          <p:cNvPr id="7" name="Text Placeholder 6"/>
          <p:cNvSpPr>
            <a:spLocks noGrp="1"/>
          </p:cNvSpPr>
          <p:nvPr>
            <p:ph type="body" sz="quarter" idx="15"/>
          </p:nvPr>
        </p:nvSpPr>
        <p:spPr>
          <a:xfrm>
            <a:off x="1300873" y="4670753"/>
            <a:ext cx="6801058" cy="977394"/>
          </a:xfrm>
          <a:prstGeom prst="rect">
            <a:avLst/>
          </a:prstGeom>
        </p:spPr>
        <p:txBody>
          <a:bodyPr vert="horz"/>
          <a:lstStyle>
            <a:lvl1pPr marL="342900" indent="-342900">
              <a:buClr>
                <a:srgbClr val="FF0000"/>
              </a:buClr>
              <a:buSzPct val="100000"/>
              <a:buFont typeface="Wingdings" charset="2"/>
              <a:buChar char="§"/>
              <a:defRPr sz="2500">
                <a:latin typeface="Calibri"/>
                <a:cs typeface="Calibri"/>
              </a:defRPr>
            </a:lvl1pPr>
          </a:lstStyle>
          <a:p>
            <a:pPr lvl="0"/>
            <a:r>
              <a:rPr lang="en-US" dirty="0"/>
              <a:t>Click to edit Master text styles</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Title and Two Columns">
    <p:spTree>
      <p:nvGrpSpPr>
        <p:cNvPr id="1" name="Shape 17"/>
        <p:cNvGrpSpPr/>
        <p:nvPr/>
      </p:nvGrpSpPr>
      <p:grpSpPr>
        <a:xfrm>
          <a:off x="0" y="0"/>
          <a:ext cx="0" cy="0"/>
          <a:chOff x="0" y="0"/>
          <a:chExt cx="0" cy="0"/>
        </a:xfrm>
      </p:grpSpPr>
      <p:sp>
        <p:nvSpPr>
          <p:cNvPr id="9" name="Title Placeholder 13"/>
          <p:cNvSpPr>
            <a:spLocks noGrp="1"/>
          </p:cNvSpPr>
          <p:nvPr>
            <p:ph type="title"/>
          </p:nvPr>
        </p:nvSpPr>
        <p:spPr>
          <a:xfrm>
            <a:off x="75531" y="76201"/>
            <a:ext cx="9051925" cy="701458"/>
          </a:xfrm>
          <a:prstGeom prst="rect">
            <a:avLst/>
          </a:prstGeom>
        </p:spPr>
        <p:txBody>
          <a:bodyPr rtlCol="0">
            <a:noAutofit/>
          </a:bodyPr>
          <a:lstStyle>
            <a:lvl1pPr>
              <a:defRPr sz="4000">
                <a:solidFill>
                  <a:srgbClr val="FFFFFF"/>
                </a:solidFill>
                <a:latin typeface="Calibri"/>
                <a:cs typeface="Calibri"/>
              </a:defRPr>
            </a:lvl1pPr>
          </a:lstStyle>
          <a:p>
            <a:r>
              <a:rPr lang="en-US" dirty="0"/>
              <a:t>Click to edit Master title style</a:t>
            </a:r>
          </a:p>
        </p:txBody>
      </p:sp>
      <p:sp>
        <p:nvSpPr>
          <p:cNvPr id="10" name="Text Placeholder 12"/>
          <p:cNvSpPr>
            <a:spLocks noGrp="1"/>
          </p:cNvSpPr>
          <p:nvPr>
            <p:ph type="body" sz="quarter" idx="12"/>
          </p:nvPr>
        </p:nvSpPr>
        <p:spPr>
          <a:xfrm>
            <a:off x="1300873" y="2035728"/>
            <a:ext cx="6801057" cy="2635025"/>
          </a:xfrm>
          <a:prstGeom prst="rect">
            <a:avLst/>
          </a:prstGeom>
        </p:spPr>
        <p:txBody>
          <a:bodyPr vert="horz"/>
          <a:lstStyle>
            <a:lvl1pPr marL="0" indent="0">
              <a:spcBef>
                <a:spcPts val="0"/>
              </a:spcBef>
              <a:buFontTx/>
              <a:buNone/>
              <a:defRPr sz="2500">
                <a:latin typeface="Calibri"/>
                <a:cs typeface="Calibri"/>
              </a:defRPr>
            </a:lvl1pPr>
          </a:lstStyle>
          <a:p>
            <a:pPr lvl="0"/>
            <a:r>
              <a:rPr lang="en-US" dirty="0"/>
              <a:t>Click to edit Master text styles</a:t>
            </a:r>
          </a:p>
        </p:txBody>
      </p:sp>
      <p:sp>
        <p:nvSpPr>
          <p:cNvPr id="11" name="Text Placeholder 12"/>
          <p:cNvSpPr>
            <a:spLocks noGrp="1"/>
          </p:cNvSpPr>
          <p:nvPr>
            <p:ph type="body" sz="quarter" idx="13"/>
          </p:nvPr>
        </p:nvSpPr>
        <p:spPr>
          <a:xfrm>
            <a:off x="1300874" y="1447800"/>
            <a:ext cx="6801057" cy="587928"/>
          </a:xfrm>
          <a:prstGeom prst="rect">
            <a:avLst/>
          </a:prstGeom>
        </p:spPr>
        <p:txBody>
          <a:bodyPr vert="horz"/>
          <a:lstStyle>
            <a:lvl1pPr>
              <a:defRPr sz="3200" b="1">
                <a:solidFill>
                  <a:srgbClr val="000090"/>
                </a:solidFill>
                <a:latin typeface="Calibri"/>
                <a:cs typeface="Calibri"/>
              </a:defRPr>
            </a:lvl1pPr>
          </a:lstStyle>
          <a:p>
            <a:pPr lvl="0"/>
            <a:r>
              <a:rPr lang="en-US" dirty="0"/>
              <a:t>Click to edit Master text styles</a:t>
            </a:r>
          </a:p>
        </p:txBody>
      </p:sp>
      <p:sp>
        <p:nvSpPr>
          <p:cNvPr id="12" name="Text Placeholder 6"/>
          <p:cNvSpPr>
            <a:spLocks noGrp="1"/>
          </p:cNvSpPr>
          <p:nvPr>
            <p:ph type="body" sz="quarter" idx="15"/>
          </p:nvPr>
        </p:nvSpPr>
        <p:spPr>
          <a:xfrm>
            <a:off x="1300873" y="4670753"/>
            <a:ext cx="6801058" cy="977394"/>
          </a:xfrm>
          <a:prstGeom prst="rect">
            <a:avLst/>
          </a:prstGeom>
        </p:spPr>
        <p:txBody>
          <a:bodyPr vert="horz"/>
          <a:lstStyle>
            <a:lvl1pPr marL="342900" indent="-342900">
              <a:buClr>
                <a:srgbClr val="FF0000"/>
              </a:buClr>
              <a:buSzPct val="100000"/>
              <a:buFont typeface="Wingdings" charset="2"/>
              <a:buChar char="§"/>
              <a:defRPr sz="2500">
                <a:latin typeface="Calibri"/>
                <a:cs typeface="Calibri"/>
              </a:defRPr>
            </a:lvl1pPr>
          </a:lstStyle>
          <a:p>
            <a:pPr lvl="0"/>
            <a:r>
              <a:rPr lang="en-US" dirty="0"/>
              <a:t>Click to edit Master text styles</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Title Only">
    <p:spTree>
      <p:nvGrpSpPr>
        <p:cNvPr id="1" name="Shape 21"/>
        <p:cNvGrpSpPr/>
        <p:nvPr/>
      </p:nvGrpSpPr>
      <p:grpSpPr>
        <a:xfrm>
          <a:off x="0" y="0"/>
          <a:ext cx="0" cy="0"/>
          <a:chOff x="0" y="0"/>
          <a:chExt cx="0" cy="0"/>
        </a:xfrm>
      </p:grpSpPr>
      <p:sp>
        <p:nvSpPr>
          <p:cNvPr id="7" name="Title Placeholder 13"/>
          <p:cNvSpPr>
            <a:spLocks noGrp="1"/>
          </p:cNvSpPr>
          <p:nvPr>
            <p:ph type="title"/>
          </p:nvPr>
        </p:nvSpPr>
        <p:spPr>
          <a:xfrm>
            <a:off x="75531" y="76201"/>
            <a:ext cx="9051925" cy="701458"/>
          </a:xfrm>
          <a:prstGeom prst="rect">
            <a:avLst/>
          </a:prstGeom>
        </p:spPr>
        <p:txBody>
          <a:bodyPr rtlCol="0">
            <a:noAutofit/>
          </a:bodyPr>
          <a:lstStyle>
            <a:lvl1pPr>
              <a:defRPr sz="4000">
                <a:solidFill>
                  <a:srgbClr val="FFFFFF"/>
                </a:solidFill>
                <a:latin typeface="Calibri"/>
                <a:cs typeface="Calibri"/>
              </a:defRPr>
            </a:lvl1pPr>
          </a:lstStyle>
          <a:p>
            <a:r>
              <a:rPr lang="en-US" dirty="0"/>
              <a:t>Click to edit Master title style</a:t>
            </a:r>
          </a:p>
        </p:txBody>
      </p:sp>
      <p:sp>
        <p:nvSpPr>
          <p:cNvPr id="8" name="Text Placeholder 12"/>
          <p:cNvSpPr>
            <a:spLocks noGrp="1"/>
          </p:cNvSpPr>
          <p:nvPr>
            <p:ph type="body" sz="quarter" idx="12"/>
          </p:nvPr>
        </p:nvSpPr>
        <p:spPr>
          <a:xfrm>
            <a:off x="1300873" y="2035728"/>
            <a:ext cx="6801057" cy="2635025"/>
          </a:xfrm>
          <a:prstGeom prst="rect">
            <a:avLst/>
          </a:prstGeom>
        </p:spPr>
        <p:txBody>
          <a:bodyPr vert="horz"/>
          <a:lstStyle>
            <a:lvl1pPr marL="0" indent="0">
              <a:spcBef>
                <a:spcPts val="0"/>
              </a:spcBef>
              <a:buFontTx/>
              <a:buNone/>
              <a:defRPr sz="2500">
                <a:latin typeface="Calibri"/>
                <a:cs typeface="Calibri"/>
              </a:defRPr>
            </a:lvl1pPr>
          </a:lstStyle>
          <a:p>
            <a:pPr lvl="0"/>
            <a:r>
              <a:rPr lang="en-US" dirty="0"/>
              <a:t>Click to edit Master text styles</a:t>
            </a:r>
          </a:p>
        </p:txBody>
      </p:sp>
      <p:sp>
        <p:nvSpPr>
          <p:cNvPr id="9" name="Text Placeholder 12"/>
          <p:cNvSpPr>
            <a:spLocks noGrp="1"/>
          </p:cNvSpPr>
          <p:nvPr>
            <p:ph type="body" sz="quarter" idx="13"/>
          </p:nvPr>
        </p:nvSpPr>
        <p:spPr>
          <a:xfrm>
            <a:off x="1300874" y="1447800"/>
            <a:ext cx="6801057" cy="587928"/>
          </a:xfrm>
          <a:prstGeom prst="rect">
            <a:avLst/>
          </a:prstGeom>
        </p:spPr>
        <p:txBody>
          <a:bodyPr vert="horz"/>
          <a:lstStyle>
            <a:lvl1pPr>
              <a:defRPr sz="3200" b="1">
                <a:solidFill>
                  <a:srgbClr val="000090"/>
                </a:solidFill>
                <a:latin typeface="Calibri"/>
                <a:cs typeface="Calibri"/>
              </a:defRPr>
            </a:lvl1pPr>
          </a:lstStyle>
          <a:p>
            <a:pPr lvl="0"/>
            <a:r>
              <a:rPr lang="en-US" dirty="0"/>
              <a:t>Click to edit Master text styles</a:t>
            </a:r>
          </a:p>
        </p:txBody>
      </p:sp>
      <p:sp>
        <p:nvSpPr>
          <p:cNvPr id="10" name="Text Placeholder 6"/>
          <p:cNvSpPr>
            <a:spLocks noGrp="1"/>
          </p:cNvSpPr>
          <p:nvPr>
            <p:ph type="body" sz="quarter" idx="15"/>
          </p:nvPr>
        </p:nvSpPr>
        <p:spPr>
          <a:xfrm>
            <a:off x="1300873" y="4670753"/>
            <a:ext cx="6801058" cy="977394"/>
          </a:xfrm>
          <a:prstGeom prst="rect">
            <a:avLst/>
          </a:prstGeom>
        </p:spPr>
        <p:txBody>
          <a:bodyPr vert="horz"/>
          <a:lstStyle>
            <a:lvl1pPr marL="342900" indent="-342900">
              <a:buClr>
                <a:srgbClr val="FF0000"/>
              </a:buClr>
              <a:buSzPct val="100000"/>
              <a:buFont typeface="Wingdings" charset="2"/>
              <a:buChar char="§"/>
              <a:defRPr sz="2500">
                <a:latin typeface="Calibri"/>
                <a:cs typeface="Calibri"/>
              </a:defRPr>
            </a:lvl1pPr>
          </a:lstStyle>
          <a:p>
            <a:pPr lvl="0"/>
            <a:r>
              <a:rPr lang="en-US" dirty="0"/>
              <a:t>Click to edit Master text styles</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Caption">
    <p:spTree>
      <p:nvGrpSpPr>
        <p:cNvPr id="1" name="Shape 23"/>
        <p:cNvGrpSpPr/>
        <p:nvPr/>
      </p:nvGrpSpPr>
      <p:grpSpPr>
        <a:xfrm>
          <a:off x="0" y="0"/>
          <a:ext cx="0" cy="0"/>
          <a:chOff x="0" y="0"/>
          <a:chExt cx="0" cy="0"/>
        </a:xfrm>
      </p:grpSpPr>
      <p:sp>
        <p:nvSpPr>
          <p:cNvPr id="7" name="Title Placeholder 13"/>
          <p:cNvSpPr>
            <a:spLocks noGrp="1"/>
          </p:cNvSpPr>
          <p:nvPr>
            <p:ph type="title"/>
          </p:nvPr>
        </p:nvSpPr>
        <p:spPr>
          <a:xfrm>
            <a:off x="75531" y="76201"/>
            <a:ext cx="9051925" cy="701458"/>
          </a:xfrm>
          <a:prstGeom prst="rect">
            <a:avLst/>
          </a:prstGeom>
        </p:spPr>
        <p:txBody>
          <a:bodyPr rtlCol="0">
            <a:noAutofit/>
          </a:bodyPr>
          <a:lstStyle>
            <a:lvl1pPr>
              <a:defRPr sz="4000">
                <a:solidFill>
                  <a:srgbClr val="FFFFFF"/>
                </a:solidFill>
                <a:latin typeface="Calibri"/>
                <a:cs typeface="Calibri"/>
              </a:defRPr>
            </a:lvl1pPr>
          </a:lstStyle>
          <a:p>
            <a:r>
              <a:rPr lang="en-US" dirty="0"/>
              <a:t>Click to edit Master title style</a:t>
            </a:r>
          </a:p>
        </p:txBody>
      </p:sp>
      <p:sp>
        <p:nvSpPr>
          <p:cNvPr id="8" name="Text Placeholder 12"/>
          <p:cNvSpPr>
            <a:spLocks noGrp="1"/>
          </p:cNvSpPr>
          <p:nvPr>
            <p:ph type="body" sz="quarter" idx="12"/>
          </p:nvPr>
        </p:nvSpPr>
        <p:spPr>
          <a:xfrm>
            <a:off x="1300873" y="2035728"/>
            <a:ext cx="6801057" cy="2635025"/>
          </a:xfrm>
          <a:prstGeom prst="rect">
            <a:avLst/>
          </a:prstGeom>
        </p:spPr>
        <p:txBody>
          <a:bodyPr vert="horz"/>
          <a:lstStyle>
            <a:lvl1pPr marL="0" indent="0">
              <a:spcBef>
                <a:spcPts val="0"/>
              </a:spcBef>
              <a:buFontTx/>
              <a:buNone/>
              <a:defRPr sz="2500">
                <a:latin typeface="Calibri"/>
                <a:cs typeface="Calibri"/>
              </a:defRPr>
            </a:lvl1pPr>
          </a:lstStyle>
          <a:p>
            <a:pPr lvl="0"/>
            <a:r>
              <a:rPr lang="en-US" dirty="0"/>
              <a:t>Click to edit Master text styles</a:t>
            </a:r>
          </a:p>
        </p:txBody>
      </p:sp>
      <p:sp>
        <p:nvSpPr>
          <p:cNvPr id="9" name="Text Placeholder 12"/>
          <p:cNvSpPr>
            <a:spLocks noGrp="1"/>
          </p:cNvSpPr>
          <p:nvPr>
            <p:ph type="body" sz="quarter" idx="13"/>
          </p:nvPr>
        </p:nvSpPr>
        <p:spPr>
          <a:xfrm>
            <a:off x="1300874" y="1447800"/>
            <a:ext cx="6801057" cy="587928"/>
          </a:xfrm>
          <a:prstGeom prst="rect">
            <a:avLst/>
          </a:prstGeom>
        </p:spPr>
        <p:txBody>
          <a:bodyPr vert="horz"/>
          <a:lstStyle>
            <a:lvl1pPr>
              <a:defRPr sz="3200" b="1">
                <a:solidFill>
                  <a:srgbClr val="000090"/>
                </a:solidFill>
                <a:latin typeface="Calibri"/>
                <a:cs typeface="Calibri"/>
              </a:defRPr>
            </a:lvl1pPr>
          </a:lstStyle>
          <a:p>
            <a:pPr lvl="0"/>
            <a:r>
              <a:rPr lang="en-US" dirty="0"/>
              <a:t>Click to edit Master text styles</a:t>
            </a:r>
          </a:p>
        </p:txBody>
      </p:sp>
      <p:sp>
        <p:nvSpPr>
          <p:cNvPr id="10" name="Text Placeholder 6"/>
          <p:cNvSpPr>
            <a:spLocks noGrp="1"/>
          </p:cNvSpPr>
          <p:nvPr>
            <p:ph type="body" sz="quarter" idx="15"/>
          </p:nvPr>
        </p:nvSpPr>
        <p:spPr>
          <a:xfrm>
            <a:off x="1300873" y="4670753"/>
            <a:ext cx="6801058" cy="977394"/>
          </a:xfrm>
          <a:prstGeom prst="rect">
            <a:avLst/>
          </a:prstGeom>
        </p:spPr>
        <p:txBody>
          <a:bodyPr vert="horz"/>
          <a:lstStyle>
            <a:lvl1pPr marL="342900" indent="-342900">
              <a:buClr>
                <a:srgbClr val="FF0000"/>
              </a:buClr>
              <a:buSzPct val="100000"/>
              <a:buFont typeface="Wingdings" charset="2"/>
              <a:buChar char="§"/>
              <a:defRPr sz="2500">
                <a:latin typeface="Calibri"/>
                <a:cs typeface="Calibri"/>
              </a:defRPr>
            </a:lvl1pPr>
          </a:lstStyle>
          <a:p>
            <a:pPr lvl="0"/>
            <a:r>
              <a:rPr lang="en-US" dirty="0"/>
              <a:t>Click to edit Master text styles</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Blank">
    <p:spTree>
      <p:nvGrpSpPr>
        <p:cNvPr id="1" name="Shape 25"/>
        <p:cNvGrpSpPr/>
        <p:nvPr/>
      </p:nvGrpSpPr>
      <p:grpSpPr>
        <a:xfrm>
          <a:off x="0" y="0"/>
          <a:ext cx="0" cy="0"/>
          <a:chOff x="0" y="0"/>
          <a:chExt cx="0" cy="0"/>
        </a:xfrm>
      </p:grpSpPr>
      <p:sp>
        <p:nvSpPr>
          <p:cNvPr id="6" name="Title Placeholder 13"/>
          <p:cNvSpPr>
            <a:spLocks noGrp="1"/>
          </p:cNvSpPr>
          <p:nvPr>
            <p:ph type="title"/>
          </p:nvPr>
        </p:nvSpPr>
        <p:spPr>
          <a:xfrm>
            <a:off x="75531" y="76201"/>
            <a:ext cx="9051925" cy="701458"/>
          </a:xfrm>
          <a:prstGeom prst="rect">
            <a:avLst/>
          </a:prstGeom>
        </p:spPr>
        <p:txBody>
          <a:bodyPr rtlCol="0">
            <a:noAutofit/>
          </a:bodyPr>
          <a:lstStyle>
            <a:lvl1pPr>
              <a:defRPr sz="4000">
                <a:solidFill>
                  <a:srgbClr val="FFFFFF"/>
                </a:solidFill>
                <a:latin typeface="Calibri"/>
                <a:cs typeface="Calibri"/>
              </a:defRPr>
            </a:lvl1pPr>
          </a:lstStyle>
          <a:p>
            <a:r>
              <a:rPr lang="en-US" dirty="0"/>
              <a:t>Click to edit Master title style</a:t>
            </a:r>
          </a:p>
        </p:txBody>
      </p:sp>
      <p:sp>
        <p:nvSpPr>
          <p:cNvPr id="7" name="Text Placeholder 12"/>
          <p:cNvSpPr>
            <a:spLocks noGrp="1"/>
          </p:cNvSpPr>
          <p:nvPr>
            <p:ph type="body" sz="quarter" idx="12"/>
          </p:nvPr>
        </p:nvSpPr>
        <p:spPr>
          <a:xfrm>
            <a:off x="1300873" y="2035728"/>
            <a:ext cx="6801057" cy="2635025"/>
          </a:xfrm>
          <a:prstGeom prst="rect">
            <a:avLst/>
          </a:prstGeom>
        </p:spPr>
        <p:txBody>
          <a:bodyPr vert="horz"/>
          <a:lstStyle>
            <a:lvl1pPr marL="0" indent="0">
              <a:spcBef>
                <a:spcPts val="0"/>
              </a:spcBef>
              <a:buFontTx/>
              <a:buNone/>
              <a:defRPr sz="2500">
                <a:latin typeface="Calibri"/>
                <a:cs typeface="Calibri"/>
              </a:defRPr>
            </a:lvl1pPr>
          </a:lstStyle>
          <a:p>
            <a:pPr lvl="0"/>
            <a:r>
              <a:rPr lang="en-US" dirty="0"/>
              <a:t>Click to edit Master text styles</a:t>
            </a:r>
          </a:p>
        </p:txBody>
      </p:sp>
      <p:sp>
        <p:nvSpPr>
          <p:cNvPr id="8" name="Text Placeholder 12"/>
          <p:cNvSpPr>
            <a:spLocks noGrp="1"/>
          </p:cNvSpPr>
          <p:nvPr>
            <p:ph type="body" sz="quarter" idx="13"/>
          </p:nvPr>
        </p:nvSpPr>
        <p:spPr>
          <a:xfrm>
            <a:off x="1300874" y="1447800"/>
            <a:ext cx="6801057" cy="587928"/>
          </a:xfrm>
          <a:prstGeom prst="rect">
            <a:avLst/>
          </a:prstGeom>
        </p:spPr>
        <p:txBody>
          <a:bodyPr vert="horz"/>
          <a:lstStyle>
            <a:lvl1pPr>
              <a:defRPr sz="3200" b="1">
                <a:solidFill>
                  <a:srgbClr val="000090"/>
                </a:solidFill>
                <a:latin typeface="Calibri"/>
                <a:cs typeface="Calibri"/>
              </a:defRPr>
            </a:lvl1pPr>
          </a:lstStyle>
          <a:p>
            <a:pPr lvl="0"/>
            <a:r>
              <a:rPr lang="en-US" dirty="0"/>
              <a:t>Click to edit Master text styles</a:t>
            </a:r>
          </a:p>
        </p:txBody>
      </p:sp>
      <p:sp>
        <p:nvSpPr>
          <p:cNvPr id="9" name="Text Placeholder 6"/>
          <p:cNvSpPr>
            <a:spLocks noGrp="1"/>
          </p:cNvSpPr>
          <p:nvPr>
            <p:ph type="body" sz="quarter" idx="15"/>
          </p:nvPr>
        </p:nvSpPr>
        <p:spPr>
          <a:xfrm>
            <a:off x="1300873" y="4670753"/>
            <a:ext cx="6801058" cy="977394"/>
          </a:xfrm>
          <a:prstGeom prst="rect">
            <a:avLst/>
          </a:prstGeom>
        </p:spPr>
        <p:txBody>
          <a:bodyPr vert="horz"/>
          <a:lstStyle>
            <a:lvl1pPr marL="342900" indent="-342900">
              <a:buClr>
                <a:srgbClr val="FF0000"/>
              </a:buClr>
              <a:buSzPct val="100000"/>
              <a:buFont typeface="Wingdings" charset="2"/>
              <a:buChar char="§"/>
              <a:defRPr sz="2500">
                <a:latin typeface="Calibri"/>
                <a:cs typeface="Calibri"/>
              </a:defRPr>
            </a:lvl1pPr>
          </a:lstStyle>
          <a:p>
            <a:pPr lvl="0"/>
            <a:r>
              <a:rPr lang="en-US" dirty="0"/>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1.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7" cstate="print">
            <a:extLst>
              <a:ext uri="{28A0092B-C50C-407E-A947-70E740481C1C}">
                <a14:useLocalDpi xmlns:a14="http://schemas.microsoft.com/office/drawing/2010/main"/>
              </a:ext>
            </a:extLst>
          </a:blip>
          <a:srcRect/>
          <a:stretch>
            <a:fillRect/>
          </a:stretch>
        </a:blipFill>
        <a:effectLst/>
      </p:bgPr>
    </p:bg>
    <p:spTree>
      <p:nvGrpSpPr>
        <p:cNvPr id="1" name="Shape 8"/>
        <p:cNvGrpSpPr/>
        <p:nvPr/>
      </p:nvGrpSpPr>
      <p:grpSpPr>
        <a:xfrm>
          <a:off x="0" y="0"/>
          <a:ext cx="0" cy="0"/>
          <a:chOff x="0" y="0"/>
          <a:chExt cx="0" cy="0"/>
        </a:xfrm>
      </p:grpSpPr>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Lst>
  <p:hf sldNum="0" hdr="0" ftr="0" dt="0"/>
  <p:txStyles>
    <p:titleStyle>
      <a:defPPr marR="0" algn="l" rtl="0">
        <a:lnSpc>
          <a:spcPct val="100000"/>
        </a:lnSpc>
        <a:spcBef>
          <a:spcPts val="0"/>
        </a:spcBef>
        <a:spcAft>
          <a:spcPts val="0"/>
        </a:spcAft>
      </a:defPPr>
      <a:lvl1pPr marR="0" algn="ctr" rtl="0">
        <a:lnSpc>
          <a:spcPct val="100000"/>
        </a:lnSpc>
        <a:spcBef>
          <a:spcPts val="0"/>
        </a:spcBef>
        <a:spcAft>
          <a:spcPts val="0"/>
        </a:spcAft>
        <a:buNone/>
        <a:defRPr sz="4000" b="1" i="0" u="none" strike="noStrike" cap="none" baseline="0">
          <a:solidFill>
            <a:srgbClr val="FFFFFF"/>
          </a:solidFill>
          <a:latin typeface="Calibri"/>
          <a:ea typeface="Arial"/>
          <a:cs typeface="Calibri"/>
          <a:sym typeface="Arial"/>
          <a:rtl val="0"/>
        </a:defRPr>
      </a:lvl1pPr>
      <a:lvl2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2pPr>
    </p:titleStyle>
    <p:bodyStyle>
      <a:defPPr marR="0" algn="l" rtl="0">
        <a:lnSpc>
          <a:spcPct val="100000"/>
        </a:lnSpc>
        <a:spcBef>
          <a:spcPts val="0"/>
        </a:spcBef>
        <a:spcAft>
          <a:spcPts val="0"/>
        </a:spcAft>
      </a:defPPr>
      <a:lvl1pPr marR="0" algn="l" rtl="0">
        <a:lnSpc>
          <a:spcPct val="100000"/>
        </a:lnSpc>
        <a:spcBef>
          <a:spcPts val="0"/>
        </a:spcBef>
        <a:spcAft>
          <a:spcPts val="0"/>
        </a:spcAft>
        <a:buNone/>
        <a:defRPr sz="2000" b="0" i="0" u="none" strike="noStrike" cap="none" baseline="0">
          <a:solidFill>
            <a:srgbClr val="000000"/>
          </a:solidFill>
          <a:latin typeface="Calibri"/>
          <a:ea typeface="Arial"/>
          <a:cs typeface="Calibri"/>
          <a:sym typeface="Arial"/>
          <a:rtl val="0"/>
        </a:defRPr>
      </a:lvl1pPr>
      <a:lvl2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2pPr>
      <a:lvl3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3pPr>
      <a:lvl4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4pPr>
      <a:lvl5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5pPr>
      <a:lvl6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6pPr>
      <a:lvl7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7pPr>
      <a:lvl8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8pPr>
      <a:lvl9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9pPr>
    </p:bodyStyle>
    <p:otherStyle>
      <a:defPPr marR="0" algn="l" rtl="0">
        <a:lnSpc>
          <a:spcPct val="100000"/>
        </a:lnSpc>
        <a:spcBef>
          <a:spcPts val="0"/>
        </a:spcBef>
        <a:spcAft>
          <a:spcPts val="0"/>
        </a:spcAft>
      </a:defPPr>
      <a:lvl1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1pPr>
      <a:lvl2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2pPr>
      <a:lvl3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3pPr>
      <a:lvl4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4pPr>
      <a:lvl5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5pPr>
      <a:lvl6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6pPr>
      <a:lvl7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7pPr>
      <a:lvl8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8pPr>
      <a:lvl9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6464467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Opportunities for Reflection</a:t>
            </a:r>
          </a:p>
        </p:txBody>
      </p:sp>
      <p:sp>
        <p:nvSpPr>
          <p:cNvPr id="4" name="Text Placeholder 3"/>
          <p:cNvSpPr>
            <a:spLocks noGrp="1"/>
          </p:cNvSpPr>
          <p:nvPr>
            <p:ph type="body" sz="quarter" idx="13"/>
          </p:nvPr>
        </p:nvSpPr>
        <p:spPr/>
        <p:txBody>
          <a:bodyPr/>
          <a:lstStyle/>
          <a:p>
            <a:endParaRPr lang="en-US" dirty="0"/>
          </a:p>
        </p:txBody>
      </p:sp>
      <p:sp>
        <p:nvSpPr>
          <p:cNvPr id="5" name="Text Placeholder 4"/>
          <p:cNvSpPr>
            <a:spLocks noGrp="1"/>
          </p:cNvSpPr>
          <p:nvPr>
            <p:ph type="body" sz="quarter" idx="15"/>
          </p:nvPr>
        </p:nvSpPr>
        <p:spPr/>
        <p:txBody>
          <a:bodyPr/>
          <a:lstStyle/>
          <a:p>
            <a:endParaRPr lang="en-US"/>
          </a:p>
        </p:txBody>
      </p:sp>
      <p:sp>
        <p:nvSpPr>
          <p:cNvPr id="6" name="Content Placeholder 2"/>
          <p:cNvSpPr>
            <a:spLocks noGrp="1"/>
          </p:cNvSpPr>
          <p:nvPr>
            <p:ph type="body" sz="quarter" idx="12"/>
          </p:nvPr>
        </p:nvSpPr>
        <p:spPr>
          <a:xfrm>
            <a:off x="1300873" y="1447800"/>
            <a:ext cx="6801057" cy="3222953"/>
          </a:xfrm>
        </p:spPr>
        <p:txBody>
          <a:bodyPr/>
          <a:lstStyle/>
          <a:p>
            <a:pPr marL="342900" indent="-342900">
              <a:buFont typeface="Wingdings" panose="05000000000000000000" pitchFamily="2" charset="2"/>
              <a:buChar char="§"/>
            </a:pPr>
            <a:r>
              <a:rPr lang="en-US" dirty="0"/>
              <a:t>In what ways are you creative?</a:t>
            </a:r>
          </a:p>
          <a:p>
            <a:pPr marL="342900" indent="-342900">
              <a:buFont typeface="Wingdings" panose="05000000000000000000" pitchFamily="2" charset="2"/>
              <a:buChar char="§"/>
            </a:pPr>
            <a:endParaRPr lang="en-US" dirty="0"/>
          </a:p>
          <a:p>
            <a:pPr marL="342900" indent="-342900">
              <a:buFont typeface="Wingdings" panose="05000000000000000000" pitchFamily="2" charset="2"/>
              <a:buChar char="§"/>
            </a:pPr>
            <a:r>
              <a:rPr lang="en-US" dirty="0"/>
              <a:t>How would you define creativity?</a:t>
            </a:r>
          </a:p>
          <a:p>
            <a:pPr marL="457200" indent="-342900">
              <a:buFont typeface="Wingdings" panose="05000000000000000000" pitchFamily="2" charset="2"/>
              <a:buChar char="§"/>
            </a:pPr>
            <a:endParaRPr lang="en-US" dirty="0"/>
          </a:p>
          <a:p>
            <a:pPr marL="342900" indent="-342900">
              <a:buFont typeface="Wingdings" panose="05000000000000000000" pitchFamily="2" charset="2"/>
              <a:buChar char="§"/>
            </a:pPr>
            <a:r>
              <a:rPr lang="en-US" dirty="0"/>
              <a:t>Discuss how each of these activities relates to Creativity.</a:t>
            </a:r>
          </a:p>
          <a:p>
            <a:pPr marL="457200" indent="-342900">
              <a:buFont typeface="Wingdings" panose="05000000000000000000" pitchFamily="2" charset="2"/>
              <a:buChar char="§"/>
            </a:pPr>
            <a:endParaRPr lang="en-US" dirty="0"/>
          </a:p>
          <a:p>
            <a:pPr marL="342900" indent="-342900">
              <a:buFont typeface="Wingdings" panose="05000000000000000000" pitchFamily="2" charset="2"/>
              <a:buChar char="§"/>
            </a:pPr>
            <a:r>
              <a:rPr lang="en-US" dirty="0"/>
              <a:t>How do the experiences connect to situations or problems that we encounter today?  This can be in school, at home, with friends, in the workplace or on a team.</a:t>
            </a:r>
          </a:p>
          <a:p>
            <a:endParaRPr lang="en-US" dirty="0"/>
          </a:p>
        </p:txBody>
      </p:sp>
    </p:spTree>
    <p:extLst>
      <p:ext uri="{BB962C8B-B14F-4D97-AF65-F5344CB8AC3E}">
        <p14:creationId xmlns:p14="http://schemas.microsoft.com/office/powerpoint/2010/main" val="249930035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Unit 2:  Collaboration </a:t>
            </a:r>
          </a:p>
        </p:txBody>
      </p:sp>
      <p:sp>
        <p:nvSpPr>
          <p:cNvPr id="4" name="Text Placeholder 3"/>
          <p:cNvSpPr>
            <a:spLocks noGrp="1"/>
          </p:cNvSpPr>
          <p:nvPr>
            <p:ph type="body" sz="quarter" idx="13"/>
          </p:nvPr>
        </p:nvSpPr>
        <p:spPr/>
        <p:txBody>
          <a:bodyPr/>
          <a:lstStyle/>
          <a:p>
            <a:endParaRPr lang="en-US"/>
          </a:p>
        </p:txBody>
      </p:sp>
      <p:sp>
        <p:nvSpPr>
          <p:cNvPr id="5" name="Text Placeholder 4"/>
          <p:cNvSpPr>
            <a:spLocks noGrp="1"/>
          </p:cNvSpPr>
          <p:nvPr>
            <p:ph type="body" sz="quarter" idx="15"/>
          </p:nvPr>
        </p:nvSpPr>
        <p:spPr/>
        <p:txBody>
          <a:bodyPr/>
          <a:lstStyle/>
          <a:p>
            <a:endParaRPr lang="en-US"/>
          </a:p>
        </p:txBody>
      </p:sp>
      <p:sp>
        <p:nvSpPr>
          <p:cNvPr id="6" name="Content Placeholder 2"/>
          <p:cNvSpPr>
            <a:spLocks noGrp="1"/>
          </p:cNvSpPr>
          <p:nvPr>
            <p:ph type="body" sz="quarter" idx="12"/>
          </p:nvPr>
        </p:nvSpPr>
        <p:spPr/>
        <p:txBody>
          <a:bodyPr/>
          <a:lstStyle/>
          <a:p>
            <a:r>
              <a:rPr lang="en-US" dirty="0">
                <a:solidFill>
                  <a:srgbClr val="00B050"/>
                </a:solidFill>
              </a:rPr>
              <a:t>Unit Objective: </a:t>
            </a:r>
            <a:r>
              <a:rPr lang="en-US" dirty="0"/>
              <a:t>to explore the skills specific to building an ensemble through collaboration.</a:t>
            </a:r>
          </a:p>
          <a:p>
            <a:pPr marL="114300" indent="0">
              <a:buNone/>
            </a:pPr>
            <a:endParaRPr lang="en-US" dirty="0"/>
          </a:p>
          <a:p>
            <a:r>
              <a:rPr lang="en-US" dirty="0">
                <a:solidFill>
                  <a:srgbClr val="00B050"/>
                </a:solidFill>
              </a:rPr>
              <a:t>Materials Needed: </a:t>
            </a:r>
            <a:r>
              <a:rPr lang="en-US" dirty="0"/>
              <a:t>sheets of newspaper (same as the number of participants)</a:t>
            </a:r>
          </a:p>
        </p:txBody>
      </p:sp>
    </p:spTree>
    <p:extLst>
      <p:ext uri="{BB962C8B-B14F-4D97-AF65-F5344CB8AC3E}">
        <p14:creationId xmlns:p14="http://schemas.microsoft.com/office/powerpoint/2010/main" val="176163740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Collaboration</a:t>
            </a:r>
          </a:p>
        </p:txBody>
      </p:sp>
      <p:sp>
        <p:nvSpPr>
          <p:cNvPr id="4" name="Text Placeholder 3"/>
          <p:cNvSpPr>
            <a:spLocks noGrp="1"/>
          </p:cNvSpPr>
          <p:nvPr>
            <p:ph type="body" sz="quarter" idx="13"/>
          </p:nvPr>
        </p:nvSpPr>
        <p:spPr/>
        <p:txBody>
          <a:bodyPr/>
          <a:lstStyle/>
          <a:p>
            <a:endParaRPr lang="en-US"/>
          </a:p>
        </p:txBody>
      </p:sp>
      <p:sp>
        <p:nvSpPr>
          <p:cNvPr id="5" name="Text Placeholder 4"/>
          <p:cNvSpPr>
            <a:spLocks noGrp="1"/>
          </p:cNvSpPr>
          <p:nvPr>
            <p:ph type="body" sz="quarter" idx="15"/>
          </p:nvPr>
        </p:nvSpPr>
        <p:spPr/>
        <p:txBody>
          <a:bodyPr/>
          <a:lstStyle/>
          <a:p>
            <a:endParaRPr lang="en-US"/>
          </a:p>
        </p:txBody>
      </p:sp>
      <p:sp>
        <p:nvSpPr>
          <p:cNvPr id="6" name="Title 1"/>
          <p:cNvSpPr>
            <a:spLocks noGrp="1"/>
          </p:cNvSpPr>
          <p:nvPr>
            <p:ph type="body" sz="quarter" idx="12"/>
          </p:nvPr>
        </p:nvSpPr>
        <p:spPr/>
        <p:txBody>
          <a:bodyPr/>
          <a:lstStyle/>
          <a:p>
            <a:r>
              <a:rPr lang="en-US" sz="3600" dirty="0"/>
              <a:t>“Collaboration is not about gluing together existing egos. It’s about the ideas that never existed until after everyone entered the room.”</a:t>
            </a:r>
          </a:p>
        </p:txBody>
      </p:sp>
    </p:spTree>
    <p:extLst>
      <p:ext uri="{BB962C8B-B14F-4D97-AF65-F5344CB8AC3E}">
        <p14:creationId xmlns:p14="http://schemas.microsoft.com/office/powerpoint/2010/main" val="252681494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Teachers’ Thoughts on Collaboration</a:t>
            </a:r>
          </a:p>
        </p:txBody>
      </p:sp>
      <p:sp>
        <p:nvSpPr>
          <p:cNvPr id="3" name="Text Placeholder 2"/>
          <p:cNvSpPr>
            <a:spLocks noGrp="1"/>
          </p:cNvSpPr>
          <p:nvPr>
            <p:ph type="body" sz="quarter" idx="12"/>
          </p:nvPr>
        </p:nvSpPr>
        <p:spPr/>
        <p:txBody>
          <a:bodyPr/>
          <a:lstStyle/>
          <a:p>
            <a:endParaRPr lang="en-US"/>
          </a:p>
        </p:txBody>
      </p:sp>
      <p:pic>
        <p:nvPicPr>
          <p:cNvPr id="6" name="Picture 5"/>
          <p:cNvPicPr>
            <a:picLocks noChangeAspect="1"/>
          </p:cNvPicPr>
          <p:nvPr/>
        </p:nvPicPr>
        <p:blipFill>
          <a:blip r:embed="rId2"/>
          <a:stretch>
            <a:fillRect/>
          </a:stretch>
        </p:blipFill>
        <p:spPr>
          <a:xfrm>
            <a:off x="-228600" y="1219200"/>
            <a:ext cx="8461981" cy="5486876"/>
          </a:xfrm>
          <a:prstGeom prst="rect">
            <a:avLst/>
          </a:prstGeom>
        </p:spPr>
      </p:pic>
      <p:sp>
        <p:nvSpPr>
          <p:cNvPr id="4" name="Text Placeholder 3"/>
          <p:cNvSpPr>
            <a:spLocks noGrp="1"/>
          </p:cNvSpPr>
          <p:nvPr>
            <p:ph type="body" sz="quarter" idx="13"/>
          </p:nvPr>
        </p:nvSpPr>
        <p:spPr/>
        <p:txBody>
          <a:bodyPr/>
          <a:lstStyle/>
          <a:p>
            <a:endParaRPr lang="en-US"/>
          </a:p>
        </p:txBody>
      </p:sp>
      <p:sp>
        <p:nvSpPr>
          <p:cNvPr id="5" name="Text Placeholder 4"/>
          <p:cNvSpPr>
            <a:spLocks noGrp="1"/>
          </p:cNvSpPr>
          <p:nvPr>
            <p:ph type="body" sz="quarter" idx="15"/>
          </p:nvPr>
        </p:nvSpPr>
        <p:spPr/>
        <p:txBody>
          <a:bodyPr/>
          <a:lstStyle/>
          <a:p>
            <a:endParaRPr lang="en-US"/>
          </a:p>
        </p:txBody>
      </p:sp>
    </p:spTree>
    <p:extLst>
      <p:ext uri="{BB962C8B-B14F-4D97-AF65-F5344CB8AC3E}">
        <p14:creationId xmlns:p14="http://schemas.microsoft.com/office/powerpoint/2010/main" val="163857733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Main Activity:  Human Knot</a:t>
            </a:r>
          </a:p>
        </p:txBody>
      </p:sp>
      <p:sp>
        <p:nvSpPr>
          <p:cNvPr id="3" name="Text Placeholder 2"/>
          <p:cNvSpPr>
            <a:spLocks noGrp="1"/>
          </p:cNvSpPr>
          <p:nvPr>
            <p:ph type="body" sz="quarter" idx="12"/>
          </p:nvPr>
        </p:nvSpPr>
        <p:spPr/>
        <p:txBody>
          <a:bodyPr/>
          <a:lstStyle/>
          <a:p>
            <a:endParaRPr lang="en-US"/>
          </a:p>
        </p:txBody>
      </p:sp>
      <p:pic>
        <p:nvPicPr>
          <p:cNvPr id="6" name="Picture 5"/>
          <p:cNvPicPr>
            <a:picLocks noChangeAspect="1"/>
          </p:cNvPicPr>
          <p:nvPr/>
        </p:nvPicPr>
        <p:blipFill>
          <a:blip r:embed="rId2"/>
          <a:stretch>
            <a:fillRect/>
          </a:stretch>
        </p:blipFill>
        <p:spPr>
          <a:xfrm>
            <a:off x="577784" y="1447800"/>
            <a:ext cx="4023709" cy="4590686"/>
          </a:xfrm>
          <a:prstGeom prst="rect">
            <a:avLst/>
          </a:prstGeom>
        </p:spPr>
      </p:pic>
      <p:pic>
        <p:nvPicPr>
          <p:cNvPr id="7" name="Picture 6"/>
          <p:cNvPicPr>
            <a:picLocks noChangeAspect="1"/>
          </p:cNvPicPr>
          <p:nvPr/>
        </p:nvPicPr>
        <p:blipFill>
          <a:blip r:embed="rId3"/>
          <a:stretch>
            <a:fillRect/>
          </a:stretch>
        </p:blipFill>
        <p:spPr>
          <a:xfrm>
            <a:off x="4800600" y="1447800"/>
            <a:ext cx="3657917" cy="4590686"/>
          </a:xfrm>
          <a:prstGeom prst="rect">
            <a:avLst/>
          </a:prstGeom>
        </p:spPr>
      </p:pic>
      <p:sp>
        <p:nvSpPr>
          <p:cNvPr id="4" name="Text Placeholder 3"/>
          <p:cNvSpPr>
            <a:spLocks noGrp="1"/>
          </p:cNvSpPr>
          <p:nvPr>
            <p:ph type="body" sz="quarter" idx="13"/>
          </p:nvPr>
        </p:nvSpPr>
        <p:spPr/>
        <p:txBody>
          <a:bodyPr/>
          <a:lstStyle/>
          <a:p>
            <a:endParaRPr lang="en-US" dirty="0"/>
          </a:p>
        </p:txBody>
      </p:sp>
      <p:sp>
        <p:nvSpPr>
          <p:cNvPr id="5" name="Text Placeholder 4"/>
          <p:cNvSpPr>
            <a:spLocks noGrp="1"/>
          </p:cNvSpPr>
          <p:nvPr>
            <p:ph type="body" sz="quarter" idx="15"/>
          </p:nvPr>
        </p:nvSpPr>
        <p:spPr/>
        <p:txBody>
          <a:bodyPr/>
          <a:lstStyle/>
          <a:p>
            <a:endParaRPr lang="en-US"/>
          </a:p>
        </p:txBody>
      </p:sp>
    </p:spTree>
    <p:extLst>
      <p:ext uri="{BB962C8B-B14F-4D97-AF65-F5344CB8AC3E}">
        <p14:creationId xmlns:p14="http://schemas.microsoft.com/office/powerpoint/2010/main" val="12307785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Opportunities for Reflection </a:t>
            </a:r>
          </a:p>
        </p:txBody>
      </p:sp>
      <p:sp>
        <p:nvSpPr>
          <p:cNvPr id="4" name="Text Placeholder 3"/>
          <p:cNvSpPr>
            <a:spLocks noGrp="1"/>
          </p:cNvSpPr>
          <p:nvPr>
            <p:ph type="body" sz="quarter" idx="13"/>
          </p:nvPr>
        </p:nvSpPr>
        <p:spPr/>
        <p:txBody>
          <a:bodyPr/>
          <a:lstStyle/>
          <a:p>
            <a:endParaRPr lang="en-US" dirty="0"/>
          </a:p>
        </p:txBody>
      </p:sp>
      <p:sp>
        <p:nvSpPr>
          <p:cNvPr id="5" name="Text Placeholder 4"/>
          <p:cNvSpPr>
            <a:spLocks noGrp="1"/>
          </p:cNvSpPr>
          <p:nvPr>
            <p:ph type="body" sz="quarter" idx="15"/>
          </p:nvPr>
        </p:nvSpPr>
        <p:spPr/>
        <p:txBody>
          <a:bodyPr/>
          <a:lstStyle/>
          <a:p>
            <a:endParaRPr lang="en-US"/>
          </a:p>
        </p:txBody>
      </p:sp>
      <p:sp>
        <p:nvSpPr>
          <p:cNvPr id="6" name="Content Placeholder 2"/>
          <p:cNvSpPr>
            <a:spLocks noGrp="1"/>
          </p:cNvSpPr>
          <p:nvPr>
            <p:ph type="body" sz="quarter" idx="12"/>
          </p:nvPr>
        </p:nvSpPr>
        <p:spPr>
          <a:xfrm>
            <a:off x="1300874" y="1447800"/>
            <a:ext cx="6801057" cy="2635025"/>
          </a:xfrm>
        </p:spPr>
        <p:txBody>
          <a:bodyPr/>
          <a:lstStyle/>
          <a:p>
            <a:pPr marL="342900" indent="-342900">
              <a:buFont typeface="Wingdings" panose="05000000000000000000" pitchFamily="2" charset="2"/>
              <a:buChar char="§"/>
            </a:pPr>
            <a:r>
              <a:rPr lang="en-US" dirty="0"/>
              <a:t>List all of the ways you work together with other people.</a:t>
            </a:r>
          </a:p>
          <a:p>
            <a:pPr marL="342900" indent="-342900">
              <a:buFont typeface="Wingdings" panose="05000000000000000000" pitchFamily="2" charset="2"/>
              <a:buChar char="§"/>
            </a:pPr>
            <a:endParaRPr lang="en-US" dirty="0"/>
          </a:p>
          <a:p>
            <a:pPr marL="342900" indent="-342900">
              <a:buFont typeface="Wingdings" panose="05000000000000000000" pitchFamily="2" charset="2"/>
              <a:buChar char="§"/>
            </a:pPr>
            <a:r>
              <a:rPr lang="en-US" dirty="0"/>
              <a:t>Create a class list of the ways people work together.</a:t>
            </a:r>
          </a:p>
          <a:p>
            <a:pPr marL="342900" indent="-342900">
              <a:buFont typeface="Wingdings" panose="05000000000000000000" pitchFamily="2" charset="2"/>
              <a:buChar char="§"/>
            </a:pPr>
            <a:endParaRPr lang="en-US" dirty="0"/>
          </a:p>
          <a:p>
            <a:pPr marL="342900" indent="-342900">
              <a:buFont typeface="Wingdings" panose="05000000000000000000" pitchFamily="2" charset="2"/>
              <a:buChar char="§"/>
            </a:pPr>
            <a:r>
              <a:rPr lang="en-US" dirty="0"/>
              <a:t>Discuss how each of these activities relates to Collaboration.</a:t>
            </a:r>
          </a:p>
          <a:p>
            <a:pPr marL="457200" indent="-342900">
              <a:buFont typeface="Wingdings" panose="05000000000000000000" pitchFamily="2" charset="2"/>
              <a:buChar char="§"/>
            </a:pPr>
            <a:endParaRPr lang="en-US" dirty="0"/>
          </a:p>
          <a:p>
            <a:pPr marL="342900" indent="-342900">
              <a:buFont typeface="Wingdings" panose="05000000000000000000" pitchFamily="2" charset="2"/>
              <a:buChar char="§"/>
            </a:pPr>
            <a:r>
              <a:rPr lang="en-US" dirty="0"/>
              <a:t>How do the experiences connect to situations or problems that we encounter today?  This can be in school, at home, with friends, in the workplace or on a team.</a:t>
            </a:r>
          </a:p>
        </p:txBody>
      </p:sp>
    </p:spTree>
    <p:extLst>
      <p:ext uri="{BB962C8B-B14F-4D97-AF65-F5344CB8AC3E}">
        <p14:creationId xmlns:p14="http://schemas.microsoft.com/office/powerpoint/2010/main" val="130914553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Unit 3: Communication</a:t>
            </a:r>
          </a:p>
        </p:txBody>
      </p:sp>
      <p:sp>
        <p:nvSpPr>
          <p:cNvPr id="4" name="Text Placeholder 3"/>
          <p:cNvSpPr>
            <a:spLocks noGrp="1"/>
          </p:cNvSpPr>
          <p:nvPr>
            <p:ph type="body" sz="quarter" idx="13"/>
          </p:nvPr>
        </p:nvSpPr>
        <p:spPr/>
        <p:txBody>
          <a:bodyPr/>
          <a:lstStyle/>
          <a:p>
            <a:endParaRPr lang="en-US" dirty="0"/>
          </a:p>
        </p:txBody>
      </p:sp>
      <p:sp>
        <p:nvSpPr>
          <p:cNvPr id="5" name="Text Placeholder 4"/>
          <p:cNvSpPr>
            <a:spLocks noGrp="1"/>
          </p:cNvSpPr>
          <p:nvPr>
            <p:ph type="body" sz="quarter" idx="15"/>
          </p:nvPr>
        </p:nvSpPr>
        <p:spPr/>
        <p:txBody>
          <a:bodyPr/>
          <a:lstStyle/>
          <a:p>
            <a:endParaRPr lang="en-US"/>
          </a:p>
        </p:txBody>
      </p:sp>
      <p:sp>
        <p:nvSpPr>
          <p:cNvPr id="7" name="Content Placeholder 2"/>
          <p:cNvSpPr>
            <a:spLocks noGrp="1"/>
          </p:cNvSpPr>
          <p:nvPr>
            <p:ph type="body" sz="quarter" idx="12"/>
          </p:nvPr>
        </p:nvSpPr>
        <p:spPr>
          <a:xfrm>
            <a:off x="1300873" y="1981200"/>
            <a:ext cx="6801057" cy="2689553"/>
          </a:xfrm>
        </p:spPr>
        <p:txBody>
          <a:bodyPr/>
          <a:lstStyle/>
          <a:p>
            <a:r>
              <a:rPr lang="en-US" dirty="0">
                <a:solidFill>
                  <a:srgbClr val="00B050"/>
                </a:solidFill>
              </a:rPr>
              <a:t>Unit Objective: </a:t>
            </a:r>
            <a:r>
              <a:rPr lang="en-US" dirty="0"/>
              <a:t>to explore the skills specific to understanding that our bodies have a language of their own and our words are only a part of the way we communicate.</a:t>
            </a:r>
          </a:p>
          <a:p>
            <a:pPr marL="114300" indent="0">
              <a:buNone/>
            </a:pPr>
            <a:endParaRPr lang="en-US" i="1" dirty="0"/>
          </a:p>
          <a:p>
            <a:r>
              <a:rPr lang="en-US" dirty="0">
                <a:solidFill>
                  <a:srgbClr val="00B050"/>
                </a:solidFill>
              </a:rPr>
              <a:t>Materials Needed</a:t>
            </a:r>
            <a:r>
              <a:rPr lang="en-US" dirty="0"/>
              <a:t>: slips of paper, each with a different animal written on them (bear, lion, armadillo, elephant).</a:t>
            </a:r>
          </a:p>
        </p:txBody>
      </p:sp>
    </p:spTree>
    <p:extLst>
      <p:ext uri="{BB962C8B-B14F-4D97-AF65-F5344CB8AC3E}">
        <p14:creationId xmlns:p14="http://schemas.microsoft.com/office/powerpoint/2010/main" val="326356062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Communication</a:t>
            </a:r>
          </a:p>
        </p:txBody>
      </p:sp>
      <p:sp>
        <p:nvSpPr>
          <p:cNvPr id="4" name="Text Placeholder 3"/>
          <p:cNvSpPr>
            <a:spLocks noGrp="1"/>
          </p:cNvSpPr>
          <p:nvPr>
            <p:ph type="body" sz="quarter" idx="13"/>
          </p:nvPr>
        </p:nvSpPr>
        <p:spPr/>
        <p:txBody>
          <a:bodyPr/>
          <a:lstStyle/>
          <a:p>
            <a:endParaRPr lang="en-US" dirty="0"/>
          </a:p>
        </p:txBody>
      </p:sp>
      <p:sp>
        <p:nvSpPr>
          <p:cNvPr id="5" name="Text Placeholder 4"/>
          <p:cNvSpPr>
            <a:spLocks noGrp="1"/>
          </p:cNvSpPr>
          <p:nvPr>
            <p:ph type="body" sz="quarter" idx="15"/>
          </p:nvPr>
        </p:nvSpPr>
        <p:spPr/>
        <p:txBody>
          <a:bodyPr/>
          <a:lstStyle/>
          <a:p>
            <a:endParaRPr lang="en-US"/>
          </a:p>
        </p:txBody>
      </p:sp>
      <p:sp>
        <p:nvSpPr>
          <p:cNvPr id="6" name="Title 1"/>
          <p:cNvSpPr>
            <a:spLocks noGrp="1"/>
          </p:cNvSpPr>
          <p:nvPr>
            <p:ph type="body" sz="quarter" idx="12"/>
          </p:nvPr>
        </p:nvSpPr>
        <p:spPr/>
        <p:txBody>
          <a:bodyPr/>
          <a:lstStyle/>
          <a:p>
            <a:r>
              <a:rPr lang="en-US" sz="4000" dirty="0"/>
              <a:t>“</a:t>
            </a:r>
            <a:r>
              <a:rPr lang="en-US" sz="3200" dirty="0"/>
              <a:t>To effectively communicate, we must realize that we are all different in the way we perceive the world and use this understanding as a guide to our communication with others.”</a:t>
            </a:r>
          </a:p>
          <a:p>
            <a:r>
              <a:rPr lang="en-US" sz="3200" dirty="0"/>
              <a:t>- Anthony Robbins</a:t>
            </a:r>
          </a:p>
        </p:txBody>
      </p:sp>
    </p:spTree>
    <p:extLst>
      <p:ext uri="{BB962C8B-B14F-4D97-AF65-F5344CB8AC3E}">
        <p14:creationId xmlns:p14="http://schemas.microsoft.com/office/powerpoint/2010/main" val="397262410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Teachers’ Thoughts on Communication</a:t>
            </a:r>
          </a:p>
        </p:txBody>
      </p:sp>
      <p:sp>
        <p:nvSpPr>
          <p:cNvPr id="3" name="Text Placeholder 2"/>
          <p:cNvSpPr>
            <a:spLocks noGrp="1"/>
          </p:cNvSpPr>
          <p:nvPr>
            <p:ph type="body" sz="quarter" idx="12"/>
          </p:nvPr>
        </p:nvSpPr>
        <p:spPr/>
        <p:txBody>
          <a:bodyPr/>
          <a:lstStyle/>
          <a:p>
            <a:endParaRPr lang="en-US"/>
          </a:p>
        </p:txBody>
      </p:sp>
      <p:pic>
        <p:nvPicPr>
          <p:cNvPr id="6" name="Picture 5"/>
          <p:cNvPicPr>
            <a:picLocks noChangeAspect="1"/>
          </p:cNvPicPr>
          <p:nvPr/>
        </p:nvPicPr>
        <p:blipFill>
          <a:blip r:embed="rId2"/>
          <a:stretch>
            <a:fillRect/>
          </a:stretch>
        </p:blipFill>
        <p:spPr>
          <a:xfrm>
            <a:off x="-228600" y="1066800"/>
            <a:ext cx="8461981" cy="5486876"/>
          </a:xfrm>
          <a:prstGeom prst="rect">
            <a:avLst/>
          </a:prstGeom>
        </p:spPr>
      </p:pic>
      <p:sp>
        <p:nvSpPr>
          <p:cNvPr id="4" name="Text Placeholder 3"/>
          <p:cNvSpPr>
            <a:spLocks noGrp="1"/>
          </p:cNvSpPr>
          <p:nvPr>
            <p:ph type="body" sz="quarter" idx="13"/>
          </p:nvPr>
        </p:nvSpPr>
        <p:spPr/>
        <p:txBody>
          <a:bodyPr/>
          <a:lstStyle/>
          <a:p>
            <a:endParaRPr lang="en-US"/>
          </a:p>
        </p:txBody>
      </p:sp>
      <p:sp>
        <p:nvSpPr>
          <p:cNvPr id="5" name="Text Placeholder 4"/>
          <p:cNvSpPr>
            <a:spLocks noGrp="1"/>
          </p:cNvSpPr>
          <p:nvPr>
            <p:ph type="body" sz="quarter" idx="15"/>
          </p:nvPr>
        </p:nvSpPr>
        <p:spPr/>
        <p:txBody>
          <a:bodyPr/>
          <a:lstStyle/>
          <a:p>
            <a:endParaRPr lang="en-US"/>
          </a:p>
        </p:txBody>
      </p:sp>
    </p:spTree>
    <p:extLst>
      <p:ext uri="{BB962C8B-B14F-4D97-AF65-F5344CB8AC3E}">
        <p14:creationId xmlns:p14="http://schemas.microsoft.com/office/powerpoint/2010/main" val="361194824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Main Activity: </a:t>
            </a:r>
            <a:r>
              <a:rPr lang="en-US" dirty="0" err="1"/>
              <a:t>Contentless</a:t>
            </a:r>
            <a:r>
              <a:rPr lang="en-US" dirty="0"/>
              <a:t> Scenes</a:t>
            </a:r>
          </a:p>
        </p:txBody>
      </p:sp>
      <p:sp>
        <p:nvSpPr>
          <p:cNvPr id="3" name="Text Placeholder 2"/>
          <p:cNvSpPr>
            <a:spLocks noGrp="1"/>
          </p:cNvSpPr>
          <p:nvPr>
            <p:ph type="body" sz="quarter" idx="12"/>
          </p:nvPr>
        </p:nvSpPr>
        <p:spPr/>
        <p:txBody>
          <a:bodyPr/>
          <a:lstStyle/>
          <a:p>
            <a:endParaRPr lang="en-US"/>
          </a:p>
        </p:txBody>
      </p:sp>
      <p:pic>
        <p:nvPicPr>
          <p:cNvPr id="6" name="Picture 5"/>
          <p:cNvPicPr>
            <a:picLocks noChangeAspect="1"/>
          </p:cNvPicPr>
          <p:nvPr/>
        </p:nvPicPr>
        <p:blipFill>
          <a:blip r:embed="rId2"/>
          <a:stretch>
            <a:fillRect/>
          </a:stretch>
        </p:blipFill>
        <p:spPr>
          <a:xfrm>
            <a:off x="609600" y="1066800"/>
            <a:ext cx="7924800" cy="5141051"/>
          </a:xfrm>
          <a:prstGeom prst="rect">
            <a:avLst/>
          </a:prstGeom>
        </p:spPr>
      </p:pic>
      <p:sp>
        <p:nvSpPr>
          <p:cNvPr id="4" name="Text Placeholder 3"/>
          <p:cNvSpPr>
            <a:spLocks noGrp="1"/>
          </p:cNvSpPr>
          <p:nvPr>
            <p:ph type="body" sz="quarter" idx="13"/>
          </p:nvPr>
        </p:nvSpPr>
        <p:spPr/>
        <p:txBody>
          <a:bodyPr/>
          <a:lstStyle/>
          <a:p>
            <a:endParaRPr lang="en-US"/>
          </a:p>
        </p:txBody>
      </p:sp>
      <p:sp>
        <p:nvSpPr>
          <p:cNvPr id="5" name="Text Placeholder 4"/>
          <p:cNvSpPr>
            <a:spLocks noGrp="1"/>
          </p:cNvSpPr>
          <p:nvPr>
            <p:ph type="body" sz="quarter" idx="15"/>
          </p:nvPr>
        </p:nvSpPr>
        <p:spPr/>
        <p:txBody>
          <a:bodyPr/>
          <a:lstStyle/>
          <a:p>
            <a:endParaRPr lang="en-US" dirty="0"/>
          </a:p>
        </p:txBody>
      </p:sp>
    </p:spTree>
    <p:extLst>
      <p:ext uri="{BB962C8B-B14F-4D97-AF65-F5344CB8AC3E}">
        <p14:creationId xmlns:p14="http://schemas.microsoft.com/office/powerpoint/2010/main" val="252094314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Why Theatre? </a:t>
            </a:r>
          </a:p>
        </p:txBody>
      </p:sp>
      <p:sp>
        <p:nvSpPr>
          <p:cNvPr id="8" name="Text Placeholder 7"/>
          <p:cNvSpPr>
            <a:spLocks noGrp="1"/>
          </p:cNvSpPr>
          <p:nvPr>
            <p:ph type="body" sz="quarter" idx="12"/>
          </p:nvPr>
        </p:nvSpPr>
        <p:spPr/>
        <p:txBody>
          <a:bodyPr/>
          <a:lstStyle/>
          <a:p>
            <a:endParaRPr lang="en-US"/>
          </a:p>
        </p:txBody>
      </p:sp>
      <p:sp>
        <p:nvSpPr>
          <p:cNvPr id="9" name="Text Placeholder 8"/>
          <p:cNvSpPr>
            <a:spLocks noGrp="1"/>
          </p:cNvSpPr>
          <p:nvPr>
            <p:ph type="body" sz="quarter" idx="13"/>
          </p:nvPr>
        </p:nvSpPr>
        <p:spPr>
          <a:xfrm>
            <a:off x="914400" y="1143000"/>
            <a:ext cx="7187531" cy="892728"/>
          </a:xfrm>
        </p:spPr>
        <p:txBody>
          <a:bodyPr/>
          <a:lstStyle/>
          <a:p>
            <a:pPr marL="457200" lvl="0" indent="-342900">
              <a:spcBef>
                <a:spcPct val="20000"/>
              </a:spcBef>
              <a:buClr>
                <a:srgbClr val="A9A57C"/>
              </a:buClr>
              <a:buFont typeface="Wingdings" panose="05000000000000000000" pitchFamily="2" charset="2"/>
              <a:buChar char="§"/>
            </a:pPr>
            <a:r>
              <a:rPr lang="en-US" sz="2200" b="0" kern="1200" dirty="0">
                <a:solidFill>
                  <a:srgbClr val="2F2B20"/>
                </a:solidFill>
                <a:ea typeface="+mn-ea"/>
                <a:cs typeface="+mn-cs"/>
              </a:rPr>
              <a:t>Critical Thinking can be used to address any social issue.</a:t>
            </a:r>
          </a:p>
          <a:p>
            <a:pPr marL="457200" lvl="0" indent="-342900">
              <a:spcBef>
                <a:spcPct val="20000"/>
              </a:spcBef>
              <a:buClr>
                <a:srgbClr val="A9A57C"/>
              </a:buClr>
              <a:buFont typeface="Wingdings" panose="05000000000000000000" pitchFamily="2" charset="2"/>
              <a:buChar char="§"/>
            </a:pPr>
            <a:r>
              <a:rPr lang="en-US" sz="2200" b="0" kern="1200" dirty="0">
                <a:solidFill>
                  <a:srgbClr val="2F2B20"/>
                </a:solidFill>
                <a:ea typeface="+mn-ea"/>
                <a:cs typeface="+mn-cs"/>
              </a:rPr>
              <a:t>Creativity is about free thinking and not self censoring ideas.</a:t>
            </a:r>
          </a:p>
          <a:p>
            <a:pPr marL="457200" lvl="0" indent="-342900">
              <a:spcBef>
                <a:spcPct val="20000"/>
              </a:spcBef>
              <a:buClr>
                <a:srgbClr val="A9A57C"/>
              </a:buClr>
              <a:buFont typeface="Wingdings" panose="05000000000000000000" pitchFamily="2" charset="2"/>
              <a:buChar char="§"/>
            </a:pPr>
            <a:r>
              <a:rPr lang="en-US" sz="2200" b="0" kern="1200" dirty="0">
                <a:solidFill>
                  <a:srgbClr val="2F2B20"/>
                </a:solidFill>
                <a:ea typeface="+mn-ea"/>
                <a:cs typeface="+mn-cs"/>
              </a:rPr>
              <a:t>The drama activities in these units are about flexing problem solving muscles and not giving participants the answers.</a:t>
            </a:r>
          </a:p>
          <a:p>
            <a:pPr marL="457200" lvl="0" indent="-342900">
              <a:spcBef>
                <a:spcPct val="20000"/>
              </a:spcBef>
              <a:buClr>
                <a:srgbClr val="A9A57C"/>
              </a:buClr>
              <a:buFont typeface="Wingdings" panose="05000000000000000000" pitchFamily="2" charset="2"/>
              <a:buChar char="§"/>
            </a:pPr>
            <a:r>
              <a:rPr lang="en-US" sz="2200" b="0" kern="1200" dirty="0">
                <a:solidFill>
                  <a:srgbClr val="2F2B20"/>
                </a:solidFill>
                <a:ea typeface="+mn-ea"/>
                <a:cs typeface="+mn-cs"/>
              </a:rPr>
              <a:t>21</a:t>
            </a:r>
            <a:r>
              <a:rPr lang="en-US" sz="2200" b="0" kern="1200" baseline="30000" dirty="0">
                <a:solidFill>
                  <a:srgbClr val="2F2B20"/>
                </a:solidFill>
                <a:ea typeface="+mn-ea"/>
                <a:cs typeface="+mn-cs"/>
              </a:rPr>
              <a:t>st</a:t>
            </a:r>
            <a:r>
              <a:rPr lang="en-US" sz="2200" b="0" kern="1200" dirty="0">
                <a:solidFill>
                  <a:srgbClr val="2F2B20"/>
                </a:solidFill>
                <a:ea typeface="+mn-ea"/>
                <a:cs typeface="+mn-cs"/>
              </a:rPr>
              <a:t> Century Skills empower students to:</a:t>
            </a:r>
          </a:p>
          <a:p>
            <a:pPr marL="754380" lvl="1" indent="-342900">
              <a:spcBef>
                <a:spcPct val="20000"/>
              </a:spcBef>
              <a:buClr>
                <a:srgbClr val="9CBEBD"/>
              </a:buClr>
              <a:buFont typeface="Wingdings" panose="05000000000000000000" pitchFamily="2" charset="2"/>
              <a:buChar char="Ø"/>
            </a:pPr>
            <a:r>
              <a:rPr lang="en-US" sz="2000" kern="1200" dirty="0">
                <a:solidFill>
                  <a:srgbClr val="2F2B20"/>
                </a:solidFill>
                <a:latin typeface="Calibri"/>
                <a:ea typeface="+mn-ea"/>
                <a:cs typeface="+mn-cs"/>
              </a:rPr>
              <a:t>Think quickly on their feet</a:t>
            </a:r>
          </a:p>
          <a:p>
            <a:pPr marL="754380" lvl="1" indent="-342900">
              <a:spcBef>
                <a:spcPct val="20000"/>
              </a:spcBef>
              <a:buClr>
                <a:srgbClr val="9CBEBD"/>
              </a:buClr>
              <a:buFont typeface="Wingdings" panose="05000000000000000000" pitchFamily="2" charset="2"/>
              <a:buChar char="Ø"/>
            </a:pPr>
            <a:r>
              <a:rPr lang="en-US" sz="2000" kern="1200" dirty="0">
                <a:solidFill>
                  <a:srgbClr val="2F2B20"/>
                </a:solidFill>
                <a:latin typeface="Calibri"/>
                <a:ea typeface="+mn-ea"/>
                <a:cs typeface="+mn-cs"/>
              </a:rPr>
              <a:t>Look at the way others can assist them</a:t>
            </a:r>
          </a:p>
          <a:p>
            <a:pPr marL="754380" lvl="1" indent="-342900">
              <a:spcBef>
                <a:spcPct val="20000"/>
              </a:spcBef>
              <a:buClr>
                <a:srgbClr val="9CBEBD"/>
              </a:buClr>
              <a:buFont typeface="Wingdings" panose="05000000000000000000" pitchFamily="2" charset="2"/>
              <a:buChar char="Ø"/>
            </a:pPr>
            <a:r>
              <a:rPr lang="en-US" sz="2000" kern="1200" dirty="0">
                <a:solidFill>
                  <a:srgbClr val="2F2B20"/>
                </a:solidFill>
                <a:latin typeface="Calibri"/>
                <a:ea typeface="+mn-ea"/>
                <a:cs typeface="+mn-cs"/>
              </a:rPr>
              <a:t>Look at how they can assist others</a:t>
            </a:r>
          </a:p>
          <a:p>
            <a:pPr marL="754380" lvl="1" indent="-342900">
              <a:spcBef>
                <a:spcPct val="20000"/>
              </a:spcBef>
              <a:buClr>
                <a:srgbClr val="9CBEBD"/>
              </a:buClr>
              <a:buFont typeface="Wingdings" panose="05000000000000000000" pitchFamily="2" charset="2"/>
              <a:buChar char="Ø"/>
            </a:pPr>
            <a:r>
              <a:rPr lang="en-US" sz="2000" kern="1200" dirty="0">
                <a:solidFill>
                  <a:srgbClr val="2F2B20"/>
                </a:solidFill>
                <a:latin typeface="Calibri"/>
                <a:ea typeface="+mn-ea"/>
                <a:cs typeface="+mn-cs"/>
              </a:rPr>
              <a:t>Read body language of what is not being said</a:t>
            </a:r>
          </a:p>
          <a:p>
            <a:pPr marL="754380" lvl="1" indent="-342900">
              <a:spcBef>
                <a:spcPct val="20000"/>
              </a:spcBef>
              <a:buClr>
                <a:srgbClr val="9CBEBD"/>
              </a:buClr>
              <a:buFont typeface="Wingdings" panose="05000000000000000000" pitchFamily="2" charset="2"/>
              <a:buChar char="Ø"/>
            </a:pPr>
            <a:r>
              <a:rPr lang="en-US" sz="2000" kern="1200" dirty="0">
                <a:solidFill>
                  <a:srgbClr val="2F2B20"/>
                </a:solidFill>
                <a:latin typeface="Calibri"/>
                <a:ea typeface="+mn-ea"/>
                <a:cs typeface="+mn-cs"/>
              </a:rPr>
              <a:t>Look critically at an issue or problem and see multiple sides</a:t>
            </a:r>
          </a:p>
          <a:p>
            <a:pPr marL="754380" lvl="1" indent="-342900">
              <a:spcBef>
                <a:spcPct val="20000"/>
              </a:spcBef>
              <a:buClr>
                <a:srgbClr val="9CBEBD"/>
              </a:buClr>
              <a:buFont typeface="Wingdings" panose="05000000000000000000" pitchFamily="2" charset="2"/>
              <a:buChar char="Ø"/>
            </a:pPr>
            <a:r>
              <a:rPr lang="en-US" sz="2000" kern="1200" dirty="0">
                <a:solidFill>
                  <a:srgbClr val="2F2B20"/>
                </a:solidFill>
                <a:latin typeface="Calibri"/>
                <a:ea typeface="+mn-ea"/>
                <a:cs typeface="+mn-cs"/>
              </a:rPr>
              <a:t>Empathize with others</a:t>
            </a:r>
          </a:p>
          <a:p>
            <a:endParaRPr lang="en-US" dirty="0"/>
          </a:p>
        </p:txBody>
      </p:sp>
      <p:sp>
        <p:nvSpPr>
          <p:cNvPr id="10" name="Text Placeholder 9"/>
          <p:cNvSpPr>
            <a:spLocks noGrp="1"/>
          </p:cNvSpPr>
          <p:nvPr>
            <p:ph type="body" sz="quarter" idx="15"/>
          </p:nvPr>
        </p:nvSpPr>
        <p:spPr/>
        <p:txBody>
          <a:bodyPr/>
          <a:lstStyle/>
          <a:p>
            <a:pPr marL="0" indent="0">
              <a:buNone/>
            </a:pPr>
            <a:endParaRPr lang="en-US" dirty="0"/>
          </a:p>
        </p:txBody>
      </p:sp>
      <p:sp>
        <p:nvSpPr>
          <p:cNvPr id="7" name="Content Placeholder 2"/>
          <p:cNvSpPr txBox="1">
            <a:spLocks/>
          </p:cNvSpPr>
          <p:nvPr/>
        </p:nvSpPr>
        <p:spPr>
          <a:xfrm>
            <a:off x="1447800" y="1981200"/>
            <a:ext cx="6629400" cy="4419600"/>
          </a:xfrm>
          <a:prstGeom prst="rect">
            <a:avLst/>
          </a:prstGeom>
        </p:spPr>
        <p:txBody>
          <a:bodyPr>
            <a:normAutofit/>
          </a:bodyPr>
          <a:lstStyle>
            <a:defPPr marR="0" algn="l" rtl="0">
              <a:lnSpc>
                <a:spcPct val="100000"/>
              </a:lnSpc>
              <a:spcBef>
                <a:spcPts val="0"/>
              </a:spcBef>
              <a:spcAft>
                <a:spcPts val="0"/>
              </a:spcAft>
            </a:defPPr>
            <a:lvl1pPr marR="0" algn="l" rtl="0">
              <a:lnSpc>
                <a:spcPct val="100000"/>
              </a:lnSpc>
              <a:spcBef>
                <a:spcPts val="0"/>
              </a:spcBef>
              <a:spcAft>
                <a:spcPts val="0"/>
              </a:spcAft>
              <a:buNone/>
              <a:defRPr sz="2000" b="0" i="0" u="none" strike="noStrike" cap="none" baseline="0">
                <a:solidFill>
                  <a:srgbClr val="000000"/>
                </a:solidFill>
                <a:latin typeface="Calibri"/>
                <a:ea typeface="Arial"/>
                <a:cs typeface="Calibri"/>
                <a:sym typeface="Arial"/>
                <a:rtl val="0"/>
              </a:defRPr>
            </a:lvl1pPr>
            <a:lvl2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2pPr>
            <a:lvl3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3pPr>
            <a:lvl4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4pPr>
            <a:lvl5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5pPr>
            <a:lvl6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6pPr>
            <a:lvl7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7pPr>
            <a:lvl8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8pPr>
            <a:lvl9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9pPr>
          </a:lstStyle>
          <a:p>
            <a:endParaRPr lang="en-US" sz="2000" dirty="0">
              <a:latin typeface="+mn-lt"/>
            </a:endParaRPr>
          </a:p>
        </p:txBody>
      </p:sp>
    </p:spTree>
    <p:extLst>
      <p:ext uri="{BB962C8B-B14F-4D97-AF65-F5344CB8AC3E}">
        <p14:creationId xmlns:p14="http://schemas.microsoft.com/office/powerpoint/2010/main" val="85158057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Opportunities for Reflection</a:t>
            </a:r>
          </a:p>
        </p:txBody>
      </p:sp>
      <p:sp>
        <p:nvSpPr>
          <p:cNvPr id="3" name="Text Placeholder 2"/>
          <p:cNvSpPr>
            <a:spLocks noGrp="1"/>
          </p:cNvSpPr>
          <p:nvPr>
            <p:ph type="body" sz="quarter" idx="12"/>
          </p:nvPr>
        </p:nvSpPr>
        <p:spPr/>
        <p:txBody>
          <a:bodyPr/>
          <a:lstStyle/>
          <a:p>
            <a:endParaRPr lang="en-US"/>
          </a:p>
        </p:txBody>
      </p:sp>
      <p:sp>
        <p:nvSpPr>
          <p:cNvPr id="4" name="Text Placeholder 3"/>
          <p:cNvSpPr>
            <a:spLocks noGrp="1"/>
          </p:cNvSpPr>
          <p:nvPr>
            <p:ph type="body" sz="quarter" idx="13"/>
          </p:nvPr>
        </p:nvSpPr>
        <p:spPr/>
        <p:txBody>
          <a:bodyPr/>
          <a:lstStyle/>
          <a:p>
            <a:endParaRPr lang="en-US"/>
          </a:p>
        </p:txBody>
      </p:sp>
      <p:sp>
        <p:nvSpPr>
          <p:cNvPr id="5" name="Text Placeholder 4"/>
          <p:cNvSpPr>
            <a:spLocks noGrp="1"/>
          </p:cNvSpPr>
          <p:nvPr>
            <p:ph type="body" sz="quarter" idx="15"/>
          </p:nvPr>
        </p:nvSpPr>
        <p:spPr/>
        <p:txBody>
          <a:bodyPr/>
          <a:lstStyle/>
          <a:p>
            <a:endParaRPr lang="en-US" dirty="0"/>
          </a:p>
        </p:txBody>
      </p:sp>
      <p:sp>
        <p:nvSpPr>
          <p:cNvPr id="6" name="Content Placeholder 2"/>
          <p:cNvSpPr txBox="1">
            <a:spLocks/>
          </p:cNvSpPr>
          <p:nvPr/>
        </p:nvSpPr>
        <p:spPr>
          <a:xfrm>
            <a:off x="1371600" y="1676400"/>
            <a:ext cx="7620000" cy="4800600"/>
          </a:xfrm>
          <a:prstGeom prst="rect">
            <a:avLst/>
          </a:prstGeom>
        </p:spPr>
        <p:txBody>
          <a:bodyPr/>
          <a:lstStyle>
            <a:defPPr marR="0" algn="l" rtl="0">
              <a:lnSpc>
                <a:spcPct val="100000"/>
              </a:lnSpc>
              <a:spcBef>
                <a:spcPts val="0"/>
              </a:spcBef>
              <a:spcAft>
                <a:spcPts val="0"/>
              </a:spcAft>
            </a:defPPr>
            <a:lvl1pPr marR="0" algn="l" rtl="0">
              <a:lnSpc>
                <a:spcPct val="100000"/>
              </a:lnSpc>
              <a:spcBef>
                <a:spcPts val="0"/>
              </a:spcBef>
              <a:spcAft>
                <a:spcPts val="0"/>
              </a:spcAft>
              <a:buNone/>
              <a:defRPr sz="2000" b="0" i="0" u="none" strike="noStrike" cap="none" baseline="0">
                <a:solidFill>
                  <a:srgbClr val="000000"/>
                </a:solidFill>
                <a:latin typeface="Calibri"/>
                <a:ea typeface="Arial"/>
                <a:cs typeface="Calibri"/>
                <a:sym typeface="Arial"/>
                <a:rtl val="0"/>
              </a:defRPr>
            </a:lvl1pPr>
            <a:lvl2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2pPr>
            <a:lvl3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3pPr>
            <a:lvl4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4pPr>
            <a:lvl5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5pPr>
            <a:lvl6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6pPr>
            <a:lvl7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7pPr>
            <a:lvl8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8pPr>
            <a:lvl9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9pPr>
          </a:lstStyle>
          <a:p>
            <a:pPr marL="342900" indent="-342900">
              <a:buFont typeface="Wingdings" panose="05000000000000000000" pitchFamily="2" charset="2"/>
              <a:buChar char="§"/>
            </a:pPr>
            <a:r>
              <a:rPr lang="en-US" dirty="0"/>
              <a:t>List all of the ways people communicate.</a:t>
            </a:r>
          </a:p>
          <a:p>
            <a:pPr marL="342900" indent="-342900">
              <a:buFont typeface="Wingdings" panose="05000000000000000000" pitchFamily="2" charset="2"/>
              <a:buChar char="§"/>
            </a:pPr>
            <a:endParaRPr lang="en-US" dirty="0"/>
          </a:p>
          <a:p>
            <a:pPr marL="342900" indent="-342900">
              <a:buFont typeface="Wingdings" panose="05000000000000000000" pitchFamily="2" charset="2"/>
              <a:buChar char="§"/>
            </a:pPr>
            <a:r>
              <a:rPr lang="en-US" dirty="0"/>
              <a:t>Create a class list of the ways people communicate.</a:t>
            </a:r>
          </a:p>
          <a:p>
            <a:pPr marL="342900" indent="-342900">
              <a:buFont typeface="Wingdings" panose="05000000000000000000" pitchFamily="2" charset="2"/>
              <a:buChar char="§"/>
            </a:pPr>
            <a:endParaRPr lang="en-US" dirty="0"/>
          </a:p>
          <a:p>
            <a:pPr marL="342900" indent="-342900">
              <a:buFont typeface="Wingdings" panose="05000000000000000000" pitchFamily="2" charset="2"/>
              <a:buChar char="§"/>
            </a:pPr>
            <a:r>
              <a:rPr lang="en-US" dirty="0"/>
              <a:t>Discuss how each of these activities relates to Collaboration.</a:t>
            </a:r>
          </a:p>
          <a:p>
            <a:pPr marL="457200" indent="-342900">
              <a:buFont typeface="Wingdings" panose="05000000000000000000" pitchFamily="2" charset="2"/>
              <a:buChar char="§"/>
            </a:pPr>
            <a:endParaRPr lang="en-US" dirty="0"/>
          </a:p>
          <a:p>
            <a:pPr marL="342900" indent="-342900">
              <a:buFont typeface="Wingdings" panose="05000000000000000000" pitchFamily="2" charset="2"/>
              <a:buChar char="§"/>
            </a:pPr>
            <a:r>
              <a:rPr lang="en-US" dirty="0"/>
              <a:t>How do the experiences connect to situations or problems that we encounter today?  This can be in school, at home, with friends, in the workplace or on a team.</a:t>
            </a:r>
          </a:p>
          <a:p>
            <a:pPr marL="114300"/>
            <a:endParaRPr lang="en-US" dirty="0"/>
          </a:p>
        </p:txBody>
      </p:sp>
    </p:spTree>
    <p:extLst>
      <p:ext uri="{BB962C8B-B14F-4D97-AF65-F5344CB8AC3E}">
        <p14:creationId xmlns:p14="http://schemas.microsoft.com/office/powerpoint/2010/main" val="53146152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Unit 4: Critical Thinking </a:t>
            </a:r>
          </a:p>
        </p:txBody>
      </p:sp>
      <p:sp>
        <p:nvSpPr>
          <p:cNvPr id="4" name="Text Placeholder 3"/>
          <p:cNvSpPr>
            <a:spLocks noGrp="1"/>
          </p:cNvSpPr>
          <p:nvPr>
            <p:ph type="body" sz="quarter" idx="13"/>
          </p:nvPr>
        </p:nvSpPr>
        <p:spPr/>
        <p:txBody>
          <a:bodyPr/>
          <a:lstStyle/>
          <a:p>
            <a:endParaRPr lang="en-US"/>
          </a:p>
        </p:txBody>
      </p:sp>
      <p:sp>
        <p:nvSpPr>
          <p:cNvPr id="5" name="Text Placeholder 4"/>
          <p:cNvSpPr>
            <a:spLocks noGrp="1"/>
          </p:cNvSpPr>
          <p:nvPr>
            <p:ph type="body" sz="quarter" idx="15"/>
          </p:nvPr>
        </p:nvSpPr>
        <p:spPr/>
        <p:txBody>
          <a:bodyPr/>
          <a:lstStyle/>
          <a:p>
            <a:endParaRPr lang="en-US"/>
          </a:p>
        </p:txBody>
      </p:sp>
      <p:sp>
        <p:nvSpPr>
          <p:cNvPr id="7" name="Content Placeholder 2"/>
          <p:cNvSpPr>
            <a:spLocks noGrp="1"/>
          </p:cNvSpPr>
          <p:nvPr>
            <p:ph type="body" sz="quarter" idx="12"/>
          </p:nvPr>
        </p:nvSpPr>
        <p:spPr/>
        <p:txBody>
          <a:bodyPr/>
          <a:lstStyle/>
          <a:p>
            <a:r>
              <a:rPr lang="en-US" dirty="0">
                <a:solidFill>
                  <a:srgbClr val="00B050"/>
                </a:solidFill>
              </a:rPr>
              <a:t>Unit Objective: </a:t>
            </a:r>
            <a:r>
              <a:rPr lang="en-US" dirty="0"/>
              <a:t>to explore the skills specific to developing critical literacy through abstract dramatic activities, connected to a single topic or theme.</a:t>
            </a:r>
          </a:p>
          <a:p>
            <a:pPr marL="114300" indent="0">
              <a:buNone/>
            </a:pPr>
            <a:endParaRPr lang="en-US" i="1" dirty="0"/>
          </a:p>
          <a:p>
            <a:r>
              <a:rPr lang="en-US" dirty="0">
                <a:solidFill>
                  <a:srgbClr val="00B050"/>
                </a:solidFill>
              </a:rPr>
              <a:t>Materials Needed</a:t>
            </a:r>
            <a:r>
              <a:rPr lang="en-US" dirty="0"/>
              <a:t>: large piece of butcher or chart paper, markers, crayons, or other writing implement</a:t>
            </a:r>
          </a:p>
        </p:txBody>
      </p:sp>
    </p:spTree>
    <p:extLst>
      <p:ext uri="{BB962C8B-B14F-4D97-AF65-F5344CB8AC3E}">
        <p14:creationId xmlns:p14="http://schemas.microsoft.com/office/powerpoint/2010/main" val="355666619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Critical Thinking </a:t>
            </a:r>
          </a:p>
        </p:txBody>
      </p:sp>
      <p:sp>
        <p:nvSpPr>
          <p:cNvPr id="3" name="Text Placeholder 2"/>
          <p:cNvSpPr>
            <a:spLocks noGrp="1"/>
          </p:cNvSpPr>
          <p:nvPr>
            <p:ph type="body" sz="quarter" idx="12"/>
          </p:nvPr>
        </p:nvSpPr>
        <p:spPr/>
        <p:txBody>
          <a:bodyPr/>
          <a:lstStyle/>
          <a:p>
            <a:r>
              <a:rPr lang="en-US" sz="2800" dirty="0"/>
              <a:t>“Education must enable one to sift and weigh evidence, to discern the true from the false, the real from the unreal, and the facts from the fiction. The function of education, therefore, is to teach one to think intensively and to think critically.”</a:t>
            </a:r>
            <a:endParaRPr lang="en-US" dirty="0"/>
          </a:p>
        </p:txBody>
      </p:sp>
      <p:sp>
        <p:nvSpPr>
          <p:cNvPr id="4" name="Text Placeholder 3"/>
          <p:cNvSpPr>
            <a:spLocks noGrp="1"/>
          </p:cNvSpPr>
          <p:nvPr>
            <p:ph type="body" sz="quarter" idx="13"/>
          </p:nvPr>
        </p:nvSpPr>
        <p:spPr/>
        <p:txBody>
          <a:bodyPr/>
          <a:lstStyle/>
          <a:p>
            <a:endParaRPr lang="en-US" dirty="0"/>
          </a:p>
        </p:txBody>
      </p:sp>
      <p:sp>
        <p:nvSpPr>
          <p:cNvPr id="5" name="Text Placeholder 4"/>
          <p:cNvSpPr>
            <a:spLocks noGrp="1"/>
          </p:cNvSpPr>
          <p:nvPr>
            <p:ph type="body" sz="quarter" idx="15"/>
          </p:nvPr>
        </p:nvSpPr>
        <p:spPr/>
        <p:txBody>
          <a:bodyPr/>
          <a:lstStyle/>
          <a:p>
            <a:pPr marL="0" indent="0">
              <a:buNone/>
            </a:pPr>
            <a:r>
              <a:rPr lang="en-US" sz="1800" dirty="0"/>
              <a:t>-Dr. Martin Luther King, Jr. </a:t>
            </a:r>
          </a:p>
        </p:txBody>
      </p:sp>
    </p:spTree>
    <p:extLst>
      <p:ext uri="{BB962C8B-B14F-4D97-AF65-F5344CB8AC3E}">
        <p14:creationId xmlns:p14="http://schemas.microsoft.com/office/powerpoint/2010/main" val="190904458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Teachers’ Thoughts on Critical Thinking </a:t>
            </a:r>
          </a:p>
        </p:txBody>
      </p:sp>
      <p:pic>
        <p:nvPicPr>
          <p:cNvPr id="6" name="Picture 5"/>
          <p:cNvPicPr>
            <a:picLocks noChangeAspect="1"/>
          </p:cNvPicPr>
          <p:nvPr/>
        </p:nvPicPr>
        <p:blipFill>
          <a:blip r:embed="rId2"/>
          <a:stretch>
            <a:fillRect/>
          </a:stretch>
        </p:blipFill>
        <p:spPr>
          <a:xfrm>
            <a:off x="-457200" y="1066800"/>
            <a:ext cx="8461981" cy="5562600"/>
          </a:xfrm>
          <a:prstGeom prst="rect">
            <a:avLst/>
          </a:prstGeom>
        </p:spPr>
      </p:pic>
      <p:sp>
        <p:nvSpPr>
          <p:cNvPr id="3" name="Text Placeholder 2"/>
          <p:cNvSpPr>
            <a:spLocks noGrp="1"/>
          </p:cNvSpPr>
          <p:nvPr>
            <p:ph type="body" sz="quarter" idx="12"/>
          </p:nvPr>
        </p:nvSpPr>
        <p:spPr/>
        <p:txBody>
          <a:bodyPr/>
          <a:lstStyle/>
          <a:p>
            <a:endParaRPr lang="en-US" dirty="0"/>
          </a:p>
        </p:txBody>
      </p:sp>
      <p:sp>
        <p:nvSpPr>
          <p:cNvPr id="4" name="Text Placeholder 3"/>
          <p:cNvSpPr>
            <a:spLocks noGrp="1"/>
          </p:cNvSpPr>
          <p:nvPr>
            <p:ph type="body" sz="quarter" idx="13"/>
          </p:nvPr>
        </p:nvSpPr>
        <p:spPr/>
        <p:txBody>
          <a:bodyPr/>
          <a:lstStyle/>
          <a:p>
            <a:endParaRPr lang="en-US"/>
          </a:p>
        </p:txBody>
      </p:sp>
      <p:sp>
        <p:nvSpPr>
          <p:cNvPr id="5" name="Text Placeholder 4"/>
          <p:cNvSpPr>
            <a:spLocks noGrp="1"/>
          </p:cNvSpPr>
          <p:nvPr>
            <p:ph type="body" sz="quarter" idx="15"/>
          </p:nvPr>
        </p:nvSpPr>
        <p:spPr/>
        <p:txBody>
          <a:bodyPr/>
          <a:lstStyle/>
          <a:p>
            <a:endParaRPr lang="en-US"/>
          </a:p>
        </p:txBody>
      </p:sp>
    </p:spTree>
    <p:extLst>
      <p:ext uri="{BB962C8B-B14F-4D97-AF65-F5344CB8AC3E}">
        <p14:creationId xmlns:p14="http://schemas.microsoft.com/office/powerpoint/2010/main" val="167798577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Introduction Activity: Scrambled Eggs</a:t>
            </a:r>
          </a:p>
        </p:txBody>
      </p:sp>
      <p:sp>
        <p:nvSpPr>
          <p:cNvPr id="3" name="Text Placeholder 2"/>
          <p:cNvSpPr>
            <a:spLocks noGrp="1"/>
          </p:cNvSpPr>
          <p:nvPr>
            <p:ph type="body" sz="quarter" idx="12"/>
          </p:nvPr>
        </p:nvSpPr>
        <p:spPr/>
        <p:txBody>
          <a:bodyPr/>
          <a:lstStyle/>
          <a:p>
            <a:endParaRPr lang="en-US"/>
          </a:p>
        </p:txBody>
      </p:sp>
      <p:pic>
        <p:nvPicPr>
          <p:cNvPr id="6" name="Picture 5"/>
          <p:cNvPicPr>
            <a:picLocks noChangeAspect="1"/>
          </p:cNvPicPr>
          <p:nvPr/>
        </p:nvPicPr>
        <p:blipFill>
          <a:blip r:embed="rId2"/>
          <a:stretch>
            <a:fillRect/>
          </a:stretch>
        </p:blipFill>
        <p:spPr>
          <a:xfrm>
            <a:off x="609600" y="1143000"/>
            <a:ext cx="7756143" cy="5029200"/>
          </a:xfrm>
          <a:prstGeom prst="rect">
            <a:avLst/>
          </a:prstGeom>
        </p:spPr>
      </p:pic>
      <p:sp>
        <p:nvSpPr>
          <p:cNvPr id="4" name="Text Placeholder 3"/>
          <p:cNvSpPr>
            <a:spLocks noGrp="1"/>
          </p:cNvSpPr>
          <p:nvPr>
            <p:ph type="body" sz="quarter" idx="13"/>
          </p:nvPr>
        </p:nvSpPr>
        <p:spPr/>
        <p:txBody>
          <a:bodyPr/>
          <a:lstStyle/>
          <a:p>
            <a:endParaRPr lang="en-US"/>
          </a:p>
        </p:txBody>
      </p:sp>
      <p:sp>
        <p:nvSpPr>
          <p:cNvPr id="5" name="Text Placeholder 4"/>
          <p:cNvSpPr>
            <a:spLocks noGrp="1"/>
          </p:cNvSpPr>
          <p:nvPr>
            <p:ph type="body" sz="quarter" idx="15"/>
          </p:nvPr>
        </p:nvSpPr>
        <p:spPr/>
        <p:txBody>
          <a:bodyPr/>
          <a:lstStyle/>
          <a:p>
            <a:endParaRPr lang="en-US" dirty="0"/>
          </a:p>
        </p:txBody>
      </p:sp>
    </p:spTree>
    <p:extLst>
      <p:ext uri="{BB962C8B-B14F-4D97-AF65-F5344CB8AC3E}">
        <p14:creationId xmlns:p14="http://schemas.microsoft.com/office/powerpoint/2010/main" val="249307783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Main Activity: Complete the Image</a:t>
            </a:r>
          </a:p>
        </p:txBody>
      </p:sp>
      <p:sp>
        <p:nvSpPr>
          <p:cNvPr id="3" name="Text Placeholder 2"/>
          <p:cNvSpPr>
            <a:spLocks noGrp="1"/>
          </p:cNvSpPr>
          <p:nvPr>
            <p:ph type="body" sz="quarter" idx="12"/>
          </p:nvPr>
        </p:nvSpPr>
        <p:spPr/>
        <p:txBody>
          <a:bodyPr/>
          <a:lstStyle/>
          <a:p>
            <a:endParaRPr lang="en-US"/>
          </a:p>
        </p:txBody>
      </p:sp>
      <p:pic>
        <p:nvPicPr>
          <p:cNvPr id="6" name="Picture 5"/>
          <p:cNvPicPr>
            <a:picLocks noChangeAspect="1"/>
          </p:cNvPicPr>
          <p:nvPr/>
        </p:nvPicPr>
        <p:blipFill>
          <a:blip r:embed="rId2"/>
          <a:stretch>
            <a:fillRect/>
          </a:stretch>
        </p:blipFill>
        <p:spPr>
          <a:xfrm>
            <a:off x="1066800" y="1371600"/>
            <a:ext cx="6936435" cy="4497689"/>
          </a:xfrm>
          <a:prstGeom prst="rect">
            <a:avLst/>
          </a:prstGeom>
        </p:spPr>
      </p:pic>
    </p:spTree>
    <p:extLst>
      <p:ext uri="{BB962C8B-B14F-4D97-AF65-F5344CB8AC3E}">
        <p14:creationId xmlns:p14="http://schemas.microsoft.com/office/powerpoint/2010/main" val="93176265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Main Activity: Complete the Image</a:t>
            </a:r>
          </a:p>
        </p:txBody>
      </p:sp>
      <p:sp>
        <p:nvSpPr>
          <p:cNvPr id="3" name="Text Placeholder 2"/>
          <p:cNvSpPr>
            <a:spLocks noGrp="1"/>
          </p:cNvSpPr>
          <p:nvPr>
            <p:ph type="body" sz="quarter" idx="12"/>
          </p:nvPr>
        </p:nvSpPr>
        <p:spPr/>
        <p:txBody>
          <a:bodyPr/>
          <a:lstStyle/>
          <a:p>
            <a:endParaRPr lang="en-US"/>
          </a:p>
        </p:txBody>
      </p:sp>
      <p:pic>
        <p:nvPicPr>
          <p:cNvPr id="4" name="Picture 3"/>
          <p:cNvPicPr>
            <a:picLocks noChangeAspect="1"/>
          </p:cNvPicPr>
          <p:nvPr/>
        </p:nvPicPr>
        <p:blipFill>
          <a:blip r:embed="rId2"/>
          <a:stretch>
            <a:fillRect/>
          </a:stretch>
        </p:blipFill>
        <p:spPr>
          <a:xfrm>
            <a:off x="685800" y="1219200"/>
            <a:ext cx="7466273" cy="4841244"/>
          </a:xfrm>
          <a:prstGeom prst="rect">
            <a:avLst/>
          </a:prstGeom>
        </p:spPr>
      </p:pic>
    </p:spTree>
    <p:extLst>
      <p:ext uri="{BB962C8B-B14F-4D97-AF65-F5344CB8AC3E}">
        <p14:creationId xmlns:p14="http://schemas.microsoft.com/office/powerpoint/2010/main" val="45131123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Opportunities for Reflection</a:t>
            </a:r>
          </a:p>
        </p:txBody>
      </p:sp>
      <p:sp>
        <p:nvSpPr>
          <p:cNvPr id="4" name="Text Placeholder 3"/>
          <p:cNvSpPr>
            <a:spLocks noGrp="1"/>
          </p:cNvSpPr>
          <p:nvPr>
            <p:ph type="body" sz="quarter" idx="13"/>
          </p:nvPr>
        </p:nvSpPr>
        <p:spPr/>
        <p:txBody>
          <a:bodyPr/>
          <a:lstStyle/>
          <a:p>
            <a:endParaRPr lang="en-US"/>
          </a:p>
        </p:txBody>
      </p:sp>
      <p:sp>
        <p:nvSpPr>
          <p:cNvPr id="5" name="Text Placeholder 4"/>
          <p:cNvSpPr>
            <a:spLocks noGrp="1"/>
          </p:cNvSpPr>
          <p:nvPr>
            <p:ph type="body" sz="quarter" idx="15"/>
          </p:nvPr>
        </p:nvSpPr>
        <p:spPr/>
        <p:txBody>
          <a:bodyPr/>
          <a:lstStyle/>
          <a:p>
            <a:endParaRPr lang="en-US"/>
          </a:p>
        </p:txBody>
      </p:sp>
      <p:sp>
        <p:nvSpPr>
          <p:cNvPr id="6" name="Content Placeholder 2"/>
          <p:cNvSpPr>
            <a:spLocks noGrp="1"/>
          </p:cNvSpPr>
          <p:nvPr>
            <p:ph type="body" sz="quarter" idx="12"/>
          </p:nvPr>
        </p:nvSpPr>
        <p:spPr>
          <a:xfrm>
            <a:off x="1300873" y="1752600"/>
            <a:ext cx="6801057" cy="3581400"/>
          </a:xfrm>
        </p:spPr>
        <p:txBody>
          <a:bodyPr>
            <a:normAutofit fontScale="92500" lnSpcReduction="10000"/>
          </a:bodyPr>
          <a:lstStyle/>
          <a:p>
            <a:pPr marL="342900" indent="-342900">
              <a:buFont typeface="Wingdings" panose="05000000000000000000" pitchFamily="2" charset="2"/>
              <a:buChar char="§"/>
            </a:pPr>
            <a:r>
              <a:rPr lang="en-US" dirty="0"/>
              <a:t>What does it mean to think critically?  </a:t>
            </a:r>
          </a:p>
          <a:p>
            <a:pPr marL="342900" indent="-342900">
              <a:buFont typeface="Wingdings" panose="05000000000000000000" pitchFamily="2" charset="2"/>
              <a:buChar char="§"/>
            </a:pPr>
            <a:endParaRPr lang="en-US" dirty="0"/>
          </a:p>
          <a:p>
            <a:pPr marL="342900" indent="-342900">
              <a:buFont typeface="Wingdings" panose="05000000000000000000" pitchFamily="2" charset="2"/>
              <a:buChar char="§"/>
            </a:pPr>
            <a:r>
              <a:rPr lang="en-US" dirty="0"/>
              <a:t>What does critical thinking look like?</a:t>
            </a:r>
          </a:p>
          <a:p>
            <a:pPr marL="457200" indent="-342900">
              <a:buFont typeface="Wingdings" panose="05000000000000000000" pitchFamily="2" charset="2"/>
              <a:buChar char="§"/>
            </a:pPr>
            <a:endParaRPr lang="en-US" dirty="0"/>
          </a:p>
          <a:p>
            <a:pPr marL="342900" indent="-342900">
              <a:buFont typeface="Wingdings" panose="05000000000000000000" pitchFamily="2" charset="2"/>
              <a:buChar char="§"/>
            </a:pPr>
            <a:r>
              <a:rPr lang="en-US" dirty="0"/>
              <a:t>Discuss how each of these activities relates to Collaboration.</a:t>
            </a:r>
          </a:p>
          <a:p>
            <a:pPr marL="342900" indent="-342900">
              <a:buFont typeface="Wingdings" panose="05000000000000000000" pitchFamily="2" charset="2"/>
              <a:buChar char="§"/>
            </a:pPr>
            <a:endParaRPr lang="en-US" dirty="0"/>
          </a:p>
          <a:p>
            <a:pPr marL="342900" indent="-342900">
              <a:buFont typeface="Wingdings" panose="05000000000000000000" pitchFamily="2" charset="2"/>
              <a:buChar char="§"/>
            </a:pPr>
            <a:r>
              <a:rPr lang="en-US" dirty="0"/>
              <a:t>How do the experiences connect to situations or problems that we encounter today?  This can be in school, at home, with friends, in the workplace or on a team.</a:t>
            </a:r>
          </a:p>
          <a:p>
            <a:endParaRPr lang="en-US" dirty="0"/>
          </a:p>
        </p:txBody>
      </p:sp>
    </p:spTree>
    <p:extLst>
      <p:ext uri="{BB962C8B-B14F-4D97-AF65-F5344CB8AC3E}">
        <p14:creationId xmlns:p14="http://schemas.microsoft.com/office/powerpoint/2010/main" val="405547182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Teachers Reflect on the 4 Units</a:t>
            </a:r>
          </a:p>
        </p:txBody>
      </p:sp>
      <p:sp>
        <p:nvSpPr>
          <p:cNvPr id="5" name="Text Placeholder 4"/>
          <p:cNvSpPr>
            <a:spLocks noGrp="1"/>
          </p:cNvSpPr>
          <p:nvPr>
            <p:ph type="body" sz="quarter" idx="15"/>
          </p:nvPr>
        </p:nvSpPr>
        <p:spPr/>
        <p:txBody>
          <a:bodyPr/>
          <a:lstStyle/>
          <a:p>
            <a:endParaRPr lang="en-US"/>
          </a:p>
        </p:txBody>
      </p:sp>
      <p:sp>
        <p:nvSpPr>
          <p:cNvPr id="6" name="Content Placeholder 2"/>
          <p:cNvSpPr>
            <a:spLocks noGrp="1"/>
          </p:cNvSpPr>
          <p:nvPr>
            <p:ph type="body" sz="quarter" idx="12"/>
          </p:nvPr>
        </p:nvSpPr>
        <p:spPr>
          <a:xfrm>
            <a:off x="1066800" y="1524000"/>
            <a:ext cx="6800850" cy="2635250"/>
          </a:xfrm>
        </p:spPr>
        <p:txBody>
          <a:bodyPr/>
          <a:lstStyle/>
          <a:p>
            <a:pPr marL="342900" indent="-342900">
              <a:buFont typeface="Wingdings" panose="05000000000000000000" pitchFamily="2" charset="2"/>
              <a:buChar char="§"/>
            </a:pPr>
            <a:r>
              <a:rPr lang="en-US" i="1" dirty="0"/>
              <a:t>This will empowers students!</a:t>
            </a:r>
          </a:p>
          <a:p>
            <a:pPr marL="342900" indent="-342900">
              <a:buFont typeface="Wingdings" panose="05000000000000000000" pitchFamily="2" charset="2"/>
              <a:buChar char="§"/>
            </a:pPr>
            <a:r>
              <a:rPr lang="en-US" i="1" dirty="0"/>
              <a:t>The activities create a team atmosphere</a:t>
            </a:r>
          </a:p>
          <a:p>
            <a:pPr marL="342900" indent="-342900">
              <a:buFont typeface="Wingdings" panose="05000000000000000000" pitchFamily="2" charset="2"/>
              <a:buChar char="§"/>
            </a:pPr>
            <a:r>
              <a:rPr lang="en-US" i="1" dirty="0"/>
              <a:t>The units teach flexibility, creativity, collaboration, and critical thinking.</a:t>
            </a:r>
          </a:p>
          <a:p>
            <a:pPr marL="342900" indent="-342900">
              <a:buFont typeface="Wingdings" panose="05000000000000000000" pitchFamily="2" charset="2"/>
              <a:buChar char="§"/>
            </a:pPr>
            <a:r>
              <a:rPr lang="en-US" i="1" dirty="0"/>
              <a:t>The activities create awareness of ways to problem solve as a group.</a:t>
            </a:r>
          </a:p>
          <a:p>
            <a:pPr marL="342900" indent="-342900">
              <a:buFont typeface="Wingdings" panose="05000000000000000000" pitchFamily="2" charset="2"/>
              <a:buChar char="§"/>
            </a:pPr>
            <a:r>
              <a:rPr lang="en-US" i="1" dirty="0"/>
              <a:t>This will help students understand that sometimes we can figure out problems on our own but other times we need someone who sees things from a different perspective to help us solve the problem.</a:t>
            </a:r>
          </a:p>
          <a:p>
            <a:pPr marL="114300" indent="0">
              <a:buNone/>
            </a:pPr>
            <a:endParaRPr lang="en-US" i="1" dirty="0"/>
          </a:p>
          <a:p>
            <a:endParaRPr lang="en-US" i="1" dirty="0"/>
          </a:p>
          <a:p>
            <a:endParaRPr lang="en-US" i="1" dirty="0"/>
          </a:p>
          <a:p>
            <a:endParaRPr lang="en-US" dirty="0"/>
          </a:p>
        </p:txBody>
      </p:sp>
    </p:spTree>
    <p:extLst>
      <p:ext uri="{BB962C8B-B14F-4D97-AF65-F5344CB8AC3E}">
        <p14:creationId xmlns:p14="http://schemas.microsoft.com/office/powerpoint/2010/main" val="198632426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Tips for Using Tableau</a:t>
            </a:r>
          </a:p>
        </p:txBody>
      </p:sp>
      <p:sp>
        <p:nvSpPr>
          <p:cNvPr id="4" name="Text Placeholder 3"/>
          <p:cNvSpPr>
            <a:spLocks noGrp="1"/>
          </p:cNvSpPr>
          <p:nvPr>
            <p:ph type="body" sz="quarter" idx="13"/>
          </p:nvPr>
        </p:nvSpPr>
        <p:spPr/>
        <p:txBody>
          <a:bodyPr/>
          <a:lstStyle/>
          <a:p>
            <a:endParaRPr lang="en-US"/>
          </a:p>
        </p:txBody>
      </p:sp>
      <p:sp>
        <p:nvSpPr>
          <p:cNvPr id="5" name="Text Placeholder 4"/>
          <p:cNvSpPr>
            <a:spLocks noGrp="1"/>
          </p:cNvSpPr>
          <p:nvPr>
            <p:ph type="body" sz="quarter" idx="15"/>
          </p:nvPr>
        </p:nvSpPr>
        <p:spPr/>
        <p:txBody>
          <a:bodyPr/>
          <a:lstStyle/>
          <a:p>
            <a:endParaRPr lang="en-US"/>
          </a:p>
        </p:txBody>
      </p:sp>
      <p:sp>
        <p:nvSpPr>
          <p:cNvPr id="6" name="Content Placeholder 2"/>
          <p:cNvSpPr>
            <a:spLocks noGrp="1"/>
          </p:cNvSpPr>
          <p:nvPr>
            <p:ph type="body" sz="quarter" idx="12"/>
          </p:nvPr>
        </p:nvSpPr>
        <p:spPr>
          <a:xfrm>
            <a:off x="1300873" y="1447800"/>
            <a:ext cx="6801057" cy="3222953"/>
          </a:xfrm>
        </p:spPr>
        <p:txBody>
          <a:bodyPr>
            <a:noAutofit/>
          </a:bodyPr>
          <a:lstStyle/>
          <a:p>
            <a:r>
              <a:rPr lang="en-US" sz="3600" dirty="0"/>
              <a:t>The best Tableau features participants with facial expressions, using inanimate objects, and posing at a variety of levels.</a:t>
            </a:r>
          </a:p>
          <a:p>
            <a:endParaRPr lang="en-US" sz="3600" dirty="0"/>
          </a:p>
          <a:p>
            <a:r>
              <a:rPr lang="en-US" sz="3600" dirty="0"/>
              <a:t>See the following examples for more information.</a:t>
            </a:r>
          </a:p>
        </p:txBody>
      </p:sp>
    </p:spTree>
    <p:extLst>
      <p:ext uri="{BB962C8B-B14F-4D97-AF65-F5344CB8AC3E}">
        <p14:creationId xmlns:p14="http://schemas.microsoft.com/office/powerpoint/2010/main" val="347860057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Warm up Activities </a:t>
            </a:r>
          </a:p>
        </p:txBody>
      </p:sp>
      <p:sp>
        <p:nvSpPr>
          <p:cNvPr id="3" name="Text Placeholder 2"/>
          <p:cNvSpPr>
            <a:spLocks noGrp="1"/>
          </p:cNvSpPr>
          <p:nvPr>
            <p:ph type="body" sz="quarter" idx="12"/>
          </p:nvPr>
        </p:nvSpPr>
        <p:spPr/>
        <p:txBody>
          <a:bodyPr/>
          <a:lstStyle/>
          <a:p>
            <a:pPr marL="457200" lvl="0" indent="-342900">
              <a:spcBef>
                <a:spcPct val="20000"/>
              </a:spcBef>
              <a:buClr>
                <a:srgbClr val="A9A57C"/>
              </a:buClr>
              <a:buFont typeface="Wingdings" panose="05000000000000000000" pitchFamily="2" charset="2"/>
              <a:buChar char="§"/>
            </a:pPr>
            <a:r>
              <a:rPr lang="en-US" sz="2200" kern="1200" dirty="0">
                <a:solidFill>
                  <a:srgbClr val="2F2B20"/>
                </a:solidFill>
                <a:ea typeface="+mn-ea"/>
                <a:cs typeface="+mn-cs"/>
              </a:rPr>
              <a:t>Name Game!</a:t>
            </a:r>
          </a:p>
          <a:p>
            <a:pPr marL="457200" lvl="0" indent="-342900">
              <a:spcBef>
                <a:spcPct val="20000"/>
              </a:spcBef>
              <a:buClr>
                <a:srgbClr val="A9A57C"/>
              </a:buClr>
              <a:buFont typeface="Wingdings" panose="05000000000000000000" pitchFamily="2" charset="2"/>
              <a:buChar char="§"/>
            </a:pPr>
            <a:r>
              <a:rPr lang="en-US" sz="2200" kern="1200" dirty="0">
                <a:solidFill>
                  <a:srgbClr val="2F2B20"/>
                </a:solidFill>
                <a:ea typeface="+mn-ea"/>
                <a:cs typeface="+mn-cs"/>
              </a:rPr>
              <a:t>Theatre Warm-ups </a:t>
            </a:r>
          </a:p>
          <a:p>
            <a:pPr marL="754380" lvl="1" indent="-342900">
              <a:spcBef>
                <a:spcPct val="20000"/>
              </a:spcBef>
              <a:buClr>
                <a:srgbClr val="9CBEBD"/>
              </a:buClr>
              <a:buFont typeface="Wingdings" panose="05000000000000000000" pitchFamily="2" charset="2"/>
              <a:buChar char="Ø"/>
            </a:pPr>
            <a:r>
              <a:rPr lang="en-US" sz="2000" kern="1200" dirty="0">
                <a:solidFill>
                  <a:srgbClr val="2F2B20"/>
                </a:solidFill>
                <a:latin typeface="Calibri"/>
                <a:ea typeface="+mn-ea"/>
                <a:cs typeface="+mn-cs"/>
              </a:rPr>
              <a:t>Focus on Body – Stand Up Straight</a:t>
            </a:r>
          </a:p>
          <a:p>
            <a:pPr marL="754380" lvl="1" indent="-342900">
              <a:spcBef>
                <a:spcPct val="20000"/>
              </a:spcBef>
              <a:buClr>
                <a:srgbClr val="9CBEBD"/>
              </a:buClr>
              <a:buFont typeface="Wingdings" panose="05000000000000000000" pitchFamily="2" charset="2"/>
              <a:buChar char="Ø"/>
            </a:pPr>
            <a:r>
              <a:rPr lang="en-US" sz="2000" kern="1200" dirty="0">
                <a:solidFill>
                  <a:srgbClr val="2F2B20"/>
                </a:solidFill>
                <a:latin typeface="Calibri"/>
                <a:ea typeface="+mn-ea"/>
                <a:cs typeface="+mn-cs"/>
              </a:rPr>
              <a:t>Focus on Voice – Breathe, Resonance, Articulation</a:t>
            </a:r>
          </a:p>
          <a:p>
            <a:pPr marL="754380" lvl="1" indent="-342900">
              <a:spcBef>
                <a:spcPct val="20000"/>
              </a:spcBef>
              <a:buClr>
                <a:srgbClr val="9CBEBD"/>
              </a:buClr>
              <a:buFont typeface="Wingdings" panose="05000000000000000000" pitchFamily="2" charset="2"/>
              <a:buChar char="Ø"/>
            </a:pPr>
            <a:r>
              <a:rPr lang="en-US" sz="2000" kern="1200" dirty="0">
                <a:solidFill>
                  <a:srgbClr val="2F2B20"/>
                </a:solidFill>
                <a:latin typeface="Calibri"/>
                <a:ea typeface="+mn-ea"/>
                <a:cs typeface="+mn-cs"/>
              </a:rPr>
              <a:t>Body and Voice - Tongue Twister Fun!</a:t>
            </a:r>
          </a:p>
          <a:p>
            <a:pPr marL="457200" lvl="0" indent="-342900">
              <a:spcBef>
                <a:spcPct val="20000"/>
              </a:spcBef>
              <a:buClr>
                <a:srgbClr val="A9A57C"/>
              </a:buClr>
              <a:buFont typeface="Wingdings" panose="05000000000000000000" pitchFamily="2" charset="2"/>
              <a:buChar char="§"/>
            </a:pPr>
            <a:r>
              <a:rPr lang="en-US" sz="2200" kern="1200" dirty="0">
                <a:solidFill>
                  <a:srgbClr val="2F2B20"/>
                </a:solidFill>
                <a:ea typeface="+mn-ea"/>
                <a:cs typeface="+mn-cs"/>
              </a:rPr>
              <a:t>Unpack Warm-up activities</a:t>
            </a:r>
          </a:p>
          <a:p>
            <a:endParaRPr lang="en-US" dirty="0"/>
          </a:p>
        </p:txBody>
      </p:sp>
      <p:sp>
        <p:nvSpPr>
          <p:cNvPr id="4" name="Text Placeholder 3"/>
          <p:cNvSpPr>
            <a:spLocks noGrp="1"/>
          </p:cNvSpPr>
          <p:nvPr>
            <p:ph type="body" sz="quarter" idx="13"/>
          </p:nvPr>
        </p:nvSpPr>
        <p:spPr/>
        <p:txBody>
          <a:bodyPr/>
          <a:lstStyle/>
          <a:p>
            <a:endParaRPr lang="en-US"/>
          </a:p>
        </p:txBody>
      </p:sp>
      <p:sp>
        <p:nvSpPr>
          <p:cNvPr id="5" name="Text Placeholder 4"/>
          <p:cNvSpPr>
            <a:spLocks noGrp="1"/>
          </p:cNvSpPr>
          <p:nvPr>
            <p:ph type="body" sz="quarter" idx="15"/>
          </p:nvPr>
        </p:nvSpPr>
        <p:spPr/>
        <p:txBody>
          <a:bodyPr/>
          <a:lstStyle/>
          <a:p>
            <a:endParaRPr lang="en-US" dirty="0"/>
          </a:p>
        </p:txBody>
      </p:sp>
    </p:spTree>
    <p:extLst>
      <p:ext uri="{BB962C8B-B14F-4D97-AF65-F5344CB8AC3E}">
        <p14:creationId xmlns:p14="http://schemas.microsoft.com/office/powerpoint/2010/main" val="79496565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2"/>
          </p:nvPr>
        </p:nvSpPr>
        <p:spPr/>
        <p:txBody>
          <a:bodyPr/>
          <a:lstStyle/>
          <a:p>
            <a:endParaRPr lang="en-US"/>
          </a:p>
        </p:txBody>
      </p:sp>
      <p:pic>
        <p:nvPicPr>
          <p:cNvPr id="7" name="Picture 6"/>
          <p:cNvPicPr>
            <a:picLocks noChangeAspect="1"/>
          </p:cNvPicPr>
          <p:nvPr/>
        </p:nvPicPr>
        <p:blipFill>
          <a:blip r:embed="rId2"/>
          <a:stretch>
            <a:fillRect/>
          </a:stretch>
        </p:blipFill>
        <p:spPr>
          <a:xfrm>
            <a:off x="990600" y="1383292"/>
            <a:ext cx="7239000" cy="4557675"/>
          </a:xfrm>
          <a:prstGeom prst="rect">
            <a:avLst/>
          </a:prstGeom>
        </p:spPr>
      </p:pic>
      <p:sp>
        <p:nvSpPr>
          <p:cNvPr id="4" name="Text Placeholder 3"/>
          <p:cNvSpPr>
            <a:spLocks noGrp="1"/>
          </p:cNvSpPr>
          <p:nvPr>
            <p:ph type="body" sz="quarter" idx="13"/>
          </p:nvPr>
        </p:nvSpPr>
        <p:spPr/>
        <p:txBody>
          <a:bodyPr/>
          <a:lstStyle/>
          <a:p>
            <a:endParaRPr lang="en-US" dirty="0"/>
          </a:p>
        </p:txBody>
      </p:sp>
      <p:sp>
        <p:nvSpPr>
          <p:cNvPr id="5" name="Text Placeholder 4"/>
          <p:cNvSpPr>
            <a:spLocks noGrp="1"/>
          </p:cNvSpPr>
          <p:nvPr>
            <p:ph type="body" sz="quarter" idx="15"/>
          </p:nvPr>
        </p:nvSpPr>
        <p:spPr/>
        <p:txBody>
          <a:bodyPr/>
          <a:lstStyle/>
          <a:p>
            <a:endParaRPr lang="en-US"/>
          </a:p>
        </p:txBody>
      </p:sp>
      <p:sp>
        <p:nvSpPr>
          <p:cNvPr id="6" name="Title 1"/>
          <p:cNvSpPr>
            <a:spLocks noGrp="1"/>
          </p:cNvSpPr>
          <p:nvPr>
            <p:ph type="title"/>
          </p:nvPr>
        </p:nvSpPr>
        <p:spPr>
          <a:xfrm>
            <a:off x="75531" y="-76200"/>
            <a:ext cx="9051925" cy="853859"/>
          </a:xfrm>
        </p:spPr>
        <p:txBody>
          <a:bodyPr/>
          <a:lstStyle/>
          <a:p>
            <a:pPr algn="ctr"/>
            <a:r>
              <a:rPr lang="en-US" dirty="0"/>
              <a:t>Bad Tableau</a:t>
            </a:r>
            <a:br>
              <a:rPr lang="en-US" dirty="0"/>
            </a:br>
            <a:endParaRPr lang="en-US" dirty="0"/>
          </a:p>
        </p:txBody>
      </p:sp>
      <p:sp>
        <p:nvSpPr>
          <p:cNvPr id="8" name="TextBox 7"/>
          <p:cNvSpPr txBox="1"/>
          <p:nvPr/>
        </p:nvSpPr>
        <p:spPr>
          <a:xfrm>
            <a:off x="990600" y="1090472"/>
            <a:ext cx="7239000" cy="307777"/>
          </a:xfrm>
          <a:prstGeom prst="rect">
            <a:avLst/>
          </a:prstGeom>
          <a:noFill/>
        </p:spPr>
        <p:txBody>
          <a:bodyPr wrap="square" rtlCol="0">
            <a:spAutoFit/>
          </a:bodyPr>
          <a:lstStyle/>
          <a:p>
            <a:pPr algn="ctr"/>
            <a:r>
              <a:rPr lang="en-US" dirty="0"/>
              <a:t>little emotion, everyone standing, blocking one another, no inanimate objects</a:t>
            </a:r>
          </a:p>
        </p:txBody>
      </p:sp>
    </p:spTree>
    <p:extLst>
      <p:ext uri="{BB962C8B-B14F-4D97-AF65-F5344CB8AC3E}">
        <p14:creationId xmlns:p14="http://schemas.microsoft.com/office/powerpoint/2010/main" val="116845017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2"/>
          </p:nvPr>
        </p:nvSpPr>
        <p:spPr/>
        <p:txBody>
          <a:bodyPr/>
          <a:lstStyle/>
          <a:p>
            <a:endParaRPr lang="en-US"/>
          </a:p>
        </p:txBody>
      </p:sp>
      <p:pic>
        <p:nvPicPr>
          <p:cNvPr id="7" name="Picture 6"/>
          <p:cNvPicPr>
            <a:picLocks noChangeAspect="1"/>
          </p:cNvPicPr>
          <p:nvPr/>
        </p:nvPicPr>
        <p:blipFill>
          <a:blip r:embed="rId2"/>
          <a:stretch>
            <a:fillRect/>
          </a:stretch>
        </p:blipFill>
        <p:spPr>
          <a:xfrm>
            <a:off x="914400" y="1603177"/>
            <a:ext cx="7187530" cy="4281946"/>
          </a:xfrm>
          <a:prstGeom prst="rect">
            <a:avLst/>
          </a:prstGeom>
        </p:spPr>
      </p:pic>
      <p:sp>
        <p:nvSpPr>
          <p:cNvPr id="5" name="Text Placeholder 4"/>
          <p:cNvSpPr>
            <a:spLocks noGrp="1"/>
          </p:cNvSpPr>
          <p:nvPr>
            <p:ph type="body" sz="quarter" idx="15"/>
          </p:nvPr>
        </p:nvSpPr>
        <p:spPr/>
        <p:txBody>
          <a:bodyPr/>
          <a:lstStyle/>
          <a:p>
            <a:endParaRPr lang="en-US"/>
          </a:p>
        </p:txBody>
      </p:sp>
      <p:sp>
        <p:nvSpPr>
          <p:cNvPr id="6" name="Title 5"/>
          <p:cNvSpPr>
            <a:spLocks noGrp="1"/>
          </p:cNvSpPr>
          <p:nvPr>
            <p:ph type="title"/>
          </p:nvPr>
        </p:nvSpPr>
        <p:spPr>
          <a:xfrm>
            <a:off x="175438" y="50425"/>
            <a:ext cx="9051925" cy="685800"/>
          </a:xfrm>
        </p:spPr>
        <p:txBody>
          <a:bodyPr/>
          <a:lstStyle/>
          <a:p>
            <a:r>
              <a:rPr lang="en-US" dirty="0"/>
              <a:t>Okay Tableau</a:t>
            </a:r>
            <a:br>
              <a:rPr lang="en-US" dirty="0"/>
            </a:br>
            <a:endParaRPr lang="en-US" dirty="0"/>
          </a:p>
        </p:txBody>
      </p:sp>
      <p:sp>
        <p:nvSpPr>
          <p:cNvPr id="8" name="TextBox 7"/>
          <p:cNvSpPr txBox="1"/>
          <p:nvPr/>
        </p:nvSpPr>
        <p:spPr>
          <a:xfrm>
            <a:off x="838200" y="1295400"/>
            <a:ext cx="7263730" cy="307777"/>
          </a:xfrm>
          <a:prstGeom prst="rect">
            <a:avLst/>
          </a:prstGeom>
          <a:noFill/>
        </p:spPr>
        <p:txBody>
          <a:bodyPr wrap="square" rtlCol="0">
            <a:spAutoFit/>
          </a:bodyPr>
          <a:lstStyle/>
          <a:p>
            <a:pPr algn="ctr"/>
            <a:r>
              <a:rPr lang="en-US" dirty="0"/>
              <a:t>little distracted, some levels being used, some facial expression</a:t>
            </a:r>
          </a:p>
        </p:txBody>
      </p:sp>
    </p:spTree>
    <p:extLst>
      <p:ext uri="{BB962C8B-B14F-4D97-AF65-F5344CB8AC3E}">
        <p14:creationId xmlns:p14="http://schemas.microsoft.com/office/powerpoint/2010/main" val="126314309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Fantastic Tableau</a:t>
            </a:r>
          </a:p>
        </p:txBody>
      </p:sp>
      <p:pic>
        <p:nvPicPr>
          <p:cNvPr id="9" name="Picture 8"/>
          <p:cNvPicPr>
            <a:picLocks noChangeAspect="1"/>
          </p:cNvPicPr>
          <p:nvPr/>
        </p:nvPicPr>
        <p:blipFill>
          <a:blip r:embed="rId2"/>
          <a:stretch>
            <a:fillRect/>
          </a:stretch>
        </p:blipFill>
        <p:spPr>
          <a:xfrm>
            <a:off x="1142999" y="1420300"/>
            <a:ext cx="7268823" cy="4576451"/>
          </a:xfrm>
          <a:prstGeom prst="rect">
            <a:avLst/>
          </a:prstGeom>
        </p:spPr>
      </p:pic>
      <p:sp>
        <p:nvSpPr>
          <p:cNvPr id="3" name="Text Placeholder 2"/>
          <p:cNvSpPr>
            <a:spLocks noGrp="1"/>
          </p:cNvSpPr>
          <p:nvPr>
            <p:ph type="body" sz="quarter" idx="12"/>
          </p:nvPr>
        </p:nvSpPr>
        <p:spPr/>
        <p:txBody>
          <a:bodyPr/>
          <a:lstStyle/>
          <a:p>
            <a:endParaRPr lang="en-US" dirty="0"/>
          </a:p>
        </p:txBody>
      </p:sp>
      <p:sp>
        <p:nvSpPr>
          <p:cNvPr id="5" name="Text Placeholder 4"/>
          <p:cNvSpPr>
            <a:spLocks noGrp="1"/>
          </p:cNvSpPr>
          <p:nvPr>
            <p:ph type="body" sz="quarter" idx="15"/>
          </p:nvPr>
        </p:nvSpPr>
        <p:spPr/>
        <p:txBody>
          <a:bodyPr/>
          <a:lstStyle/>
          <a:p>
            <a:endParaRPr lang="en-US" dirty="0"/>
          </a:p>
        </p:txBody>
      </p:sp>
      <p:sp>
        <p:nvSpPr>
          <p:cNvPr id="6" name="TextBox 5"/>
          <p:cNvSpPr txBox="1"/>
          <p:nvPr/>
        </p:nvSpPr>
        <p:spPr>
          <a:xfrm>
            <a:off x="1411328" y="1112467"/>
            <a:ext cx="6700127" cy="307777"/>
          </a:xfrm>
          <a:prstGeom prst="rect">
            <a:avLst/>
          </a:prstGeom>
          <a:noFill/>
        </p:spPr>
        <p:txBody>
          <a:bodyPr wrap="square" rtlCol="0">
            <a:spAutoFit/>
          </a:bodyPr>
          <a:lstStyle/>
          <a:p>
            <a:pPr algn="ctr"/>
            <a:r>
              <a:rPr lang="en-US" dirty="0"/>
              <a:t>Emotion on every face, using all levels, includes an inanimate object</a:t>
            </a:r>
          </a:p>
        </p:txBody>
      </p:sp>
    </p:spTree>
    <p:extLst>
      <p:ext uri="{BB962C8B-B14F-4D97-AF65-F5344CB8AC3E}">
        <p14:creationId xmlns:p14="http://schemas.microsoft.com/office/powerpoint/2010/main" val="198560450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4" name="Text Placeholder 3"/>
          <p:cNvSpPr>
            <a:spLocks noGrp="1"/>
          </p:cNvSpPr>
          <p:nvPr>
            <p:ph type="body" sz="quarter" idx="13"/>
          </p:nvPr>
        </p:nvSpPr>
        <p:spPr>
          <a:xfrm>
            <a:off x="1219200" y="3810000"/>
            <a:ext cx="6801057" cy="587928"/>
          </a:xfrm>
        </p:spPr>
        <p:txBody>
          <a:bodyPr/>
          <a:lstStyle/>
          <a:p>
            <a:pPr algn="ctr"/>
            <a:endParaRPr lang="en-US" dirty="0"/>
          </a:p>
        </p:txBody>
      </p:sp>
      <p:sp>
        <p:nvSpPr>
          <p:cNvPr id="3" name="Title 1"/>
          <p:cNvSpPr txBox="1">
            <a:spLocks/>
          </p:cNvSpPr>
          <p:nvPr/>
        </p:nvSpPr>
        <p:spPr>
          <a:xfrm>
            <a:off x="685800" y="1905000"/>
            <a:ext cx="7543800" cy="2593975"/>
          </a:xfrm>
          <a:prstGeom prst="rect">
            <a:avLst/>
          </a:prstGeom>
        </p:spPr>
        <p:txBody>
          <a:bodyPr rtlCol="0">
            <a:noAutofit/>
          </a:bodyPr>
          <a:lstStyle>
            <a:defPPr marR="0" algn="l" rtl="0">
              <a:lnSpc>
                <a:spcPct val="100000"/>
              </a:lnSpc>
              <a:spcBef>
                <a:spcPts val="0"/>
              </a:spcBef>
              <a:spcAft>
                <a:spcPts val="0"/>
              </a:spcAft>
            </a:defPPr>
            <a:lvl1pPr marR="0" algn="ctr" rtl="0">
              <a:lnSpc>
                <a:spcPct val="100000"/>
              </a:lnSpc>
              <a:spcBef>
                <a:spcPts val="0"/>
              </a:spcBef>
              <a:spcAft>
                <a:spcPts val="0"/>
              </a:spcAft>
              <a:buNone/>
              <a:defRPr sz="4000" b="1" i="0" u="none" strike="noStrike" cap="none" baseline="0">
                <a:solidFill>
                  <a:srgbClr val="FFFFFF"/>
                </a:solidFill>
                <a:latin typeface="Calibri"/>
                <a:ea typeface="Arial"/>
                <a:cs typeface="Calibri"/>
                <a:sym typeface="Arial"/>
                <a:rtl val="0"/>
              </a:defRPr>
            </a:lvl1pPr>
            <a:lvl2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2pPr>
          </a:lstStyle>
          <a:p>
            <a:r>
              <a:rPr lang="en-US" sz="4800" dirty="0"/>
              <a:t>“Don’t be limited by what you can’t do, be liberated by what you can do!”</a:t>
            </a:r>
          </a:p>
        </p:txBody>
      </p:sp>
      <p:sp>
        <p:nvSpPr>
          <p:cNvPr id="5" name="Title 1"/>
          <p:cNvSpPr txBox="1">
            <a:spLocks/>
          </p:cNvSpPr>
          <p:nvPr/>
        </p:nvSpPr>
        <p:spPr>
          <a:xfrm>
            <a:off x="838200" y="2057400"/>
            <a:ext cx="7543800" cy="2593975"/>
          </a:xfrm>
          <a:prstGeom prst="rect">
            <a:avLst/>
          </a:prstGeom>
        </p:spPr>
        <p:txBody>
          <a:bodyPr vert="horz" lIns="91440" tIns="45720" rIns="91440" bIns="45720" rtlCol="0" anchor="b">
            <a:noAutofit/>
          </a:bodyPr>
          <a:lstStyle>
            <a:lvl1pPr algn="l" defTabSz="914400" rtl="0" eaLnBrk="1" latinLnBrk="0" hangingPunct="1">
              <a:spcBef>
                <a:spcPct val="0"/>
              </a:spcBef>
              <a:buNone/>
              <a:defRPr sz="6600" kern="1200" cap="none" spc="-100" baseline="0">
                <a:ln>
                  <a:noFill/>
                </a:ln>
                <a:solidFill>
                  <a:schemeClr val="tx2"/>
                </a:solidFill>
                <a:effectLst/>
                <a:latin typeface="+mj-lt"/>
                <a:ea typeface="+mj-ea"/>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4800" b="0" i="0" u="none" strike="noStrike" kern="1200" cap="none" spc="-100" normalizeH="0" baseline="0" noProof="0" dirty="0">
                <a:ln>
                  <a:noFill/>
                </a:ln>
                <a:solidFill>
                  <a:srgbClr val="675E47"/>
                </a:solidFill>
                <a:effectLst/>
                <a:uLnTx/>
                <a:uFillTx/>
                <a:latin typeface="Cambria"/>
                <a:ea typeface="+mj-ea"/>
                <a:cs typeface="+mj-cs"/>
              </a:rPr>
              <a:t>“</a:t>
            </a:r>
            <a:r>
              <a:rPr kumimoji="0" lang="en-US" sz="4400" b="0" i="0" u="none" strike="noStrike" kern="1200" cap="none" spc="-100" normalizeH="0" baseline="0" noProof="0" dirty="0">
                <a:ln>
                  <a:noFill/>
                </a:ln>
                <a:solidFill>
                  <a:srgbClr val="675E47"/>
                </a:solidFill>
                <a:effectLst/>
                <a:uLnTx/>
                <a:uFillTx/>
                <a:latin typeface="Calibri" panose="020F0502020204030204" pitchFamily="34" charset="0"/>
              </a:rPr>
              <a:t>Don’t be limited by what you can’t do, be liberated by what you can do!”</a:t>
            </a:r>
          </a:p>
        </p:txBody>
      </p:sp>
      <p:sp>
        <p:nvSpPr>
          <p:cNvPr id="2" name="TextBox 1"/>
          <p:cNvSpPr txBox="1"/>
          <p:nvPr/>
        </p:nvSpPr>
        <p:spPr>
          <a:xfrm>
            <a:off x="1219200" y="4778375"/>
            <a:ext cx="2819400" cy="369332"/>
          </a:xfrm>
          <a:prstGeom prst="rect">
            <a:avLst/>
          </a:prstGeom>
          <a:noFill/>
        </p:spPr>
        <p:txBody>
          <a:bodyPr wrap="square" rtlCol="0">
            <a:spAutoFit/>
          </a:bodyPr>
          <a:lstStyle/>
          <a:p>
            <a:r>
              <a:rPr lang="en-US" sz="1800" dirty="0">
                <a:latin typeface="+mn-lt"/>
              </a:rPr>
              <a:t>-</a:t>
            </a:r>
            <a:r>
              <a:rPr lang="en-US" sz="1800" dirty="0"/>
              <a:t>Steve McCormick</a:t>
            </a:r>
          </a:p>
        </p:txBody>
      </p:sp>
    </p:spTree>
    <p:extLst>
      <p:ext uri="{BB962C8B-B14F-4D97-AF65-F5344CB8AC3E}">
        <p14:creationId xmlns:p14="http://schemas.microsoft.com/office/powerpoint/2010/main" val="229642017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Standards</a:t>
            </a:r>
          </a:p>
        </p:txBody>
      </p:sp>
      <p:sp>
        <p:nvSpPr>
          <p:cNvPr id="3" name="Text Placeholder 2"/>
          <p:cNvSpPr>
            <a:spLocks noGrp="1"/>
          </p:cNvSpPr>
          <p:nvPr>
            <p:ph type="body" sz="quarter" idx="12"/>
          </p:nvPr>
        </p:nvSpPr>
        <p:spPr/>
        <p:txBody>
          <a:bodyPr/>
          <a:lstStyle/>
          <a:p>
            <a:pPr marL="342900" indent="-342900">
              <a:buFont typeface="Wingdings" panose="05000000000000000000" pitchFamily="2" charset="2"/>
              <a:buChar char="§"/>
            </a:pPr>
            <a:r>
              <a:rPr lang="en-US" dirty="0"/>
              <a:t>Common Core Standards</a:t>
            </a:r>
          </a:p>
          <a:p>
            <a:pPr marL="342900" indent="-342900">
              <a:buFont typeface="Wingdings" panose="05000000000000000000" pitchFamily="2" charset="2"/>
              <a:buChar char="§"/>
            </a:pPr>
            <a:r>
              <a:rPr lang="en-US" dirty="0"/>
              <a:t>California Visual and Performing Arts Standards</a:t>
            </a:r>
          </a:p>
          <a:p>
            <a:pPr marL="342900" indent="-342900">
              <a:buFont typeface="Wingdings" panose="05000000000000000000" pitchFamily="2" charset="2"/>
              <a:buChar char="§"/>
            </a:pPr>
            <a:r>
              <a:rPr lang="en-US" dirty="0"/>
              <a:t>National Core Arts Standards</a:t>
            </a:r>
          </a:p>
          <a:p>
            <a:pPr marL="342900" indent="-342900">
              <a:buFont typeface="Wingdings" panose="05000000000000000000" pitchFamily="2" charset="2"/>
              <a:buChar char="§"/>
            </a:pPr>
            <a:r>
              <a:rPr lang="en-US" dirty="0"/>
              <a:t>English Language Development Standards</a:t>
            </a:r>
          </a:p>
        </p:txBody>
      </p:sp>
      <p:sp>
        <p:nvSpPr>
          <p:cNvPr id="4" name="Text Placeholder 3"/>
          <p:cNvSpPr>
            <a:spLocks noGrp="1"/>
          </p:cNvSpPr>
          <p:nvPr>
            <p:ph type="body" sz="quarter" idx="13"/>
          </p:nvPr>
        </p:nvSpPr>
        <p:spPr/>
        <p:txBody>
          <a:bodyPr/>
          <a:lstStyle/>
          <a:p>
            <a:endParaRPr lang="en-US"/>
          </a:p>
        </p:txBody>
      </p:sp>
      <p:sp>
        <p:nvSpPr>
          <p:cNvPr id="5" name="Text Placeholder 4"/>
          <p:cNvSpPr>
            <a:spLocks noGrp="1"/>
          </p:cNvSpPr>
          <p:nvPr>
            <p:ph type="body" sz="quarter" idx="15"/>
          </p:nvPr>
        </p:nvSpPr>
        <p:spPr/>
        <p:txBody>
          <a:bodyPr/>
          <a:lstStyle/>
          <a:p>
            <a:endParaRPr lang="en-US" dirty="0"/>
          </a:p>
        </p:txBody>
      </p:sp>
    </p:spTree>
    <p:extLst>
      <p:ext uri="{BB962C8B-B14F-4D97-AF65-F5344CB8AC3E}">
        <p14:creationId xmlns:p14="http://schemas.microsoft.com/office/powerpoint/2010/main" val="114547608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Lesson Plan Elements</a:t>
            </a:r>
          </a:p>
        </p:txBody>
      </p:sp>
      <p:sp>
        <p:nvSpPr>
          <p:cNvPr id="6" name="Content Placeholder 2"/>
          <p:cNvSpPr>
            <a:spLocks noGrp="1"/>
          </p:cNvSpPr>
          <p:nvPr>
            <p:ph type="body" sz="quarter" idx="12"/>
          </p:nvPr>
        </p:nvSpPr>
        <p:spPr/>
        <p:txBody>
          <a:bodyPr/>
          <a:lstStyle/>
          <a:p>
            <a:pPr marL="342900" indent="-342900">
              <a:buFont typeface="Wingdings" panose="05000000000000000000" pitchFamily="2" charset="2"/>
              <a:buChar char="§"/>
            </a:pPr>
            <a:r>
              <a:rPr lang="en-US" dirty="0"/>
              <a:t>Introduction</a:t>
            </a:r>
          </a:p>
          <a:p>
            <a:pPr marL="342900" indent="-342900">
              <a:buFont typeface="Wingdings" panose="05000000000000000000" pitchFamily="2" charset="2"/>
              <a:buChar char="§"/>
            </a:pPr>
            <a:r>
              <a:rPr lang="en-US" dirty="0"/>
              <a:t>Warm Ups</a:t>
            </a:r>
          </a:p>
          <a:p>
            <a:pPr marL="342900" indent="-342900">
              <a:buFont typeface="Wingdings" panose="05000000000000000000" pitchFamily="2" charset="2"/>
              <a:buChar char="§"/>
            </a:pPr>
            <a:r>
              <a:rPr lang="en-US" dirty="0"/>
              <a:t>Introductory Activities</a:t>
            </a:r>
          </a:p>
          <a:p>
            <a:pPr marL="342900" indent="-342900">
              <a:buFont typeface="Wingdings" panose="05000000000000000000" pitchFamily="2" charset="2"/>
              <a:buChar char="§"/>
            </a:pPr>
            <a:r>
              <a:rPr lang="en-US" dirty="0"/>
              <a:t>Bridge Activities</a:t>
            </a:r>
          </a:p>
          <a:p>
            <a:pPr marL="342900" indent="-342900">
              <a:buFont typeface="Wingdings" panose="05000000000000000000" pitchFamily="2" charset="2"/>
              <a:buChar char="§"/>
            </a:pPr>
            <a:r>
              <a:rPr lang="en-US" dirty="0"/>
              <a:t>Main Activity</a:t>
            </a:r>
          </a:p>
          <a:p>
            <a:pPr marL="342900" indent="-342900">
              <a:buFont typeface="Wingdings" panose="05000000000000000000" pitchFamily="2" charset="2"/>
              <a:buChar char="§"/>
            </a:pPr>
            <a:r>
              <a:rPr lang="en-US" dirty="0"/>
              <a:t>Cool Down</a:t>
            </a:r>
          </a:p>
          <a:p>
            <a:pPr marL="342900" indent="-342900">
              <a:buFont typeface="Wingdings" panose="05000000000000000000" pitchFamily="2" charset="2"/>
              <a:buChar char="§"/>
            </a:pPr>
            <a:r>
              <a:rPr lang="en-US" dirty="0"/>
              <a:t>Reflection</a:t>
            </a:r>
          </a:p>
        </p:txBody>
      </p:sp>
      <p:sp>
        <p:nvSpPr>
          <p:cNvPr id="7" name="Text Placeholder 6"/>
          <p:cNvSpPr>
            <a:spLocks noGrp="1"/>
          </p:cNvSpPr>
          <p:nvPr>
            <p:ph type="body" sz="quarter" idx="13"/>
          </p:nvPr>
        </p:nvSpPr>
        <p:spPr/>
        <p:txBody>
          <a:bodyPr/>
          <a:lstStyle/>
          <a:p>
            <a:endParaRPr lang="en-US"/>
          </a:p>
        </p:txBody>
      </p:sp>
      <p:sp>
        <p:nvSpPr>
          <p:cNvPr id="8" name="Text Placeholder 7"/>
          <p:cNvSpPr>
            <a:spLocks noGrp="1"/>
          </p:cNvSpPr>
          <p:nvPr>
            <p:ph type="body" sz="quarter" idx="15"/>
          </p:nvPr>
        </p:nvSpPr>
        <p:spPr/>
        <p:txBody>
          <a:bodyPr/>
          <a:lstStyle/>
          <a:p>
            <a:endParaRPr lang="en-US" dirty="0"/>
          </a:p>
        </p:txBody>
      </p:sp>
      <p:pic>
        <p:nvPicPr>
          <p:cNvPr id="9" name="Picture 8"/>
          <p:cNvPicPr>
            <a:picLocks noChangeAspect="1"/>
          </p:cNvPicPr>
          <p:nvPr/>
        </p:nvPicPr>
        <p:blipFill>
          <a:blip r:embed="rId2"/>
          <a:stretch>
            <a:fillRect/>
          </a:stretch>
        </p:blipFill>
        <p:spPr>
          <a:xfrm>
            <a:off x="4876800" y="1447800"/>
            <a:ext cx="3321884" cy="4168964"/>
          </a:xfrm>
          <a:prstGeom prst="rect">
            <a:avLst/>
          </a:prstGeom>
        </p:spPr>
      </p:pic>
    </p:spTree>
    <p:extLst>
      <p:ext uri="{BB962C8B-B14F-4D97-AF65-F5344CB8AC3E}">
        <p14:creationId xmlns:p14="http://schemas.microsoft.com/office/powerpoint/2010/main" val="143730446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Unit 1:  Creativity</a:t>
            </a:r>
          </a:p>
        </p:txBody>
      </p:sp>
      <p:sp>
        <p:nvSpPr>
          <p:cNvPr id="4" name="Text Placeholder 3"/>
          <p:cNvSpPr>
            <a:spLocks noGrp="1"/>
          </p:cNvSpPr>
          <p:nvPr>
            <p:ph type="body" sz="quarter" idx="13"/>
          </p:nvPr>
        </p:nvSpPr>
        <p:spPr/>
        <p:txBody>
          <a:bodyPr/>
          <a:lstStyle/>
          <a:p>
            <a:endParaRPr lang="en-US"/>
          </a:p>
        </p:txBody>
      </p:sp>
      <p:sp>
        <p:nvSpPr>
          <p:cNvPr id="5" name="Text Placeholder 4"/>
          <p:cNvSpPr>
            <a:spLocks noGrp="1"/>
          </p:cNvSpPr>
          <p:nvPr>
            <p:ph type="body" sz="quarter" idx="15"/>
          </p:nvPr>
        </p:nvSpPr>
        <p:spPr/>
        <p:txBody>
          <a:bodyPr/>
          <a:lstStyle/>
          <a:p>
            <a:endParaRPr lang="en-US" dirty="0"/>
          </a:p>
        </p:txBody>
      </p:sp>
      <p:sp>
        <p:nvSpPr>
          <p:cNvPr id="6" name="Content Placeholder 2"/>
          <p:cNvSpPr>
            <a:spLocks noGrp="1"/>
          </p:cNvSpPr>
          <p:nvPr>
            <p:ph type="body" sz="quarter" idx="12"/>
          </p:nvPr>
        </p:nvSpPr>
        <p:spPr/>
        <p:txBody>
          <a:bodyPr/>
          <a:lstStyle/>
          <a:p>
            <a:pPr marL="114300" indent="0">
              <a:buNone/>
            </a:pPr>
            <a:endParaRPr lang="en-US" dirty="0"/>
          </a:p>
          <a:p>
            <a:r>
              <a:rPr lang="en-US" dirty="0">
                <a:solidFill>
                  <a:srgbClr val="00B050"/>
                </a:solidFill>
              </a:rPr>
              <a:t>Unit Objective: </a:t>
            </a:r>
            <a:r>
              <a:rPr lang="en-US" dirty="0"/>
              <a:t>to explore the skills specific to Improvisation so as to release anxiety that may be holding one back from trusting creative instincts.</a:t>
            </a:r>
          </a:p>
          <a:p>
            <a:pPr marL="114300" indent="0">
              <a:buNone/>
            </a:pPr>
            <a:endParaRPr lang="en-US" dirty="0"/>
          </a:p>
          <a:p>
            <a:r>
              <a:rPr lang="en-US" dirty="0">
                <a:solidFill>
                  <a:srgbClr val="00B050"/>
                </a:solidFill>
              </a:rPr>
              <a:t>Materials Needed</a:t>
            </a:r>
            <a:r>
              <a:rPr lang="en-US" dirty="0"/>
              <a:t>: one or more ordinary objects found laying around (scarf, broom, piece of string, ball) </a:t>
            </a:r>
          </a:p>
        </p:txBody>
      </p:sp>
    </p:spTree>
    <p:extLst>
      <p:ext uri="{BB962C8B-B14F-4D97-AF65-F5344CB8AC3E}">
        <p14:creationId xmlns:p14="http://schemas.microsoft.com/office/powerpoint/2010/main" val="157589426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Creativity </a:t>
            </a:r>
          </a:p>
        </p:txBody>
      </p:sp>
      <p:sp>
        <p:nvSpPr>
          <p:cNvPr id="4" name="Text Placeholder 3"/>
          <p:cNvSpPr>
            <a:spLocks noGrp="1"/>
          </p:cNvSpPr>
          <p:nvPr>
            <p:ph type="body" sz="quarter" idx="13"/>
          </p:nvPr>
        </p:nvSpPr>
        <p:spPr/>
        <p:txBody>
          <a:bodyPr/>
          <a:lstStyle/>
          <a:p>
            <a:endParaRPr lang="en-US"/>
          </a:p>
        </p:txBody>
      </p:sp>
      <p:sp>
        <p:nvSpPr>
          <p:cNvPr id="5" name="Text Placeholder 4"/>
          <p:cNvSpPr>
            <a:spLocks noGrp="1"/>
          </p:cNvSpPr>
          <p:nvPr>
            <p:ph type="body" sz="quarter" idx="15"/>
          </p:nvPr>
        </p:nvSpPr>
        <p:spPr/>
        <p:txBody>
          <a:bodyPr/>
          <a:lstStyle/>
          <a:p>
            <a:endParaRPr lang="en-US"/>
          </a:p>
        </p:txBody>
      </p:sp>
      <p:sp>
        <p:nvSpPr>
          <p:cNvPr id="6" name="Title 1"/>
          <p:cNvSpPr>
            <a:spLocks noGrp="1"/>
          </p:cNvSpPr>
          <p:nvPr>
            <p:ph type="body" sz="quarter" idx="12"/>
          </p:nvPr>
        </p:nvSpPr>
        <p:spPr>
          <a:xfrm>
            <a:off x="1300873" y="1447800"/>
            <a:ext cx="6801057" cy="3222953"/>
          </a:xfrm>
        </p:spPr>
        <p:txBody>
          <a:bodyPr/>
          <a:lstStyle/>
          <a:p>
            <a:br>
              <a:rPr lang="en-US" sz="3200" dirty="0"/>
            </a:br>
            <a:r>
              <a:rPr lang="en-US" sz="3200" dirty="0"/>
              <a:t>“Creativity is just connecting things. When you ask creative people how they did something, they feel a little guilty because they didn’t really do it, they just saw something. It seemed obvious to them after a while. That’s because they were able to connect experiences they’ve had and synthesize new things.”</a:t>
            </a:r>
          </a:p>
        </p:txBody>
      </p:sp>
    </p:spTree>
    <p:extLst>
      <p:ext uri="{BB962C8B-B14F-4D97-AF65-F5344CB8AC3E}">
        <p14:creationId xmlns:p14="http://schemas.microsoft.com/office/powerpoint/2010/main" val="283353987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Teachers’ Thoughts on Creativity</a:t>
            </a:r>
          </a:p>
        </p:txBody>
      </p:sp>
      <p:sp>
        <p:nvSpPr>
          <p:cNvPr id="3" name="Text Placeholder 2"/>
          <p:cNvSpPr>
            <a:spLocks noGrp="1"/>
          </p:cNvSpPr>
          <p:nvPr>
            <p:ph type="body" sz="quarter" idx="12"/>
          </p:nvPr>
        </p:nvSpPr>
        <p:spPr/>
        <p:txBody>
          <a:bodyPr/>
          <a:lstStyle/>
          <a:p>
            <a:endParaRPr lang="en-US" dirty="0"/>
          </a:p>
        </p:txBody>
      </p:sp>
      <p:sp>
        <p:nvSpPr>
          <p:cNvPr id="4" name="Text Placeholder 3"/>
          <p:cNvSpPr>
            <a:spLocks noGrp="1"/>
          </p:cNvSpPr>
          <p:nvPr>
            <p:ph type="body" sz="quarter" idx="13"/>
          </p:nvPr>
        </p:nvSpPr>
        <p:spPr/>
        <p:txBody>
          <a:bodyPr/>
          <a:lstStyle/>
          <a:p>
            <a:endParaRPr lang="en-US"/>
          </a:p>
        </p:txBody>
      </p:sp>
      <p:sp>
        <p:nvSpPr>
          <p:cNvPr id="5" name="Text Placeholder 4"/>
          <p:cNvSpPr>
            <a:spLocks noGrp="1"/>
          </p:cNvSpPr>
          <p:nvPr>
            <p:ph type="body" sz="quarter" idx="15"/>
          </p:nvPr>
        </p:nvSpPr>
        <p:spPr/>
        <p:txBody>
          <a:bodyPr/>
          <a:lstStyle/>
          <a:p>
            <a:endParaRPr lang="en-US"/>
          </a:p>
        </p:txBody>
      </p:sp>
      <p:pic>
        <p:nvPicPr>
          <p:cNvPr id="6" name="Content Placeholder 4" descr="IMG_1997.JPG"/>
          <p:cNvPicPr>
            <a:picLocks noGrp="1" noChangeAspect="1"/>
          </p:cNvPicPr>
          <p:nvPr>
            <p:ph sz="quarter" idx="13"/>
          </p:nvPr>
        </p:nvPicPr>
        <p:blipFill>
          <a:blip r:embed="rId2" cstate="print">
            <a:extLst>
              <a:ext uri="{28A0092B-C50C-407E-A947-70E740481C1C}">
                <a14:useLocalDpi xmlns:a14="http://schemas.microsoft.com/office/drawing/2010/main" val="0"/>
              </a:ext>
            </a:extLst>
          </a:blip>
          <a:srcRect l="-34793" r="-34793"/>
          <a:stretch>
            <a:fillRect/>
          </a:stretch>
        </p:blipFill>
        <p:spPr>
          <a:xfrm>
            <a:off x="533400" y="1219200"/>
            <a:ext cx="7772400" cy="4942840"/>
          </a:xfrm>
        </p:spPr>
      </p:pic>
    </p:spTree>
    <p:extLst>
      <p:ext uri="{BB962C8B-B14F-4D97-AF65-F5344CB8AC3E}">
        <p14:creationId xmlns:p14="http://schemas.microsoft.com/office/powerpoint/2010/main" val="343739103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dirty="0"/>
              <a:t>Main Activity:  Fortunately / </a:t>
            </a:r>
            <a:r>
              <a:rPr lang="en-US" sz="3600" dirty="0" err="1"/>
              <a:t>Unfortunatley</a:t>
            </a:r>
            <a:endParaRPr lang="en-US" sz="3600" dirty="0"/>
          </a:p>
        </p:txBody>
      </p:sp>
      <p:sp>
        <p:nvSpPr>
          <p:cNvPr id="3" name="Text Placeholder 2"/>
          <p:cNvSpPr>
            <a:spLocks noGrp="1"/>
          </p:cNvSpPr>
          <p:nvPr>
            <p:ph type="body" sz="quarter" idx="12"/>
          </p:nvPr>
        </p:nvSpPr>
        <p:spPr/>
        <p:txBody>
          <a:bodyPr/>
          <a:lstStyle/>
          <a:p>
            <a:endParaRPr lang="en-US" dirty="0"/>
          </a:p>
        </p:txBody>
      </p:sp>
      <p:pic>
        <p:nvPicPr>
          <p:cNvPr id="6" name="Picture 5"/>
          <p:cNvPicPr>
            <a:picLocks noChangeAspect="1"/>
          </p:cNvPicPr>
          <p:nvPr/>
        </p:nvPicPr>
        <p:blipFill>
          <a:blip r:embed="rId2"/>
          <a:stretch>
            <a:fillRect/>
          </a:stretch>
        </p:blipFill>
        <p:spPr>
          <a:xfrm>
            <a:off x="838200" y="1066800"/>
            <a:ext cx="7852381" cy="5091602"/>
          </a:xfrm>
          <a:prstGeom prst="rect">
            <a:avLst/>
          </a:prstGeom>
        </p:spPr>
      </p:pic>
      <p:sp>
        <p:nvSpPr>
          <p:cNvPr id="4" name="Text Placeholder 3"/>
          <p:cNvSpPr>
            <a:spLocks noGrp="1"/>
          </p:cNvSpPr>
          <p:nvPr>
            <p:ph type="body" sz="quarter" idx="13"/>
          </p:nvPr>
        </p:nvSpPr>
        <p:spPr/>
        <p:txBody>
          <a:bodyPr/>
          <a:lstStyle/>
          <a:p>
            <a:endParaRPr lang="en-US" dirty="0"/>
          </a:p>
        </p:txBody>
      </p:sp>
      <p:sp>
        <p:nvSpPr>
          <p:cNvPr id="5" name="Text Placeholder 4"/>
          <p:cNvSpPr>
            <a:spLocks noGrp="1"/>
          </p:cNvSpPr>
          <p:nvPr>
            <p:ph type="body" sz="quarter" idx="15"/>
          </p:nvPr>
        </p:nvSpPr>
        <p:spPr/>
        <p:txBody>
          <a:bodyPr/>
          <a:lstStyle/>
          <a:p>
            <a:endParaRPr lang="en-US"/>
          </a:p>
        </p:txBody>
      </p:sp>
    </p:spTree>
    <p:extLst>
      <p:ext uri="{BB962C8B-B14F-4D97-AF65-F5344CB8AC3E}">
        <p14:creationId xmlns:p14="http://schemas.microsoft.com/office/powerpoint/2010/main" val="3131988737"/>
      </p:ext>
    </p:extLst>
  </p:cSld>
  <p:clrMapOvr>
    <a:masterClrMapping/>
  </p:clrMapOvr>
</p:sld>
</file>

<file path=ppt/theme/theme1.xml><?xml version="1.0" encoding="utf-8"?>
<a:theme xmlns:a="http://schemas.openxmlformats.org/drawingml/2006/main" name="simple-light">
  <a:themeElements>
    <a:clrScheme name="Custom 1">
      <a:dk1>
        <a:srgbClr val="000000"/>
      </a:dk1>
      <a:lt1>
        <a:srgbClr val="FFFFFF"/>
      </a:lt1>
      <a:dk2>
        <a:srgbClr val="666666"/>
      </a:dk2>
      <a:lt2>
        <a:srgbClr val="CCCCCC"/>
      </a:lt2>
      <a:accent1>
        <a:srgbClr val="E85418"/>
      </a:accent1>
      <a:accent2>
        <a:srgbClr val="DF6416"/>
      </a:accent2>
      <a:accent3>
        <a:srgbClr val="9FC41D"/>
      </a:accent3>
      <a:accent4>
        <a:srgbClr val="57A7B5"/>
      </a:accent4>
      <a:accent5>
        <a:srgbClr val="2BB7D2"/>
      </a:accent5>
      <a:accent6>
        <a:srgbClr val="D7142A"/>
      </a:accent6>
      <a:hlink>
        <a:srgbClr val="461B84"/>
      </a:hlink>
      <a:folHlink>
        <a:srgbClr val="6611CC"/>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Custom Theme">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388</TotalTime>
  <Words>985</Words>
  <Application>Microsoft Office PowerPoint</Application>
  <PresentationFormat>On-screen Show (4:3)</PresentationFormat>
  <Paragraphs>135</Paragraphs>
  <Slides>33</Slides>
  <Notes>2</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33</vt:i4>
      </vt:variant>
    </vt:vector>
  </HeadingPairs>
  <TitlesOfParts>
    <vt:vector size="39" baseType="lpstr">
      <vt:lpstr>Arial</vt:lpstr>
      <vt:lpstr>Calibri</vt:lpstr>
      <vt:lpstr>Cambria</vt:lpstr>
      <vt:lpstr>Courier New</vt:lpstr>
      <vt:lpstr>Wingdings</vt:lpstr>
      <vt:lpstr>simple-light</vt:lpstr>
      <vt:lpstr>PowerPoint Presentation</vt:lpstr>
      <vt:lpstr>Why Theatre? </vt:lpstr>
      <vt:lpstr>Warm up Activities </vt:lpstr>
      <vt:lpstr>Standards</vt:lpstr>
      <vt:lpstr>Lesson Plan Elements</vt:lpstr>
      <vt:lpstr>Unit 1:  Creativity</vt:lpstr>
      <vt:lpstr>Creativity </vt:lpstr>
      <vt:lpstr>Teachers’ Thoughts on Creativity</vt:lpstr>
      <vt:lpstr>Main Activity:  Fortunately / Unfortunatley</vt:lpstr>
      <vt:lpstr>Opportunities for Reflection</vt:lpstr>
      <vt:lpstr>Unit 2:  Collaboration </vt:lpstr>
      <vt:lpstr>Collaboration</vt:lpstr>
      <vt:lpstr>Teachers’ Thoughts on Collaboration</vt:lpstr>
      <vt:lpstr>Main Activity:  Human Knot</vt:lpstr>
      <vt:lpstr>Opportunities for Reflection </vt:lpstr>
      <vt:lpstr>Unit 3: Communication</vt:lpstr>
      <vt:lpstr>Communication</vt:lpstr>
      <vt:lpstr>Teachers’ Thoughts on Communication</vt:lpstr>
      <vt:lpstr>Main Activity: Contentless Scenes</vt:lpstr>
      <vt:lpstr>Opportunities for Reflection</vt:lpstr>
      <vt:lpstr>Unit 4: Critical Thinking </vt:lpstr>
      <vt:lpstr>Critical Thinking </vt:lpstr>
      <vt:lpstr>Teachers’ Thoughts on Critical Thinking </vt:lpstr>
      <vt:lpstr>Introduction Activity: Scrambled Eggs</vt:lpstr>
      <vt:lpstr>Main Activity: Complete the Image</vt:lpstr>
      <vt:lpstr>Main Activity: Complete the Image</vt:lpstr>
      <vt:lpstr>Opportunities for Reflection</vt:lpstr>
      <vt:lpstr>Teachers Reflect on the 4 Units</vt:lpstr>
      <vt:lpstr>Tips for Using Tableau</vt:lpstr>
      <vt:lpstr>Bad Tableau </vt:lpstr>
      <vt:lpstr>Okay Tableau </vt:lpstr>
      <vt:lpstr>Fantastic Tableau</vt:lpstr>
      <vt:lpstr>PowerPoint Presentation</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Module2 Template</dc:title>
  <dc:subject/>
  <dc:creator>sanderberg</dc:creator>
  <cp:keywords/>
  <dc:description/>
  <cp:lastModifiedBy>sanderberg</cp:lastModifiedBy>
  <cp:revision>49</cp:revision>
  <cp:lastPrinted>2015-02-09T22:43:56Z</cp:lastPrinted>
  <dcterms:modified xsi:type="dcterms:W3CDTF">2016-09-02T20:44:20Z</dcterms:modified>
  <cp:category/>
</cp:coreProperties>
</file>