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1ACD"/>
    <a:srgbClr val="0097CF"/>
    <a:srgbClr val="7E4141"/>
    <a:srgbClr val="6B2D51"/>
    <a:srgbClr val="C090FF"/>
    <a:srgbClr val="67A241"/>
    <a:srgbClr val="5C903A"/>
    <a:srgbClr val="4D7A49"/>
    <a:srgbClr val="4A7595"/>
    <a:srgbClr val="D3A8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34"/>
    <p:restoredTop sz="94669"/>
  </p:normalViewPr>
  <p:slideViewPr>
    <p:cSldViewPr snapToGrid="0" snapToObjects="1">
      <p:cViewPr varScale="1">
        <p:scale>
          <a:sx n="80" d="100"/>
          <a:sy n="80" d="100"/>
        </p:scale>
        <p:origin x="208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801227-770E-C741-AC06-6A204F8EA1D6}" type="datetimeFigureOut">
              <a:rPr lang="en-US" smtClean="0"/>
              <a:t>3/18/18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E4DCF5-98E3-BC45-A840-732FE3D6B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025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D77A-FB9E-8C4D-97A1-EC5429A09B14}" type="datetimeFigureOut">
              <a:rPr lang="en-US" smtClean="0"/>
              <a:t>3/18/18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B4FE1-5045-6C44-BC92-26AF55EA5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06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D77A-FB9E-8C4D-97A1-EC5429A09B14}" type="datetimeFigureOut">
              <a:rPr lang="en-US" smtClean="0"/>
              <a:t>3/18/18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B4FE1-5045-6C44-BC92-26AF55EA5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675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D77A-FB9E-8C4D-97A1-EC5429A09B14}" type="datetimeFigureOut">
              <a:rPr lang="en-US" smtClean="0"/>
              <a:t>3/18/18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B4FE1-5045-6C44-BC92-26AF55EA5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973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D77A-FB9E-8C4D-97A1-EC5429A09B14}" type="datetimeFigureOut">
              <a:rPr lang="en-US" smtClean="0"/>
              <a:t>3/18/18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B4FE1-5045-6C44-BC92-26AF55EA5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701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D77A-FB9E-8C4D-97A1-EC5429A09B14}" type="datetimeFigureOut">
              <a:rPr lang="en-US" smtClean="0"/>
              <a:t>3/18/18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B4FE1-5045-6C44-BC92-26AF55EA5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062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D77A-FB9E-8C4D-97A1-EC5429A09B14}" type="datetimeFigureOut">
              <a:rPr lang="en-US" smtClean="0"/>
              <a:t>3/18/18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B4FE1-5045-6C44-BC92-26AF55EA5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655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D77A-FB9E-8C4D-97A1-EC5429A09B14}" type="datetimeFigureOut">
              <a:rPr lang="en-US" smtClean="0"/>
              <a:t>3/18/18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B4FE1-5045-6C44-BC92-26AF55EA5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217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D77A-FB9E-8C4D-97A1-EC5429A09B14}" type="datetimeFigureOut">
              <a:rPr lang="en-US" smtClean="0"/>
              <a:t>3/18/18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B4FE1-5045-6C44-BC92-26AF55EA5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544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D77A-FB9E-8C4D-97A1-EC5429A09B14}" type="datetimeFigureOut">
              <a:rPr lang="en-US" smtClean="0"/>
              <a:t>3/18/18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B4FE1-5045-6C44-BC92-26AF55EA5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594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D77A-FB9E-8C4D-97A1-EC5429A09B14}" type="datetimeFigureOut">
              <a:rPr lang="en-US" smtClean="0"/>
              <a:t>3/18/18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B4FE1-5045-6C44-BC92-26AF55EA5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4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D77A-FB9E-8C4D-97A1-EC5429A09B14}" type="datetimeFigureOut">
              <a:rPr lang="en-US" smtClean="0"/>
              <a:t>3/18/18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B4FE1-5045-6C44-BC92-26AF55EA5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355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6BD77A-FB9E-8C4D-97A1-EC5429A09B14}" type="datetimeFigureOut">
              <a:rPr lang="en-US" smtClean="0"/>
              <a:t>3/18/18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B4FE1-5045-6C44-BC92-26AF55EA5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72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8969" y="201478"/>
            <a:ext cx="11577234" cy="6416298"/>
          </a:xfrm>
          <a:prstGeom prst="rect">
            <a:avLst/>
          </a:prstGeom>
          <a:noFill/>
          <a:ln w="196850">
            <a:solidFill>
              <a:srgbClr val="B73C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374716" y="486697"/>
            <a:ext cx="7385740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 smtClean="0">
                <a:latin typeface="Times New Roman" charset="0"/>
                <a:ea typeface="Times New Roman" charset="0"/>
                <a:cs typeface="Times New Roman" charset="0"/>
              </a:rPr>
              <a:t>In Miss Stefanie’s Class We: </a:t>
            </a:r>
          </a:p>
          <a:p>
            <a:pPr algn="ctr"/>
            <a:endParaRPr lang="en-US" sz="48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r>
              <a:rPr lang="en-US" sz="4800" dirty="0" smtClean="0">
                <a:latin typeface="Times New Roman" charset="0"/>
                <a:ea typeface="Times New Roman" charset="0"/>
                <a:cs typeface="Times New Roman" charset="0"/>
              </a:rPr>
              <a:t>Respect the Teacher</a:t>
            </a:r>
          </a:p>
          <a:p>
            <a:pPr algn="ctr"/>
            <a:r>
              <a:rPr lang="en-US" sz="4800" dirty="0" smtClean="0">
                <a:latin typeface="Times New Roman" charset="0"/>
                <a:ea typeface="Times New Roman" charset="0"/>
                <a:cs typeface="Times New Roman" charset="0"/>
              </a:rPr>
              <a:t>Respect Each Other </a:t>
            </a:r>
          </a:p>
          <a:p>
            <a:pPr algn="ctr"/>
            <a:r>
              <a:rPr lang="en-US" sz="4800" dirty="0" smtClean="0">
                <a:latin typeface="Times New Roman" charset="0"/>
                <a:ea typeface="Times New Roman" charset="0"/>
                <a:cs typeface="Times New Roman" charset="0"/>
              </a:rPr>
              <a:t>Respect the Instruments</a:t>
            </a:r>
            <a:endParaRPr lang="en-US" sz="48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4045" y="4156985"/>
            <a:ext cx="5447081" cy="2102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13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8969" y="201478"/>
            <a:ext cx="11577234" cy="6416298"/>
          </a:xfrm>
          <a:prstGeom prst="rect">
            <a:avLst/>
          </a:prstGeom>
          <a:noFill/>
          <a:ln w="196850">
            <a:solidFill>
              <a:srgbClr val="0097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127518" y="786063"/>
            <a:ext cx="5880136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 smtClean="0">
                <a:latin typeface="Times New Roman" charset="0"/>
                <a:ea typeface="Times New Roman" charset="0"/>
                <a:cs typeface="Times New Roman" charset="0"/>
              </a:rPr>
              <a:t>Areia</a:t>
            </a:r>
          </a:p>
          <a:p>
            <a:pPr algn="ctr"/>
            <a:endParaRPr lang="en-US" sz="5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r>
              <a:rPr lang="en-US" sz="5400" dirty="0" smtClean="0">
                <a:latin typeface="Times New Roman" charset="0"/>
                <a:ea typeface="Times New Roman" charset="0"/>
                <a:cs typeface="Times New Roman" charset="0"/>
              </a:rPr>
              <a:t>Eŕum Babado Só</a:t>
            </a:r>
            <a:endParaRPr lang="en-US" sz="5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98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8969" y="217521"/>
            <a:ext cx="11577234" cy="6416298"/>
          </a:xfrm>
          <a:prstGeom prst="rect">
            <a:avLst/>
          </a:prstGeom>
          <a:noFill/>
          <a:ln w="196850">
            <a:solidFill>
              <a:srgbClr val="C09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589668" y="538363"/>
            <a:ext cx="9354485" cy="54784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b="1" dirty="0" smtClean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Vamola!</a:t>
            </a:r>
          </a:p>
          <a:p>
            <a:pPr algn="ctr"/>
            <a:r>
              <a:rPr lang="en-US" sz="15000" dirty="0" smtClean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Let’s Go!</a:t>
            </a:r>
            <a:endParaRPr lang="en-US" sz="15000" dirty="0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293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8969" y="217521"/>
            <a:ext cx="11577234" cy="6416298"/>
          </a:xfrm>
          <a:prstGeom prst="rect">
            <a:avLst/>
          </a:prstGeom>
          <a:noFill/>
          <a:ln w="196850">
            <a:solidFill>
              <a:srgbClr val="67A2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268582" y="1443789"/>
            <a:ext cx="559800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dirty="0" smtClean="0">
                <a:latin typeface="Times New Roman" charset="0"/>
                <a:ea typeface="Times New Roman" charset="0"/>
                <a:cs typeface="Times New Roman" charset="0"/>
              </a:rPr>
              <a:t>Côco</a:t>
            </a:r>
            <a:endParaRPr lang="en-US" sz="20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7022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8969" y="217521"/>
            <a:ext cx="11577234" cy="6416298"/>
          </a:xfrm>
          <a:prstGeom prst="rect">
            <a:avLst/>
          </a:prstGeom>
          <a:noFill/>
          <a:ln w="196850">
            <a:solidFill>
              <a:srgbClr val="67A2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18580" y="721895"/>
            <a:ext cx="10298012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 smtClean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Parabéns!</a:t>
            </a:r>
          </a:p>
          <a:p>
            <a:pPr algn="ctr"/>
            <a:r>
              <a:rPr lang="en-US" sz="10000" dirty="0" smtClean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Congratulations!</a:t>
            </a:r>
            <a:endParaRPr lang="en-US" sz="10000" dirty="0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769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8969" y="217521"/>
            <a:ext cx="11577234" cy="6416298"/>
          </a:xfrm>
          <a:prstGeom prst="rect">
            <a:avLst/>
          </a:prstGeom>
          <a:noFill/>
          <a:ln w="1968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218921" y="217521"/>
            <a:ext cx="5697329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0" b="1" dirty="0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Tchau</a:t>
            </a:r>
          </a:p>
          <a:p>
            <a:pPr algn="ctr"/>
            <a:r>
              <a:rPr lang="en-US" sz="8000" dirty="0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Bye</a:t>
            </a:r>
          </a:p>
          <a:p>
            <a:pPr algn="ctr"/>
            <a:endParaRPr lang="en-US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r>
              <a:rPr lang="en-US" sz="10000" b="1" dirty="0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Até Logo</a:t>
            </a:r>
          </a:p>
          <a:p>
            <a:pPr algn="ctr"/>
            <a:r>
              <a:rPr lang="en-US" sz="8000" dirty="0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See you soon</a:t>
            </a:r>
            <a:endParaRPr lang="en-US" sz="8000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4573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8969" y="217521"/>
            <a:ext cx="11577234" cy="6416298"/>
          </a:xfrm>
          <a:prstGeom prst="rect">
            <a:avLst/>
          </a:prstGeom>
          <a:noFill/>
          <a:ln w="1968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039035" y="545431"/>
            <a:ext cx="20571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pitch</a:t>
            </a:r>
            <a:endParaRPr lang="en-US" sz="7200" dirty="0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96447" y="3882189"/>
            <a:ext cx="5742278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 smtClean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PITCH</a:t>
            </a:r>
            <a:endParaRPr lang="en-US" sz="15000" dirty="0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7351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8969" y="217521"/>
            <a:ext cx="11577234" cy="6416298"/>
          </a:xfrm>
          <a:prstGeom prst="rect">
            <a:avLst/>
          </a:prstGeom>
          <a:noFill/>
          <a:ln w="1968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604211" y="924563"/>
            <a:ext cx="945329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/>
              <a:t>d</a:t>
            </a:r>
            <a:r>
              <a:rPr lang="en-US" sz="7200" dirty="0" smtClean="0"/>
              <a:t>ynamics     DYNAMICS   </a:t>
            </a:r>
            <a:endParaRPr lang="en-US" sz="7200" dirty="0"/>
          </a:p>
        </p:txBody>
      </p:sp>
      <p:sp>
        <p:nvSpPr>
          <p:cNvPr id="4" name="TextBox 3"/>
          <p:cNvSpPr txBox="1"/>
          <p:nvPr/>
        </p:nvSpPr>
        <p:spPr>
          <a:xfrm>
            <a:off x="3733508" y="1748909"/>
            <a:ext cx="5681363" cy="5109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smtClean="0"/>
              <a:t>d</a:t>
            </a:r>
            <a:r>
              <a:rPr lang="en-US" sz="7000" smtClean="0"/>
              <a:t>y</a:t>
            </a:r>
            <a:r>
              <a:rPr lang="en-US" sz="8000" smtClean="0"/>
              <a:t>n</a:t>
            </a:r>
            <a:r>
              <a:rPr lang="en-US" sz="9000" smtClean="0"/>
              <a:t>a</a:t>
            </a:r>
            <a:r>
              <a:rPr lang="en-US" sz="10000" smtClean="0"/>
              <a:t>m</a:t>
            </a:r>
            <a:r>
              <a:rPr lang="en-US" sz="11000" smtClean="0"/>
              <a:t>i</a:t>
            </a:r>
            <a:r>
              <a:rPr lang="en-US" sz="12000" smtClean="0"/>
              <a:t>c</a:t>
            </a:r>
            <a:r>
              <a:rPr lang="en-US" sz="13000" smtClean="0"/>
              <a:t>s  </a:t>
            </a:r>
            <a:r>
              <a:rPr lang="en-US" sz="6600" smtClean="0"/>
              <a:t> </a:t>
            </a:r>
          </a:p>
          <a:p>
            <a:r>
              <a:rPr lang="en-US" sz="13000" dirty="0" smtClean="0"/>
              <a:t>d</a:t>
            </a:r>
            <a:r>
              <a:rPr lang="en-US" sz="12000" dirty="0" smtClean="0"/>
              <a:t>y</a:t>
            </a:r>
            <a:r>
              <a:rPr lang="en-US" sz="11000" dirty="0" smtClean="0"/>
              <a:t>n</a:t>
            </a:r>
            <a:r>
              <a:rPr lang="en-US" sz="10000" dirty="0" smtClean="0"/>
              <a:t>a</a:t>
            </a:r>
            <a:r>
              <a:rPr lang="en-US" sz="9000" dirty="0" smtClean="0"/>
              <a:t>m</a:t>
            </a:r>
            <a:r>
              <a:rPr lang="en-US" sz="8000" dirty="0" smtClean="0"/>
              <a:t>i</a:t>
            </a:r>
            <a:r>
              <a:rPr lang="en-US" sz="7000" dirty="0" smtClean="0"/>
              <a:t>c</a:t>
            </a:r>
            <a:r>
              <a:rPr lang="en-US" sz="6000" dirty="0" smtClean="0"/>
              <a:t>s</a:t>
            </a:r>
          </a:p>
          <a:p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8062053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8969" y="217521"/>
            <a:ext cx="11577234" cy="6416298"/>
          </a:xfrm>
          <a:prstGeom prst="rect">
            <a:avLst/>
          </a:prstGeom>
          <a:noFill/>
          <a:ln w="196850">
            <a:solidFill>
              <a:srgbClr val="501A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828847" y="609514"/>
            <a:ext cx="6477479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 smtClean="0">
                <a:latin typeface="Times New Roman" charset="0"/>
                <a:ea typeface="Times New Roman" charset="0"/>
                <a:cs typeface="Times New Roman" charset="0"/>
              </a:rPr>
              <a:t>T    e    m    p    o</a:t>
            </a:r>
          </a:p>
          <a:p>
            <a:pPr algn="ctr"/>
            <a:endParaRPr lang="en-US" sz="7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r>
              <a:rPr lang="en-US" sz="7200" dirty="0" smtClean="0">
                <a:latin typeface="Times New Roman" charset="0"/>
                <a:ea typeface="Times New Roman" charset="0"/>
                <a:cs typeface="Times New Roman" charset="0"/>
              </a:rPr>
              <a:t>T  e  m  p  o</a:t>
            </a:r>
          </a:p>
          <a:p>
            <a:pPr algn="ctr"/>
            <a:endParaRPr lang="en-US" sz="7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r>
              <a:rPr lang="en-US" sz="7200" dirty="0" smtClean="0">
                <a:latin typeface="Times New Roman" charset="0"/>
                <a:ea typeface="Times New Roman" charset="0"/>
                <a:cs typeface="Times New Roman" charset="0"/>
              </a:rPr>
              <a:t>Tempo</a:t>
            </a:r>
            <a:endParaRPr lang="en-US" sz="72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82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8969" y="201478"/>
            <a:ext cx="11577234" cy="6416298"/>
          </a:xfrm>
          <a:prstGeom prst="rect">
            <a:avLst/>
          </a:prstGeom>
          <a:noFill/>
          <a:ln w="196850">
            <a:solidFill>
              <a:srgbClr val="0097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767911" y="753979"/>
            <a:ext cx="11088292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5000" b="1" dirty="0" smtClean="0">
                <a:latin typeface="Times New Roman" charset="0"/>
                <a:ea typeface="Times New Roman" charset="0"/>
                <a:cs typeface="Times New Roman" charset="0"/>
              </a:rPr>
              <a:t>Play Like  </a:t>
            </a:r>
          </a:p>
          <a:p>
            <a:pPr algn="ctr"/>
            <a:r>
              <a:rPr lang="en-US" sz="15000" b="1" dirty="0" smtClean="0">
                <a:latin typeface="Times New Roman" charset="0"/>
                <a:ea typeface="Times New Roman" charset="0"/>
                <a:cs typeface="Times New Roman" charset="0"/>
              </a:rPr>
              <a:t>You Mean It!</a:t>
            </a:r>
            <a:endParaRPr lang="en-US" sz="15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96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8969" y="217521"/>
            <a:ext cx="11577234" cy="6416298"/>
          </a:xfrm>
          <a:prstGeom prst="rect">
            <a:avLst/>
          </a:prstGeom>
          <a:noFill/>
          <a:ln w="1968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944248" y="473930"/>
            <a:ext cx="4246675" cy="70480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Bom Dia</a:t>
            </a:r>
          </a:p>
          <a:p>
            <a:pPr algn="ctr"/>
            <a:r>
              <a:rPr lang="en-US" sz="4000" dirty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Good Morning/Day</a:t>
            </a:r>
          </a:p>
          <a:p>
            <a:pPr algn="ctr"/>
            <a:endParaRPr lang="en-US" sz="4000" dirty="0">
              <a:solidFill>
                <a:srgbClr val="FF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r>
              <a:rPr lang="en-US" sz="4800" b="1" dirty="0" smtClean="0">
                <a:solidFill>
                  <a:srgbClr val="4A7595"/>
                </a:solidFill>
                <a:latin typeface="Times New Roman" charset="0"/>
                <a:ea typeface="Times New Roman" charset="0"/>
                <a:cs typeface="Times New Roman" charset="0"/>
              </a:rPr>
              <a:t>Tudo Bem?</a:t>
            </a:r>
          </a:p>
          <a:p>
            <a:pPr algn="ctr"/>
            <a:r>
              <a:rPr lang="en-US" sz="4000" dirty="0" smtClean="0">
                <a:solidFill>
                  <a:srgbClr val="4A7595"/>
                </a:solidFill>
                <a:latin typeface="Times New Roman" charset="0"/>
                <a:ea typeface="Times New Roman" charset="0"/>
                <a:cs typeface="Times New Roman" charset="0"/>
              </a:rPr>
              <a:t>How Are You?</a:t>
            </a:r>
          </a:p>
          <a:p>
            <a:pPr algn="ctr"/>
            <a:endParaRPr lang="en-US" sz="4000" dirty="0">
              <a:solidFill>
                <a:srgbClr val="4A7595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r>
              <a:rPr lang="en-US" sz="4800" b="1" dirty="0" smtClean="0">
                <a:solidFill>
                  <a:schemeClr val="accent6">
                    <a:lumMod val="7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Tudo Bem!</a:t>
            </a:r>
          </a:p>
          <a:p>
            <a:pPr algn="ctr"/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I’m good!</a:t>
            </a:r>
          </a:p>
          <a:p>
            <a:pPr algn="ctr"/>
            <a:endParaRPr lang="en-US" sz="5400" dirty="0">
              <a:solidFill>
                <a:srgbClr val="4A7595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en-US" sz="5400" dirty="0">
              <a:solidFill>
                <a:srgbClr val="4A7595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97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8969" y="217521"/>
            <a:ext cx="11577234" cy="6416298"/>
          </a:xfrm>
          <a:prstGeom prst="rect">
            <a:avLst/>
          </a:prstGeom>
          <a:noFill/>
          <a:ln w="196850">
            <a:solidFill>
              <a:srgbClr val="67A2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310514" y="1106904"/>
            <a:ext cx="9514143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Meu nome é ________________</a:t>
            </a:r>
          </a:p>
          <a:p>
            <a:r>
              <a:rPr lang="en-US" sz="4400" dirty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	My name is _______________</a:t>
            </a:r>
          </a:p>
          <a:p>
            <a:endParaRPr lang="en-US" sz="4400" dirty="0">
              <a:solidFill>
                <a:srgbClr val="FF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5400" b="1" dirty="0" smtClean="0">
                <a:solidFill>
                  <a:srgbClr val="67A241"/>
                </a:solidFill>
                <a:latin typeface="Times New Roman" charset="0"/>
                <a:ea typeface="Times New Roman" charset="0"/>
                <a:cs typeface="Times New Roman" charset="0"/>
              </a:rPr>
              <a:t>Muito Prazer</a:t>
            </a:r>
          </a:p>
          <a:p>
            <a:r>
              <a:rPr lang="en-US" sz="4400" dirty="0">
                <a:solidFill>
                  <a:srgbClr val="67A241"/>
                </a:solidFill>
                <a:latin typeface="Times New Roman" charset="0"/>
                <a:ea typeface="Times New Roman" charset="0"/>
                <a:cs typeface="Times New Roman" charset="0"/>
              </a:rPr>
              <a:t>	</a:t>
            </a:r>
            <a:r>
              <a:rPr lang="en-US" sz="4400" dirty="0" smtClean="0">
                <a:solidFill>
                  <a:srgbClr val="67A241"/>
                </a:solidFill>
                <a:latin typeface="Times New Roman" charset="0"/>
                <a:ea typeface="Times New Roman" charset="0"/>
                <a:cs typeface="Times New Roman" charset="0"/>
              </a:rPr>
              <a:t>Nice to meet you</a:t>
            </a:r>
            <a:endParaRPr lang="en-US" sz="4400" dirty="0">
              <a:solidFill>
                <a:srgbClr val="67A24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77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8969" y="217521"/>
            <a:ext cx="11577234" cy="6416298"/>
          </a:xfrm>
          <a:prstGeom prst="rect">
            <a:avLst/>
          </a:prstGeom>
          <a:noFill/>
          <a:ln w="1968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877737" y="1090864"/>
            <a:ext cx="8764707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Embalalala</a:t>
            </a:r>
          </a:p>
          <a:p>
            <a:pPr algn="ctr"/>
            <a:r>
              <a:rPr lang="en-US" sz="5400" dirty="0" smtClean="0">
                <a:latin typeface="Times New Roman" charset="0"/>
                <a:ea typeface="Times New Roman" charset="0"/>
                <a:cs typeface="Times New Roman" charset="0"/>
              </a:rPr>
              <a:t>Embalala Timbalala</a:t>
            </a:r>
          </a:p>
          <a:p>
            <a:pPr algn="ctr"/>
            <a:endParaRPr lang="en-US" sz="5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r>
              <a:rPr lang="en-US" sz="5400" dirty="0" smtClean="0">
                <a:latin typeface="Times New Roman" charset="0"/>
                <a:ea typeface="Times New Roman" charset="0"/>
                <a:cs typeface="Times New Roman" charset="0"/>
              </a:rPr>
              <a:t>Vem com tranças negras lindas</a:t>
            </a:r>
          </a:p>
          <a:p>
            <a:pPr algn="ctr"/>
            <a:r>
              <a:rPr lang="en-US" sz="5400" dirty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Toque de timbau ê ô</a:t>
            </a:r>
            <a:endParaRPr lang="en-US" sz="5400" dirty="0">
              <a:solidFill>
                <a:srgbClr val="FF00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06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8969" y="217521"/>
            <a:ext cx="11577234" cy="6416298"/>
          </a:xfrm>
          <a:prstGeom prst="rect">
            <a:avLst/>
          </a:prstGeom>
          <a:noFill/>
          <a:ln w="196850">
            <a:solidFill>
              <a:srgbClr val="C09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869578" y="834190"/>
            <a:ext cx="8396016" cy="44319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 smtClean="0">
                <a:latin typeface="Times New Roman" charset="0"/>
                <a:ea typeface="Times New Roman" charset="0"/>
                <a:cs typeface="Times New Roman" charset="0"/>
              </a:rPr>
              <a:t>Obrigada/o</a:t>
            </a:r>
          </a:p>
          <a:p>
            <a:pPr algn="ctr"/>
            <a:r>
              <a:rPr lang="en-US" sz="5400" dirty="0" smtClean="0">
                <a:latin typeface="Times New Roman" charset="0"/>
                <a:ea typeface="Times New Roman" charset="0"/>
                <a:cs typeface="Times New Roman" charset="0"/>
              </a:rPr>
              <a:t>Thank You</a:t>
            </a:r>
          </a:p>
          <a:p>
            <a:pPr algn="ctr"/>
            <a:endParaRPr lang="en-US" sz="5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r>
              <a:rPr lang="en-US" sz="6000" b="1" dirty="0" smtClean="0">
                <a:solidFill>
                  <a:srgbClr val="6B2D51"/>
                </a:solidFill>
                <a:latin typeface="Times New Roman" charset="0"/>
                <a:ea typeface="Times New Roman" charset="0"/>
                <a:cs typeface="Times New Roman" charset="0"/>
              </a:rPr>
              <a:t>De Nada</a:t>
            </a:r>
          </a:p>
          <a:p>
            <a:pPr algn="ctr"/>
            <a:r>
              <a:rPr lang="en-US" sz="5400" dirty="0" smtClean="0">
                <a:solidFill>
                  <a:srgbClr val="6B2D51"/>
                </a:solidFill>
                <a:latin typeface="Times New Roman" charset="0"/>
                <a:ea typeface="Times New Roman" charset="0"/>
                <a:cs typeface="Times New Roman" charset="0"/>
              </a:rPr>
              <a:t>You’re Welcome/No Problem</a:t>
            </a:r>
            <a:endParaRPr lang="en-US" sz="5400" dirty="0">
              <a:solidFill>
                <a:srgbClr val="6B2D5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38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8969" y="217521"/>
            <a:ext cx="11577234" cy="6416298"/>
          </a:xfrm>
          <a:prstGeom prst="rect">
            <a:avLst/>
          </a:prstGeom>
          <a:noFill/>
          <a:ln w="1968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390274" y="0"/>
            <a:ext cx="7874271" cy="6247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dirty="0" smtClean="0">
                <a:latin typeface="Times New Roman" charset="0"/>
                <a:ea typeface="Times New Roman" charset="0"/>
                <a:cs typeface="Times New Roman" charset="0"/>
              </a:rPr>
              <a:t>Samba</a:t>
            </a:r>
          </a:p>
          <a:p>
            <a:r>
              <a:rPr lang="en-US" sz="20000" dirty="0" smtClean="0">
                <a:latin typeface="Times New Roman" charset="0"/>
                <a:ea typeface="Times New Roman" charset="0"/>
                <a:cs typeface="Times New Roman" charset="0"/>
              </a:rPr>
              <a:t>Reggae</a:t>
            </a:r>
            <a:endParaRPr lang="en-US" sz="20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46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8969" y="217521"/>
            <a:ext cx="11577234" cy="6416298"/>
          </a:xfrm>
          <a:prstGeom prst="rect">
            <a:avLst/>
          </a:prstGeom>
          <a:noFill/>
          <a:ln w="196850">
            <a:solidFill>
              <a:srgbClr val="7E41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598821" y="1588169"/>
            <a:ext cx="721543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dirty="0" smtClean="0">
                <a:latin typeface="Times New Roman" charset="0"/>
                <a:ea typeface="Times New Roman" charset="0"/>
                <a:cs typeface="Times New Roman" charset="0"/>
              </a:rPr>
              <a:t>Samba</a:t>
            </a:r>
            <a:endParaRPr lang="en-US" sz="20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03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8969" y="217521"/>
            <a:ext cx="11577234" cy="6416298"/>
          </a:xfrm>
          <a:prstGeom prst="rect">
            <a:avLst/>
          </a:prstGeom>
          <a:noFill/>
          <a:ln w="1968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649934" y="424848"/>
            <a:ext cx="8835304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dirty="0" smtClean="0">
                <a:latin typeface="Times New Roman" charset="0"/>
                <a:ea typeface="Times New Roman" charset="0"/>
                <a:cs typeface="Times New Roman" charset="0"/>
              </a:rPr>
              <a:t>Vem sambar ia ia</a:t>
            </a:r>
          </a:p>
          <a:p>
            <a:pPr algn="ctr"/>
            <a:r>
              <a:rPr lang="en-US" sz="9600" dirty="0" smtClean="0">
                <a:latin typeface="Times New Roman" charset="0"/>
                <a:ea typeface="Times New Roman" charset="0"/>
                <a:cs typeface="Times New Roman" charset="0"/>
              </a:rPr>
              <a:t>Vem sambar io io</a:t>
            </a:r>
          </a:p>
          <a:p>
            <a:pPr algn="ctr"/>
            <a:r>
              <a:rPr lang="en-US" sz="9600" dirty="0">
                <a:latin typeface="Times New Roman" charset="0"/>
                <a:ea typeface="Times New Roman" charset="0"/>
                <a:cs typeface="Times New Roman" charset="0"/>
              </a:rPr>
              <a:t>i</a:t>
            </a:r>
            <a:r>
              <a:rPr lang="en-US" sz="9600" dirty="0" smtClean="0">
                <a:latin typeface="Times New Roman" charset="0"/>
                <a:ea typeface="Times New Roman" charset="0"/>
                <a:cs typeface="Times New Roman" charset="0"/>
              </a:rPr>
              <a:t>a ia</a:t>
            </a:r>
          </a:p>
          <a:p>
            <a:pPr algn="ctr"/>
            <a:r>
              <a:rPr lang="en-US" sz="9600" dirty="0">
                <a:latin typeface="Times New Roman" charset="0"/>
                <a:ea typeface="Times New Roman" charset="0"/>
                <a:cs typeface="Times New Roman" charset="0"/>
              </a:rPr>
              <a:t>i</a:t>
            </a:r>
            <a:r>
              <a:rPr lang="en-US" sz="9600" dirty="0" smtClean="0">
                <a:latin typeface="Times New Roman" charset="0"/>
                <a:ea typeface="Times New Roman" charset="0"/>
                <a:cs typeface="Times New Roman" charset="0"/>
              </a:rPr>
              <a:t>o io</a:t>
            </a:r>
            <a:endParaRPr lang="en-US" sz="96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4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116</Words>
  <Application>Microsoft Macintosh PowerPoint</Application>
  <PresentationFormat>Widescreen</PresentationFormat>
  <Paragraphs>60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Calibri</vt:lpstr>
      <vt:lpstr>Calibri Light</vt:lpstr>
      <vt:lpstr>Times New Roman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Elizabeth Robertson</dc:creator>
  <cp:lastModifiedBy>Elizabeth Robertson</cp:lastModifiedBy>
  <cp:revision>21</cp:revision>
  <dcterms:created xsi:type="dcterms:W3CDTF">2018-03-18T23:32:23Z</dcterms:created>
  <dcterms:modified xsi:type="dcterms:W3CDTF">2018-03-19T00:32:06Z</dcterms:modified>
</cp:coreProperties>
</file>