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what continent is Brazil located? 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South America</a:t>
            </a:r>
            <a:endParaRPr sz="5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capital of Brazil? 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Brasilia</a:t>
            </a:r>
            <a:endParaRPr sz="5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national language of Brazil? 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Portuguese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Baseball is known as America’s “National Pastime.” What is Brazil’s national pastime? </a:t>
            </a:r>
            <a:r>
              <a:rPr lang="en-US" sz="4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Soccer or fútbol</a:t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famous river runs through Brazil? 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The Amazon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two major sporting events has Brazil recently hosted? </a:t>
            </a:r>
            <a:endParaRPr sz="4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World Cup (2014) &amp; The Summer Olympics (2016)</a:t>
            </a:r>
            <a:endParaRPr sz="4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BRAZIL SUPER QUIZ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838050" y="1275900"/>
            <a:ext cx="7542300" cy="49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type of music and dance is Brazil most famous for? 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Samba</a:t>
            </a:r>
            <a:endParaRPr sz="5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8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simple-light</vt:lpstr>
      <vt:lpstr>PowerPoint Presentation</vt:lpstr>
      <vt:lpstr>BRAZIL SUPER QUIZ</vt:lpstr>
      <vt:lpstr>BRAZIL SUPER QUIZ</vt:lpstr>
      <vt:lpstr>BRAZIL SUPER QUIZ</vt:lpstr>
      <vt:lpstr>BRAZIL SUPER QUIZ</vt:lpstr>
      <vt:lpstr>BRAZIL SUPER QUIZ</vt:lpstr>
      <vt:lpstr>BRAZIL SUPER QUIZ</vt:lpstr>
      <vt:lpstr>BRAZIL SUPER QUIZ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2018-04-25T23:06:45Z</dcterms:modified>
</cp:coreProperties>
</file>