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>
  <p:cSld name="Title and Two 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loudness or softness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Dynamics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quality or tone color of a sound. It distinguishes one instrument sound from another.</a:t>
            </a:r>
            <a:endParaRPr sz="3600"/>
          </a:p>
        </p:txBody>
      </p:sp>
      <p:sp>
        <p:nvSpPr>
          <p:cNvPr id="106" name="Shape 106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Timbre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LEARNING OUTCOMES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838050" y="777650"/>
            <a:ext cx="7542300" cy="54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appropriate use of six elements of music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empathy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understanding of the role music plays in our lives</a:t>
            </a:r>
            <a:endParaRPr sz="3600"/>
          </a:p>
          <a:p>
            <a:pPr indent="-4572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Demonstrate the role music plays in the lives of people living in Brazil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Bubble Gum, Bubble Gum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1300875" y="1075499"/>
            <a:ext cx="6801000" cy="35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Bubble Gum,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Bubble Gum,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In a dish.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How many pieces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Do you wish?</a:t>
            </a:r>
            <a:endParaRPr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steady pulse of music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Beat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1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speed of the beat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(fast, medium, or slow)</a:t>
            </a:r>
            <a:endParaRPr sz="3600"/>
          </a:p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Tempo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2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highness or lowness of sounds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</p:txBody>
      </p:sp>
      <p:sp>
        <p:nvSpPr>
          <p:cNvPr id="71" name="Shape 71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Pitch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Respectful Listening Guide</a:t>
            </a:r>
            <a:endParaRPr/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Always </a:t>
            </a:r>
            <a:r>
              <a:rPr lang="en-US" sz="3600">
                <a:solidFill>
                  <a:schemeClr val="dk1"/>
                </a:solidFill>
              </a:rPr>
              <a:t>Be Kind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Be Silent</a:t>
            </a:r>
            <a:endParaRPr sz="3600"/>
          </a:p>
          <a:p>
            <a: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Check your Body Language</a:t>
            </a:r>
            <a:endParaRPr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Brazil</a:t>
            </a:r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Official Language of Brazil:  Portuguese 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Travel to Brazil:  airplane, boat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Animals living in Brazil:  jaguar, sloth, armadillo, tapir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Lesson 3 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length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(short or long)</a:t>
            </a:r>
            <a:endParaRPr sz="3600"/>
          </a:p>
        </p:txBody>
      </p:sp>
      <p:sp>
        <p:nvSpPr>
          <p:cNvPr id="92" name="Shape 92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Duration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