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3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Shape 3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Shape 4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Shape 4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889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endParaRPr/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endParaRPr/>
          </a:p>
          <a:p>
            <a:pPr marL="1371600" lvl="3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1828800" lvl="4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endParaRPr/>
          </a:p>
          <a:p>
            <a:pPr marL="2286000" lvl="5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endParaRPr/>
          </a:p>
          <a:p>
            <a:pPr marL="2743200" lvl="6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3200400" lvl="7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endParaRPr/>
          </a:p>
          <a:p>
            <a:pPr marL="3657600" lvl="8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/>
              <a:t>Please add facts relative to other appropriate content standards</a:t>
            </a:r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889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endParaRPr/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endParaRPr/>
          </a:p>
          <a:p>
            <a:pPr marL="1371600" lvl="3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1828800" lvl="4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endParaRPr/>
          </a:p>
          <a:p>
            <a:pPr marL="2286000" lvl="5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endParaRPr/>
          </a:p>
          <a:p>
            <a:pPr marL="2743200" lvl="6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3200400" lvl="7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endParaRPr/>
          </a:p>
          <a:p>
            <a:pPr marL="3657600" lvl="8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Title and Bod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sz="3200" b="1" i="0" u="none" strike="noStrike" cap="non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3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>
  <p:cSld name="Title and Two Column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sz="3200" b="1" i="0" u="none" strike="noStrike" cap="non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3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sz="3200" b="1" i="0" u="none" strike="noStrike" cap="non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3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sz="3200" b="1" i="0" u="none" strike="noStrike" cap="non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3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sz="3200" b="1" i="0" u="none" strike="noStrike" cap="non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3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2 Elements of Music</a:t>
            </a:r>
            <a:endParaRPr sz="4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endParaRPr sz="36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loudness or softness of a sound </a:t>
            </a:r>
            <a:endParaRPr sz="36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(high, medium, or low)</a:t>
            </a:r>
            <a:endParaRPr sz="3600"/>
          </a:p>
        </p:txBody>
      </p:sp>
      <p:sp>
        <p:nvSpPr>
          <p:cNvPr id="99" name="Shape 99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Dynamics</a:t>
            </a:r>
            <a:endParaRPr sz="4800" b="1" i="0" u="none" strike="noStrike" cap="non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3 Elements of Music</a:t>
            </a:r>
            <a:endParaRPr sz="4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endParaRPr sz="36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quality or tone color of a sound. It distinguishes one instrument sound from another.</a:t>
            </a:r>
            <a:endParaRPr sz="3600"/>
          </a:p>
        </p:txBody>
      </p:sp>
      <p:sp>
        <p:nvSpPr>
          <p:cNvPr id="106" name="Shape 106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Timbre</a:t>
            </a:r>
            <a:endParaRPr sz="4800" b="1" i="0" u="none" strike="noStrike" cap="non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LEARNING OUTCOMES</a:t>
            </a:r>
            <a:endParaRPr sz="4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838050" y="777650"/>
            <a:ext cx="7542300" cy="54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endParaRPr sz="3600"/>
          </a:p>
          <a:p>
            <a:pPr marL="457200" marR="0" lvl="0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Demonstrate appropriate use of six elements of music</a:t>
            </a:r>
            <a:endParaRPr sz="3600"/>
          </a:p>
          <a:p>
            <a:pPr marL="457200" marR="0" lvl="0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Demonstrate understanding of empathy</a:t>
            </a:r>
            <a:endParaRPr sz="3600"/>
          </a:p>
          <a:p>
            <a:pPr marL="457200" marR="0" lvl="0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Demonstrate understanding of the role music plays in our lives</a:t>
            </a:r>
            <a:endParaRPr sz="3600"/>
          </a:p>
          <a:p>
            <a:pPr marL="457200" marR="0" lvl="0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Demonstrate the role music plays in the lives of people living in Brazil</a:t>
            </a:r>
            <a:endParaRPr sz="3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Czechoslovakia</a:t>
            </a:r>
            <a:endParaRPr sz="4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433000" y="223475"/>
            <a:ext cx="8408400" cy="58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endParaRPr sz="3600"/>
          </a:p>
          <a:p>
            <a:pPr marL="0" lvl="0" indent="0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Czechoslovakia, Boom Sha Boom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Yugoslavia, Boom Sha Boom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Let’s get the rhythm of the hands;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got the rhythm of the hands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Let's get the rhythm of the feet;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got the rhythm of the feet.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Let's get the rhythm of the eyes;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got the rhythm of the eyes.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Let's get the rhythm of the hips;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got the rhythm of the hips,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Let’s get the rhythm of the free form dance. </a:t>
            </a:r>
            <a:endParaRPr sz="3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1 Elements of Music</a:t>
            </a:r>
            <a:endParaRPr sz="4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endParaRPr sz="36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steady pulse of music</a:t>
            </a:r>
            <a:endParaRPr sz="3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Beat</a:t>
            </a:r>
            <a:endParaRPr sz="4800" b="1" i="0" u="none" strike="noStrike" cap="non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1 Elements of Music</a:t>
            </a:r>
            <a:endParaRPr sz="4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377125" y="2035800"/>
            <a:ext cx="7624800" cy="26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endParaRPr sz="3600"/>
          </a:p>
          <a:p>
            <a:pPr marL="137160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The pattern of short and long sounds and silences that fit within a steady beat. It is how we multiply or divide the beat to create interesting patterns.</a:t>
            </a:r>
            <a:endParaRPr sz="30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64" name="Shape 64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Rhythm</a:t>
            </a:r>
            <a:endParaRPr sz="4800" b="1" i="0" u="none" strike="noStrike" cap="non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1 Elements of Music</a:t>
            </a:r>
            <a:endParaRPr sz="4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endParaRPr sz="36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speed of the beat </a:t>
            </a:r>
            <a:endParaRPr sz="36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(fast, medium, or slow)</a:t>
            </a:r>
            <a:endParaRPr sz="3600"/>
          </a:p>
        </p:txBody>
      </p:sp>
      <p:sp>
        <p:nvSpPr>
          <p:cNvPr id="71" name="Shape 71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Tempo</a:t>
            </a:r>
            <a:endParaRPr sz="4800" b="1" i="0" u="none" strike="noStrike" cap="non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Respectful Listening Guide</a:t>
            </a:r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57200" rtl="0"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Always </a:t>
            </a:r>
            <a:r>
              <a:rPr lang="en-US" sz="3600">
                <a:solidFill>
                  <a:schemeClr val="dk1"/>
                </a:solidFill>
              </a:rPr>
              <a:t>Be Kind</a:t>
            </a:r>
            <a:endParaRPr sz="3600"/>
          </a:p>
          <a:p>
            <a:pPr marL="457200" lvl="0" indent="-457200" rtl="0"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Be Silent</a:t>
            </a:r>
            <a:endParaRPr sz="3600"/>
          </a:p>
          <a:p>
            <a:pPr marL="457200" lvl="0" indent="-457200" rtl="0"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Check your Body Language</a:t>
            </a:r>
            <a:endParaRPr sz="36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Brazil</a:t>
            </a:r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1300875" y="1229124"/>
            <a:ext cx="6801000" cy="34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>
                <a:solidFill>
                  <a:schemeClr val="dk1"/>
                </a:solidFill>
              </a:rPr>
              <a:t>Official Language of Brazil:  Portuguese</a:t>
            </a:r>
            <a:endParaRPr sz="360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60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>
                <a:solidFill>
                  <a:schemeClr val="dk1"/>
                </a:solidFill>
              </a:rPr>
              <a:t>Capital:  Brasilia</a:t>
            </a:r>
            <a:endParaRPr sz="360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60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>
                <a:solidFill>
                  <a:schemeClr val="dk1"/>
                </a:solidFill>
              </a:rPr>
              <a:t>Famous for: samba, futbol, amazon, olympics, world cup</a:t>
            </a:r>
            <a:endParaRPr sz="360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2 Elements of Music</a:t>
            </a:r>
            <a:endParaRPr sz="4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endParaRPr sz="36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highness or lowness of sounds </a:t>
            </a:r>
            <a:endParaRPr sz="36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(high, medium, or low)</a:t>
            </a:r>
            <a:endParaRPr sz="3600"/>
          </a:p>
        </p:txBody>
      </p:sp>
      <p:sp>
        <p:nvSpPr>
          <p:cNvPr id="92" name="Shape 92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Pitch</a:t>
            </a:r>
            <a:endParaRPr sz="4800" b="1" i="0" u="none" strike="noStrike" cap="non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-light">
  <a:themeElements>
    <a:clrScheme name="Custom 1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E85418"/>
      </a:accent1>
      <a:accent2>
        <a:srgbClr val="DF6416"/>
      </a:accent2>
      <a:accent3>
        <a:srgbClr val="9FC41D"/>
      </a:accent3>
      <a:accent4>
        <a:srgbClr val="57A7B5"/>
      </a:accent4>
      <a:accent5>
        <a:srgbClr val="2BB7D2"/>
      </a:accent5>
      <a:accent6>
        <a:srgbClr val="D7142A"/>
      </a:accent6>
      <a:hlink>
        <a:srgbClr val="461B84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(4:3)</PresentationFormat>
  <Slides>12</Slides>
  <Notes>12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simple-light</vt:lpstr>
      <vt:lpstr>PowerPoint Presentation</vt:lpstr>
      <vt:lpstr>LEARNING OUTCOMES</vt:lpstr>
      <vt:lpstr>Czechoslovakia</vt:lpstr>
      <vt:lpstr>Lesson 1 Elements of Music</vt:lpstr>
      <vt:lpstr>Lesson 1 Elements of Music</vt:lpstr>
      <vt:lpstr>Lesson 1 Elements of Music</vt:lpstr>
      <vt:lpstr>Respectful Listening Guide</vt:lpstr>
      <vt:lpstr>Brazil</vt:lpstr>
      <vt:lpstr>Lesson 2 Elements of Music</vt:lpstr>
      <vt:lpstr>Lesson 2 Elements of Music</vt:lpstr>
      <vt:lpstr>Lesson 3 Elements of Music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revision>1</cp:revision>
  <dcterms:modified xsi:type="dcterms:W3CDTF">2018-04-25T23:07:27Z</dcterms:modified>
</cp:coreProperties>
</file>