
<file path=[Content_Types].xml><?xml version="1.0" encoding="utf-8"?>
<Types xmlns="http://schemas.openxmlformats.org/package/2006/content-types">
  <Default ContentType="image/jpeg" Extension="jpg"/>
  <Default ContentType="application/xml" Extension="xml"/>
  <Default ContentType="application/vnd.openxmlformats-package.relationships+xml" Extension="rels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autoCompressPictures="0" strictFirstAndLastChars="0" saveSubsetFonts="1">
  <p:sldMasterIdLst>
    <p:sldMasterId id="2147483653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0" r:id="rId19"/>
    <p:sldId id="271" r:id="rId20"/>
    <p:sldId id="272" r:id="rId21"/>
    <p:sldId id="273" r:id="rId22"/>
    <p:sldId id="274" r:id="rId23"/>
  </p:sldIdLst>
  <p:sldSz cy="6858000" cx="9144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/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6.xml"/><Relationship Id="rId11" Type="http://schemas.openxmlformats.org/officeDocument/2006/relationships/slide" Target="slides/slide7.xml"/><Relationship Id="rId22" Type="http://schemas.openxmlformats.org/officeDocument/2006/relationships/slide" Target="slides/slide18.xml"/><Relationship Id="rId10" Type="http://schemas.openxmlformats.org/officeDocument/2006/relationships/slide" Target="slides/slide6.xml"/><Relationship Id="rId21" Type="http://schemas.openxmlformats.org/officeDocument/2006/relationships/slide" Target="slides/slide17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23" Type="http://schemas.openxmlformats.org/officeDocument/2006/relationships/slide" Target="slides/slide19.xml"/><Relationship Id="rId1" Type="http://schemas.openxmlformats.org/officeDocument/2006/relationships/theme" Target="theme/theme1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9" Type="http://schemas.openxmlformats.org/officeDocument/2006/relationships/slide" Target="slides/slide5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5" Type="http://schemas.openxmlformats.org/officeDocument/2006/relationships/slide" Target="slides/slide1.xml"/><Relationship Id="rId19" Type="http://schemas.openxmlformats.org/officeDocument/2006/relationships/slide" Target="slides/slide15.xml"/><Relationship Id="rId6" Type="http://schemas.openxmlformats.org/officeDocument/2006/relationships/slide" Target="slides/slide2.xml"/><Relationship Id="rId18" Type="http://schemas.openxmlformats.org/officeDocument/2006/relationships/slide" Target="slides/slide14.xml"/><Relationship Id="rId7" Type="http://schemas.openxmlformats.org/officeDocument/2006/relationships/slide" Target="slides/slide3.xml"/><Relationship Id="rId8" Type="http://schemas.openxmlformats.org/officeDocument/2006/relationships/slide" Target="slides/slide4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 txBox="1"/>
          <p:nvPr>
            <p:ph idx="2" type="hdr"/>
          </p:nvPr>
        </p:nvSpPr>
        <p:spPr>
          <a:xfrm>
            <a:off x="0" y="0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" name="Shape 4"/>
          <p:cNvSpPr txBox="1"/>
          <p:nvPr>
            <p:ph idx="10" type="dt"/>
          </p:nvPr>
        </p:nvSpPr>
        <p:spPr>
          <a:xfrm>
            <a:off x="3884612" y="0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lv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" name="Shape 5"/>
          <p:cNvSpPr/>
          <p:nvPr>
            <p:ph idx="3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" name="Shape 6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228600" lvl="0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28600" lvl="1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28600" lvl="5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28600" lvl="6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28600" lvl="7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28600" lvl="8" marL="4114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" name="Shape 7"/>
          <p:cNvSpPr txBox="1"/>
          <p:nvPr>
            <p:ph idx="11" type="ftr"/>
          </p:nvPr>
        </p:nvSpPr>
        <p:spPr>
          <a:xfrm>
            <a:off x="0" y="8685213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/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" name="Shape 8"/>
          <p:cNvSpPr txBox="1"/>
          <p:nvPr>
            <p:ph idx="12" type="sldNum"/>
          </p:nvPr>
        </p:nvSpPr>
        <p:spPr>
          <a:xfrm>
            <a:off x="3884612" y="8685213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8890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Courier New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Noto Sans Symbols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Courier New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Noto Sans Symbols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6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7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Courier New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8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Noto Sans Symbols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Shape 36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Shape 37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93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Shape 94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5" name="Shape 95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00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Shape 101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2" name="Shape 102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07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Shape 108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9" name="Shape 109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13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Shape 114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5" name="Shape 115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19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Shape 120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1" name="Shape 121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25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Shape 126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7" name="Shape 127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3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Shape 132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3" name="Shape 133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37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Shape 138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9" name="Shape 139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43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Shape 144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5" name="Shape 145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49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Shape 150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1" name="Shape 151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9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Shape 40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1" name="Shape 41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45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Shape 46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7" name="Shape 47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5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Shape 52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3" name="Shape 53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58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Shape 59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0" name="Shape 60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65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Shape 66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7" name="Shape 67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72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Shape 73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4" name="Shape 74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5" name="Shape 75"/>
          <p:cNvSpPr txBox="1"/>
          <p:nvPr>
            <p:ph idx="12" type="sldNum"/>
          </p:nvPr>
        </p:nvSpPr>
        <p:spPr>
          <a:xfrm>
            <a:off x="3884612" y="8685213"/>
            <a:ext cx="2971800" cy="4572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88900" lvl="0" mar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/>
          </a:p>
          <a:p>
            <a:pPr indent="0" lvl="1" marL="45720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Courier New"/>
              <a:buNone/>
            </a:pPr>
            <a:r>
              <a:t/>
            </a:r>
            <a:endParaRPr/>
          </a:p>
          <a:p>
            <a:pPr indent="0" lvl="2" marL="91440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Noto Sans Symbols"/>
              <a:buNone/>
            </a:pPr>
            <a:r>
              <a:t/>
            </a:r>
            <a:endParaRPr/>
          </a:p>
          <a:p>
            <a:pPr indent="0" lvl="3" marL="137160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/>
          </a:p>
          <a:p>
            <a:pPr indent="0" lvl="4" marL="182880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Courier New"/>
              <a:buNone/>
            </a:pPr>
            <a:r>
              <a:t/>
            </a:r>
            <a:endParaRPr/>
          </a:p>
          <a:p>
            <a:pPr indent="0" lvl="5" marL="228600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Noto Sans Symbols"/>
              <a:buNone/>
            </a:pPr>
            <a:r>
              <a:t/>
            </a:r>
            <a:endParaRPr/>
          </a:p>
          <a:p>
            <a:pPr indent="0" lvl="6" marL="274320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/>
          </a:p>
          <a:p>
            <a:pPr indent="0" lvl="7" marL="320040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Courier New"/>
              <a:buNone/>
            </a:pPr>
            <a:r>
              <a:t/>
            </a:r>
            <a:endParaRPr/>
          </a:p>
          <a:p>
            <a:pPr indent="0" lvl="8" marL="365760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Noto Sans Symbols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79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Shape 80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1" name="Shape 81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/>
              <a:t>Please add facts relative to other appropriate content standards</a:t>
            </a:r>
            <a:endParaRPr/>
          </a:p>
        </p:txBody>
      </p:sp>
      <p:sp>
        <p:nvSpPr>
          <p:cNvPr id="82" name="Shape 82"/>
          <p:cNvSpPr txBox="1"/>
          <p:nvPr>
            <p:ph idx="12" type="sldNum"/>
          </p:nvPr>
        </p:nvSpPr>
        <p:spPr>
          <a:xfrm>
            <a:off x="3884612" y="8685213"/>
            <a:ext cx="2971800" cy="4572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88900" lvl="0" mar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/>
          </a:p>
          <a:p>
            <a:pPr indent="0" lvl="1" marL="45720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Courier New"/>
              <a:buNone/>
            </a:pPr>
            <a:r>
              <a:t/>
            </a:r>
            <a:endParaRPr/>
          </a:p>
          <a:p>
            <a:pPr indent="0" lvl="2" marL="91440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Noto Sans Symbols"/>
              <a:buNone/>
            </a:pPr>
            <a:r>
              <a:t/>
            </a:r>
            <a:endParaRPr/>
          </a:p>
          <a:p>
            <a:pPr indent="0" lvl="3" marL="137160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/>
          </a:p>
          <a:p>
            <a:pPr indent="0" lvl="4" marL="182880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Courier New"/>
              <a:buNone/>
            </a:pPr>
            <a:r>
              <a:t/>
            </a:r>
            <a:endParaRPr/>
          </a:p>
          <a:p>
            <a:pPr indent="0" lvl="5" marL="228600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Noto Sans Symbols"/>
              <a:buNone/>
            </a:pPr>
            <a:r>
              <a:t/>
            </a:r>
            <a:endParaRPr/>
          </a:p>
          <a:p>
            <a:pPr indent="0" lvl="6" marL="274320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/>
          </a:p>
          <a:p>
            <a:pPr indent="0" lvl="7" marL="320040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Courier New"/>
              <a:buNone/>
            </a:pPr>
            <a:r>
              <a:t/>
            </a:r>
            <a:endParaRPr/>
          </a:p>
          <a:p>
            <a:pPr indent="0" lvl="8" marL="365760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Noto Sans Symbols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86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Shape 87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8" name="Shape 88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Body">
  <p:cSld name="Title and Body">
    <p:spTree>
      <p:nvGrpSpPr>
        <p:cNvPr id="10" name="Shape 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hape 11"/>
          <p:cNvSpPr txBox="1"/>
          <p:nvPr>
            <p:ph type="title"/>
          </p:nvPr>
        </p:nvSpPr>
        <p:spPr>
          <a:xfrm>
            <a:off x="75531" y="76201"/>
            <a:ext cx="9051925" cy="701458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000"/>
              <a:buFont typeface="Calibri"/>
              <a:buNone/>
              <a:defRPr b="1" i="0" sz="40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12" name="Shape 12"/>
          <p:cNvSpPr txBox="1"/>
          <p:nvPr>
            <p:ph idx="1" type="body"/>
          </p:nvPr>
        </p:nvSpPr>
        <p:spPr>
          <a:xfrm>
            <a:off x="1300873" y="2035728"/>
            <a:ext cx="6801057" cy="263502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Calibri"/>
              <a:buNone/>
              <a:defRPr b="0" i="0" sz="25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2860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2860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2860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2860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3" name="Shape 13"/>
          <p:cNvSpPr txBox="1"/>
          <p:nvPr>
            <p:ph idx="2" type="body"/>
          </p:nvPr>
        </p:nvSpPr>
        <p:spPr>
          <a:xfrm>
            <a:off x="1300874" y="1447800"/>
            <a:ext cx="6801057" cy="587928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90"/>
              </a:buClr>
              <a:buSzPts val="3200"/>
              <a:buFont typeface="Calibri"/>
              <a:buNone/>
              <a:defRPr b="1" i="0" sz="3200" u="none" cap="none" strike="noStrike">
                <a:solidFill>
                  <a:srgbClr val="000090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2860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2860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2860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2860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4" name="Shape 14"/>
          <p:cNvSpPr txBox="1"/>
          <p:nvPr>
            <p:ph idx="3" type="body"/>
          </p:nvPr>
        </p:nvSpPr>
        <p:spPr>
          <a:xfrm>
            <a:off x="1300873" y="4670753"/>
            <a:ext cx="6801058" cy="977394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3873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2500"/>
              <a:buFont typeface="Noto Sans Symbols"/>
              <a:buChar char="▪"/>
              <a:defRPr b="0" i="0" sz="25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2860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2860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2860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2860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Two Columns">
  <p:cSld name="Title and Two Columns">
    <p:spTree>
      <p:nvGrpSpPr>
        <p:cNvPr id="15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hape 16"/>
          <p:cNvSpPr txBox="1"/>
          <p:nvPr>
            <p:ph type="title"/>
          </p:nvPr>
        </p:nvSpPr>
        <p:spPr>
          <a:xfrm>
            <a:off x="75531" y="76201"/>
            <a:ext cx="9051925" cy="701458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000"/>
              <a:buFont typeface="Calibri"/>
              <a:buNone/>
              <a:defRPr b="1" i="0" sz="40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17" name="Shape 17"/>
          <p:cNvSpPr txBox="1"/>
          <p:nvPr>
            <p:ph idx="1" type="body"/>
          </p:nvPr>
        </p:nvSpPr>
        <p:spPr>
          <a:xfrm>
            <a:off x="1300873" y="2035728"/>
            <a:ext cx="6801057" cy="263502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Calibri"/>
              <a:buNone/>
              <a:defRPr b="0" i="0" sz="25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2860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2860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2860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2860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8" name="Shape 18"/>
          <p:cNvSpPr txBox="1"/>
          <p:nvPr>
            <p:ph idx="2" type="body"/>
          </p:nvPr>
        </p:nvSpPr>
        <p:spPr>
          <a:xfrm>
            <a:off x="1300874" y="1447800"/>
            <a:ext cx="6801057" cy="587928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90"/>
              </a:buClr>
              <a:buSzPts val="3200"/>
              <a:buFont typeface="Calibri"/>
              <a:buNone/>
              <a:defRPr b="1" i="0" sz="3200" u="none" cap="none" strike="noStrike">
                <a:solidFill>
                  <a:srgbClr val="000090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2860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2860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2860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2860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9" name="Shape 19"/>
          <p:cNvSpPr txBox="1"/>
          <p:nvPr>
            <p:ph idx="3" type="body"/>
          </p:nvPr>
        </p:nvSpPr>
        <p:spPr>
          <a:xfrm>
            <a:off x="1300873" y="4670753"/>
            <a:ext cx="6801058" cy="977394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3873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2500"/>
              <a:buFont typeface="Noto Sans Symbols"/>
              <a:buChar char="▪"/>
              <a:defRPr b="0" i="0" sz="25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2860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2860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2860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2860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Only">
  <p:cSld name="Title Only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Shape 21"/>
          <p:cNvSpPr txBox="1"/>
          <p:nvPr>
            <p:ph type="title"/>
          </p:nvPr>
        </p:nvSpPr>
        <p:spPr>
          <a:xfrm>
            <a:off x="75531" y="76201"/>
            <a:ext cx="9051925" cy="701458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000"/>
              <a:buFont typeface="Calibri"/>
              <a:buNone/>
              <a:defRPr b="1" i="0" sz="40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22" name="Shape 22"/>
          <p:cNvSpPr txBox="1"/>
          <p:nvPr>
            <p:ph idx="1" type="body"/>
          </p:nvPr>
        </p:nvSpPr>
        <p:spPr>
          <a:xfrm>
            <a:off x="1300873" y="2035728"/>
            <a:ext cx="6801057" cy="263502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Calibri"/>
              <a:buNone/>
              <a:defRPr b="0" i="0" sz="25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2860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2860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2860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2860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3" name="Shape 23"/>
          <p:cNvSpPr txBox="1"/>
          <p:nvPr>
            <p:ph idx="2" type="body"/>
          </p:nvPr>
        </p:nvSpPr>
        <p:spPr>
          <a:xfrm>
            <a:off x="1300874" y="1447800"/>
            <a:ext cx="6801057" cy="587928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90"/>
              </a:buClr>
              <a:buSzPts val="3200"/>
              <a:buFont typeface="Calibri"/>
              <a:buNone/>
              <a:defRPr b="1" i="0" sz="3200" u="none" cap="none" strike="noStrike">
                <a:solidFill>
                  <a:srgbClr val="000090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2860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2860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2860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2860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4" name="Shape 24"/>
          <p:cNvSpPr txBox="1"/>
          <p:nvPr>
            <p:ph idx="3" type="body"/>
          </p:nvPr>
        </p:nvSpPr>
        <p:spPr>
          <a:xfrm>
            <a:off x="1300873" y="4670753"/>
            <a:ext cx="6801058" cy="977394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3873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2500"/>
              <a:buFont typeface="Noto Sans Symbols"/>
              <a:buChar char="▪"/>
              <a:defRPr b="0" i="0" sz="25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2860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2860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2860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2860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Caption">
  <p:cSld name="Caption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hape 26"/>
          <p:cNvSpPr txBox="1"/>
          <p:nvPr>
            <p:ph type="title"/>
          </p:nvPr>
        </p:nvSpPr>
        <p:spPr>
          <a:xfrm>
            <a:off x="75531" y="76201"/>
            <a:ext cx="9051925" cy="701458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000"/>
              <a:buFont typeface="Calibri"/>
              <a:buNone/>
              <a:defRPr b="1" i="0" sz="40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27" name="Shape 27"/>
          <p:cNvSpPr txBox="1"/>
          <p:nvPr>
            <p:ph idx="1" type="body"/>
          </p:nvPr>
        </p:nvSpPr>
        <p:spPr>
          <a:xfrm>
            <a:off x="1300873" y="2035728"/>
            <a:ext cx="6801057" cy="263502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Calibri"/>
              <a:buNone/>
              <a:defRPr b="0" i="0" sz="25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2860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2860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2860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2860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8" name="Shape 28"/>
          <p:cNvSpPr txBox="1"/>
          <p:nvPr>
            <p:ph idx="2" type="body"/>
          </p:nvPr>
        </p:nvSpPr>
        <p:spPr>
          <a:xfrm>
            <a:off x="1300874" y="1447800"/>
            <a:ext cx="6801057" cy="587928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90"/>
              </a:buClr>
              <a:buSzPts val="3200"/>
              <a:buFont typeface="Calibri"/>
              <a:buNone/>
              <a:defRPr b="1" i="0" sz="3200" u="none" cap="none" strike="noStrike">
                <a:solidFill>
                  <a:srgbClr val="000090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2860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2860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2860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2860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9" name="Shape 29"/>
          <p:cNvSpPr txBox="1"/>
          <p:nvPr>
            <p:ph idx="3" type="body"/>
          </p:nvPr>
        </p:nvSpPr>
        <p:spPr>
          <a:xfrm>
            <a:off x="1300873" y="4670753"/>
            <a:ext cx="6801058" cy="977394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3873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2500"/>
              <a:buFont typeface="Noto Sans Symbols"/>
              <a:buChar char="▪"/>
              <a:defRPr b="0" i="0" sz="25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2860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2860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2860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2860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Blank">
  <p:cSld name="Blank">
    <p:spTree>
      <p:nvGrpSpPr>
        <p:cNvPr id="30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Shape 31"/>
          <p:cNvSpPr txBox="1"/>
          <p:nvPr>
            <p:ph type="title"/>
          </p:nvPr>
        </p:nvSpPr>
        <p:spPr>
          <a:xfrm>
            <a:off x="75531" y="76201"/>
            <a:ext cx="9051925" cy="701458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000"/>
              <a:buFont typeface="Calibri"/>
              <a:buNone/>
              <a:defRPr b="1" i="0" sz="40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32" name="Shape 32"/>
          <p:cNvSpPr txBox="1"/>
          <p:nvPr>
            <p:ph idx="1" type="body"/>
          </p:nvPr>
        </p:nvSpPr>
        <p:spPr>
          <a:xfrm>
            <a:off x="1300873" y="2035728"/>
            <a:ext cx="6801057" cy="263502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Calibri"/>
              <a:buNone/>
              <a:defRPr b="0" i="0" sz="25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2860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2860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2860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2860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33" name="Shape 33"/>
          <p:cNvSpPr txBox="1"/>
          <p:nvPr>
            <p:ph idx="2" type="body"/>
          </p:nvPr>
        </p:nvSpPr>
        <p:spPr>
          <a:xfrm>
            <a:off x="1300874" y="1447800"/>
            <a:ext cx="6801057" cy="587928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90"/>
              </a:buClr>
              <a:buSzPts val="3200"/>
              <a:buFont typeface="Calibri"/>
              <a:buNone/>
              <a:defRPr b="1" i="0" sz="3200" u="none" cap="none" strike="noStrike">
                <a:solidFill>
                  <a:srgbClr val="000090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2860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2860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2860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2860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34" name="Shape 34"/>
          <p:cNvSpPr txBox="1"/>
          <p:nvPr>
            <p:ph idx="3" type="body"/>
          </p:nvPr>
        </p:nvSpPr>
        <p:spPr>
          <a:xfrm>
            <a:off x="1300873" y="4670753"/>
            <a:ext cx="6801058" cy="977394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3873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2500"/>
              <a:buFont typeface="Noto Sans Symbols"/>
              <a:buChar char="▪"/>
              <a:defRPr b="0" i="0" sz="25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2860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2860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2860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2860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image" Target="../media/image1.jpg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blipFill>
          <a:blip r:embed="rId1">
            <a:alphaModFix/>
          </a:blip>
          <a:stretch>
            <a:fillRect/>
          </a:stretch>
        </a:blip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2"/>
    <p:sldLayoutId id="2147483649" r:id="rId3"/>
    <p:sldLayoutId id="2147483650" r:id="rId4"/>
    <p:sldLayoutId id="2147483651" r:id="rId5"/>
    <p:sldLayoutId id="2147483652" r:id="rId6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3.jp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2.xml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3.xml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4.xml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5.xml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6.xml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7.xml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8.xml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2.jp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38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96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Shape 97"/>
          <p:cNvSpPr txBox="1"/>
          <p:nvPr>
            <p:ph type="title"/>
          </p:nvPr>
        </p:nvSpPr>
        <p:spPr>
          <a:xfrm>
            <a:off x="75531" y="76201"/>
            <a:ext cx="9051900" cy="701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000"/>
              <a:buFont typeface="Calibri"/>
              <a:buNone/>
            </a:pPr>
            <a:r>
              <a:rPr lang="en-US"/>
              <a:t>Lesson 3 Elements of Music</a:t>
            </a:r>
            <a:endParaRPr b="1" i="0" sz="40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8" name="Shape 98"/>
          <p:cNvSpPr txBox="1"/>
          <p:nvPr>
            <p:ph idx="1" type="body"/>
          </p:nvPr>
        </p:nvSpPr>
        <p:spPr>
          <a:xfrm>
            <a:off x="1300873" y="2035728"/>
            <a:ext cx="6801000" cy="2634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Calibri"/>
              <a:buNone/>
            </a:pPr>
            <a:r>
              <a:t/>
            </a:r>
            <a:endParaRPr sz="3600"/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Calibri"/>
              <a:buNone/>
            </a:pPr>
            <a:r>
              <a:rPr lang="en-US" sz="3600"/>
              <a:t>The loudness or softness of a sound </a:t>
            </a:r>
            <a:endParaRPr sz="3600"/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Calibri"/>
              <a:buNone/>
            </a:pPr>
            <a:r>
              <a:rPr lang="en-US" sz="3600"/>
              <a:t>(high, medium, or low)</a:t>
            </a:r>
            <a:endParaRPr sz="3600"/>
          </a:p>
        </p:txBody>
      </p:sp>
      <p:sp>
        <p:nvSpPr>
          <p:cNvPr id="99" name="Shape 99"/>
          <p:cNvSpPr txBox="1"/>
          <p:nvPr>
            <p:ph idx="2" type="body"/>
          </p:nvPr>
        </p:nvSpPr>
        <p:spPr>
          <a:xfrm>
            <a:off x="1300874" y="1447800"/>
            <a:ext cx="6801000" cy="588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90"/>
              </a:buClr>
              <a:buSzPts val="3200"/>
              <a:buFont typeface="Calibri"/>
              <a:buNone/>
            </a:pPr>
            <a:r>
              <a:rPr lang="en-US" sz="4800"/>
              <a:t>Dynamics</a:t>
            </a:r>
            <a:endParaRPr b="1" i="0" sz="4800" u="none" cap="none" strike="noStrike">
              <a:solidFill>
                <a:srgbClr val="00009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03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Shape 104"/>
          <p:cNvSpPr txBox="1"/>
          <p:nvPr>
            <p:ph type="title"/>
          </p:nvPr>
        </p:nvSpPr>
        <p:spPr>
          <a:xfrm>
            <a:off x="75531" y="76201"/>
            <a:ext cx="9051900" cy="701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000"/>
              <a:buFont typeface="Calibri"/>
              <a:buNone/>
            </a:pPr>
            <a:r>
              <a:rPr lang="en-US"/>
              <a:t>Lesson 3 Elements of Music</a:t>
            </a:r>
            <a:endParaRPr b="1" i="0" sz="40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5" name="Shape 105"/>
          <p:cNvSpPr txBox="1"/>
          <p:nvPr>
            <p:ph idx="1" type="body"/>
          </p:nvPr>
        </p:nvSpPr>
        <p:spPr>
          <a:xfrm>
            <a:off x="1300873" y="2035728"/>
            <a:ext cx="6801000" cy="2634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Calibri"/>
              <a:buNone/>
            </a:pPr>
            <a:r>
              <a:t/>
            </a:r>
            <a:endParaRPr sz="3600"/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Calibri"/>
              <a:buNone/>
            </a:pPr>
            <a:r>
              <a:rPr lang="en-US" sz="3600"/>
              <a:t>The quality or tone color of a sound. It distinguishes one instrument sound from another.</a:t>
            </a:r>
            <a:endParaRPr sz="3600"/>
          </a:p>
        </p:txBody>
      </p:sp>
      <p:sp>
        <p:nvSpPr>
          <p:cNvPr id="106" name="Shape 106"/>
          <p:cNvSpPr txBox="1"/>
          <p:nvPr>
            <p:ph idx="2" type="body"/>
          </p:nvPr>
        </p:nvSpPr>
        <p:spPr>
          <a:xfrm>
            <a:off x="1300874" y="1447800"/>
            <a:ext cx="6801000" cy="588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90"/>
              </a:buClr>
              <a:buSzPts val="3200"/>
              <a:buFont typeface="Calibri"/>
              <a:buNone/>
            </a:pPr>
            <a:r>
              <a:rPr lang="en-US" sz="4800"/>
              <a:t>Timbre</a:t>
            </a:r>
            <a:endParaRPr b="1" i="0" sz="4800" u="none" cap="none" strike="noStrike">
              <a:solidFill>
                <a:srgbClr val="00009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10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Shape 111"/>
          <p:cNvSpPr txBox="1"/>
          <p:nvPr>
            <p:ph type="title"/>
          </p:nvPr>
        </p:nvSpPr>
        <p:spPr>
          <a:xfrm>
            <a:off x="75531" y="76201"/>
            <a:ext cx="9051900" cy="701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000"/>
              <a:buFont typeface="Calibri"/>
              <a:buNone/>
            </a:pPr>
            <a:r>
              <a:rPr lang="en-US"/>
              <a:t>LESSON 2 WARM UP</a:t>
            </a:r>
            <a:endParaRPr b="1" i="0" sz="40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2" name="Shape 112"/>
          <p:cNvSpPr txBox="1"/>
          <p:nvPr>
            <p:ph idx="1" type="body"/>
          </p:nvPr>
        </p:nvSpPr>
        <p:spPr>
          <a:xfrm>
            <a:off x="838050" y="1219525"/>
            <a:ext cx="7542300" cy="5191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800">
              <a:solidFill>
                <a:schemeClr val="dk1"/>
              </a:solidFill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4800">
                <a:solidFill>
                  <a:srgbClr val="000090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IRISH WORDS</a:t>
            </a:r>
            <a:endParaRPr b="1" sz="4800">
              <a:solidFill>
                <a:srgbClr val="000090"/>
              </a:solidFill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600">
              <a:solidFill>
                <a:schemeClr val="dk1"/>
              </a:solidFill>
              <a:highlight>
                <a:schemeClr val="lt1"/>
              </a:highlight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800">
                <a:solidFill>
                  <a:schemeClr val="dk1"/>
                </a:solidFill>
                <a:highlight>
                  <a:schemeClr val="lt1"/>
                </a:highlight>
                <a:latin typeface="Arial"/>
                <a:ea typeface="Arial"/>
                <a:cs typeface="Arial"/>
                <a:sym typeface="Arial"/>
              </a:rPr>
              <a:t>S</a:t>
            </a:r>
            <a:r>
              <a:rPr lang="en-US" sz="4800">
                <a:solidFill>
                  <a:schemeClr val="dk1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uas = Up</a:t>
            </a:r>
            <a:endParaRPr sz="4800">
              <a:solidFill>
                <a:schemeClr val="dk1"/>
              </a:solidFill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800">
                <a:solidFill>
                  <a:schemeClr val="dk1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Síos = Down</a:t>
            </a:r>
            <a:endParaRPr sz="4800">
              <a:solidFill>
                <a:schemeClr val="dk1"/>
              </a:solidFill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800">
                <a:solidFill>
                  <a:schemeClr val="dk1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Amach = Out</a:t>
            </a:r>
            <a:endParaRPr sz="4800">
              <a:solidFill>
                <a:schemeClr val="dk1"/>
              </a:solidFill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800">
                <a:solidFill>
                  <a:schemeClr val="dk1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I</a:t>
            </a:r>
            <a:r>
              <a:rPr lang="en-US" sz="4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steach = In</a:t>
            </a:r>
            <a:endParaRPr sz="480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16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Shape 117"/>
          <p:cNvSpPr txBox="1"/>
          <p:nvPr>
            <p:ph type="title"/>
          </p:nvPr>
        </p:nvSpPr>
        <p:spPr>
          <a:xfrm>
            <a:off x="75531" y="76201"/>
            <a:ext cx="9051900" cy="701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000"/>
              <a:buFont typeface="Calibri"/>
              <a:buNone/>
            </a:pPr>
            <a:r>
              <a:rPr lang="en-US"/>
              <a:t>LESSON 2 WARM UP</a:t>
            </a:r>
            <a:endParaRPr b="1" i="0" sz="40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8" name="Shape 118"/>
          <p:cNvSpPr txBox="1"/>
          <p:nvPr>
            <p:ph idx="1" type="body"/>
          </p:nvPr>
        </p:nvSpPr>
        <p:spPr>
          <a:xfrm>
            <a:off x="838050" y="777650"/>
            <a:ext cx="7542300" cy="5633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800">
              <a:solidFill>
                <a:schemeClr val="dk1"/>
              </a:solidFill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4800">
                <a:solidFill>
                  <a:srgbClr val="000090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Rólaí Pólaí</a:t>
            </a:r>
            <a:endParaRPr b="1" sz="4800">
              <a:solidFill>
                <a:srgbClr val="000090"/>
              </a:solidFill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600">
              <a:solidFill>
                <a:schemeClr val="dk1"/>
              </a:solidFill>
              <a:highlight>
                <a:schemeClr val="lt1"/>
              </a:highlight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highlight>
                  <a:schemeClr val="lt1"/>
                </a:highlight>
                <a:latin typeface="Arial"/>
                <a:ea typeface="Arial"/>
                <a:cs typeface="Arial"/>
                <a:sym typeface="Arial"/>
              </a:rPr>
              <a:t>Rólaí Pólaí,</a:t>
            </a:r>
            <a:endParaRPr sz="3000">
              <a:solidFill>
                <a:schemeClr val="dk1"/>
              </a:solidFill>
              <a:highlight>
                <a:schemeClr val="lt1"/>
              </a:highlight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suas, suas, suas.</a:t>
            </a:r>
            <a:endParaRPr sz="3000">
              <a:solidFill>
                <a:schemeClr val="dk1"/>
              </a:solidFill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Rólaí Pólaí,</a:t>
            </a:r>
            <a:endParaRPr sz="3000">
              <a:solidFill>
                <a:schemeClr val="dk1"/>
              </a:solidFill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síos, síos, síos.</a:t>
            </a:r>
            <a:endParaRPr sz="3000">
              <a:solidFill>
                <a:schemeClr val="dk1"/>
              </a:solidFill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Rólaí Pólaí,</a:t>
            </a:r>
            <a:endParaRPr sz="3000">
              <a:solidFill>
                <a:schemeClr val="dk1"/>
              </a:solidFill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amach, amach, amach.</a:t>
            </a:r>
            <a:endParaRPr sz="3000">
              <a:solidFill>
                <a:schemeClr val="dk1"/>
              </a:solidFill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Rólaí Pólaí,</a:t>
            </a:r>
            <a:endParaRPr sz="3000">
              <a:solidFill>
                <a:schemeClr val="dk1"/>
              </a:solidFill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isteach, isteach, isteach.</a:t>
            </a:r>
            <a:endParaRPr sz="300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22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Shape 123"/>
          <p:cNvSpPr txBox="1"/>
          <p:nvPr>
            <p:ph type="title"/>
          </p:nvPr>
        </p:nvSpPr>
        <p:spPr>
          <a:xfrm>
            <a:off x="75531" y="76201"/>
            <a:ext cx="9051900" cy="701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000"/>
              <a:buFont typeface="Calibri"/>
              <a:buNone/>
            </a:pPr>
            <a:r>
              <a:rPr lang="en-US"/>
              <a:t>LESSON 2 WARM UP</a:t>
            </a:r>
            <a:endParaRPr b="1" i="0" sz="40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4" name="Shape 124"/>
          <p:cNvSpPr txBox="1"/>
          <p:nvPr>
            <p:ph idx="1" type="body"/>
          </p:nvPr>
        </p:nvSpPr>
        <p:spPr>
          <a:xfrm>
            <a:off x="0" y="1018650"/>
            <a:ext cx="9144000" cy="5392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4800">
                <a:solidFill>
                  <a:srgbClr val="000090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“The Bog Down in the Valley”</a:t>
            </a:r>
            <a:endParaRPr b="1" sz="4800">
              <a:solidFill>
                <a:srgbClr val="000090"/>
              </a:solidFill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i="1" lang="en-US" sz="2400">
                <a:solidFill>
                  <a:srgbClr val="003300"/>
                </a:solidFill>
                <a:latin typeface="Arial"/>
                <a:ea typeface="Arial"/>
                <a:cs typeface="Arial"/>
                <a:sym typeface="Arial"/>
              </a:rPr>
              <a:t>Traditional Irish Folk Song</a:t>
            </a:r>
            <a:endParaRPr i="1" sz="2400">
              <a:solidFill>
                <a:srgbClr val="0033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000">
              <a:solidFill>
                <a:srgbClr val="003300"/>
              </a:solidFill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000">
              <a:solidFill>
                <a:srgbClr val="003300"/>
              </a:solidFill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000">
                <a:solidFill>
                  <a:srgbClr val="003300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CHORUS:</a:t>
            </a:r>
            <a:endParaRPr b="1" sz="3000">
              <a:solidFill>
                <a:srgbClr val="003300"/>
              </a:solidFill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3000">
                <a:solidFill>
                  <a:srgbClr val="003300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O-ro the rattlin' bog, the bog down in the valley-o</a:t>
            </a:r>
            <a:endParaRPr sz="3000">
              <a:solidFill>
                <a:srgbClr val="003300"/>
              </a:solidFill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3000">
                <a:solidFill>
                  <a:srgbClr val="003300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O-ro the rattlin' bog, the bog down in the valley-o</a:t>
            </a:r>
            <a:endParaRPr sz="3000">
              <a:solidFill>
                <a:srgbClr val="003300"/>
              </a:solidFill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000">
              <a:solidFill>
                <a:schemeClr val="dk1"/>
              </a:solidFill>
              <a:highlight>
                <a:schemeClr val="lt1"/>
              </a:highlight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28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Shape 129"/>
          <p:cNvSpPr txBox="1"/>
          <p:nvPr>
            <p:ph type="title"/>
          </p:nvPr>
        </p:nvSpPr>
        <p:spPr>
          <a:xfrm>
            <a:off x="75531" y="76201"/>
            <a:ext cx="9051900" cy="701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000"/>
              <a:buFont typeface="Calibri"/>
              <a:buNone/>
            </a:pPr>
            <a:r>
              <a:rPr lang="en-US"/>
              <a:t>LESSON 2 WARM UP</a:t>
            </a:r>
            <a:endParaRPr b="1" i="0" sz="40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0" name="Shape 130"/>
          <p:cNvSpPr txBox="1"/>
          <p:nvPr>
            <p:ph idx="1" type="body"/>
          </p:nvPr>
        </p:nvSpPr>
        <p:spPr>
          <a:xfrm>
            <a:off x="0" y="1018650"/>
            <a:ext cx="9144000" cy="5392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4800">
                <a:solidFill>
                  <a:srgbClr val="000090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“The Bog Down in the Valley”</a:t>
            </a:r>
            <a:endParaRPr b="1" sz="4800">
              <a:solidFill>
                <a:srgbClr val="000090"/>
              </a:solidFill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i="1" lang="en-US" sz="2400">
                <a:solidFill>
                  <a:srgbClr val="003300"/>
                </a:solidFill>
                <a:latin typeface="Arial"/>
                <a:ea typeface="Arial"/>
                <a:cs typeface="Arial"/>
                <a:sym typeface="Arial"/>
              </a:rPr>
              <a:t>Traditional Irish Folk Song</a:t>
            </a:r>
            <a:endParaRPr i="1" sz="2400">
              <a:solidFill>
                <a:srgbClr val="0033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000">
              <a:solidFill>
                <a:srgbClr val="003300"/>
              </a:solidFill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000">
              <a:solidFill>
                <a:srgbClr val="003300"/>
              </a:solidFill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000">
                <a:solidFill>
                  <a:srgbClr val="003300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VERSE 1</a:t>
            </a:r>
            <a:r>
              <a:rPr b="1" lang="en-US" sz="3000">
                <a:solidFill>
                  <a:srgbClr val="003300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:</a:t>
            </a:r>
            <a:endParaRPr b="1" sz="3000">
              <a:solidFill>
                <a:srgbClr val="003300"/>
              </a:solidFill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rgbClr val="003300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And in that bog there was a tree, </a:t>
            </a:r>
            <a:endParaRPr sz="3000">
              <a:solidFill>
                <a:srgbClr val="003300"/>
              </a:solidFill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rgbClr val="003300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A rare tree, a rattlin' tree</a:t>
            </a:r>
            <a:endParaRPr sz="3000">
              <a:solidFill>
                <a:srgbClr val="003300"/>
              </a:solidFill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rgbClr val="003300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With the tree in the bog</a:t>
            </a:r>
            <a:endParaRPr sz="3000">
              <a:solidFill>
                <a:srgbClr val="003300"/>
              </a:solidFill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rgbClr val="003300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And the bog down in the valley-o.</a:t>
            </a:r>
            <a:endParaRPr sz="3000">
              <a:solidFill>
                <a:srgbClr val="003300"/>
              </a:solidFill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000">
              <a:solidFill>
                <a:schemeClr val="dk1"/>
              </a:solidFill>
              <a:highlight>
                <a:schemeClr val="lt1"/>
              </a:highlight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34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Shape 135"/>
          <p:cNvSpPr txBox="1"/>
          <p:nvPr>
            <p:ph type="title"/>
          </p:nvPr>
        </p:nvSpPr>
        <p:spPr>
          <a:xfrm>
            <a:off x="75531" y="76201"/>
            <a:ext cx="9051900" cy="701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000"/>
              <a:buFont typeface="Calibri"/>
              <a:buNone/>
            </a:pPr>
            <a:r>
              <a:rPr lang="en-US"/>
              <a:t>LESSON 2 WARM UP</a:t>
            </a:r>
            <a:endParaRPr b="1" i="0" sz="40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6" name="Shape 136"/>
          <p:cNvSpPr txBox="1"/>
          <p:nvPr>
            <p:ph idx="1" type="body"/>
          </p:nvPr>
        </p:nvSpPr>
        <p:spPr>
          <a:xfrm>
            <a:off x="0" y="1018650"/>
            <a:ext cx="9144000" cy="5392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4800">
                <a:solidFill>
                  <a:srgbClr val="000090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“The Bog Down in the Valley”</a:t>
            </a:r>
            <a:endParaRPr b="1" sz="4800">
              <a:solidFill>
                <a:srgbClr val="000090"/>
              </a:solidFill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i="1" lang="en-US" sz="2400">
                <a:solidFill>
                  <a:srgbClr val="003300"/>
                </a:solidFill>
                <a:latin typeface="Arial"/>
                <a:ea typeface="Arial"/>
                <a:cs typeface="Arial"/>
                <a:sym typeface="Arial"/>
              </a:rPr>
              <a:t>Traditional Irish Folk Song</a:t>
            </a:r>
            <a:endParaRPr i="1" sz="2400">
              <a:solidFill>
                <a:srgbClr val="0033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000">
              <a:solidFill>
                <a:srgbClr val="003300"/>
              </a:solidFill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000">
              <a:solidFill>
                <a:srgbClr val="003300"/>
              </a:solidFill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000">
                <a:solidFill>
                  <a:srgbClr val="003300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VERSE 2:</a:t>
            </a:r>
            <a:endParaRPr b="1" sz="3000">
              <a:solidFill>
                <a:srgbClr val="003300"/>
              </a:solidFill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rgbClr val="003300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Now on that tree there was a limb,</a:t>
            </a:r>
            <a:endParaRPr sz="3000">
              <a:solidFill>
                <a:srgbClr val="003300"/>
              </a:solidFill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rgbClr val="003300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A rare limb, a rattlin' limb</a:t>
            </a:r>
            <a:endParaRPr sz="3000">
              <a:solidFill>
                <a:srgbClr val="003300"/>
              </a:solidFill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rgbClr val="003300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With the limb on the tree and the tree in the bog</a:t>
            </a:r>
            <a:endParaRPr sz="3000">
              <a:solidFill>
                <a:srgbClr val="003300"/>
              </a:solidFill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rgbClr val="003300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And the bog down in the valley-o.</a:t>
            </a:r>
            <a:endParaRPr sz="3000">
              <a:solidFill>
                <a:srgbClr val="003300"/>
              </a:solidFill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000">
              <a:solidFill>
                <a:schemeClr val="dk1"/>
              </a:solidFill>
              <a:highlight>
                <a:schemeClr val="lt1"/>
              </a:highlight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40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Shape 141"/>
          <p:cNvSpPr txBox="1"/>
          <p:nvPr>
            <p:ph type="title"/>
          </p:nvPr>
        </p:nvSpPr>
        <p:spPr>
          <a:xfrm>
            <a:off x="75531" y="76201"/>
            <a:ext cx="9051900" cy="701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000"/>
              <a:buFont typeface="Calibri"/>
              <a:buNone/>
            </a:pPr>
            <a:r>
              <a:rPr lang="en-US"/>
              <a:t>LESSON 2 WARM UP</a:t>
            </a:r>
            <a:endParaRPr b="1" i="0" sz="40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2" name="Shape 142"/>
          <p:cNvSpPr txBox="1"/>
          <p:nvPr>
            <p:ph idx="1" type="body"/>
          </p:nvPr>
        </p:nvSpPr>
        <p:spPr>
          <a:xfrm>
            <a:off x="0" y="1018650"/>
            <a:ext cx="9144000" cy="5392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4800">
                <a:solidFill>
                  <a:srgbClr val="000090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“The Bog Down in the Valley”</a:t>
            </a:r>
            <a:endParaRPr b="1" sz="4800">
              <a:solidFill>
                <a:srgbClr val="000090"/>
              </a:solidFill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i="1" lang="en-US" sz="2400">
                <a:solidFill>
                  <a:srgbClr val="003300"/>
                </a:solidFill>
                <a:latin typeface="Arial"/>
                <a:ea typeface="Arial"/>
                <a:cs typeface="Arial"/>
                <a:sym typeface="Arial"/>
              </a:rPr>
              <a:t>Traditional Irish Folk Song</a:t>
            </a:r>
            <a:endParaRPr i="1" sz="2400">
              <a:solidFill>
                <a:srgbClr val="0033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000">
              <a:solidFill>
                <a:srgbClr val="003300"/>
              </a:solidFill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000">
              <a:solidFill>
                <a:srgbClr val="003300"/>
              </a:solidFill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000">
                <a:solidFill>
                  <a:srgbClr val="003300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VERSE 3:</a:t>
            </a:r>
            <a:endParaRPr b="1" sz="3000">
              <a:solidFill>
                <a:srgbClr val="003300"/>
              </a:solidFill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rgbClr val="003300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Now on that limb there was a branch,</a:t>
            </a:r>
            <a:endParaRPr sz="3000">
              <a:solidFill>
                <a:srgbClr val="003300"/>
              </a:solidFill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rgbClr val="003300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A rare branch, a rattlin' branch</a:t>
            </a:r>
            <a:endParaRPr sz="3000">
              <a:solidFill>
                <a:srgbClr val="003300"/>
              </a:solidFill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rgbClr val="003300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With the branch on the limb and the limb on the tree And the tree in the bog</a:t>
            </a:r>
            <a:endParaRPr sz="3000">
              <a:solidFill>
                <a:srgbClr val="003300"/>
              </a:solidFill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rgbClr val="003300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And the bog down in the valley-o.</a:t>
            </a:r>
            <a:endParaRPr sz="3000">
              <a:solidFill>
                <a:srgbClr val="003300"/>
              </a:solidFill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000">
              <a:solidFill>
                <a:schemeClr val="dk1"/>
              </a:solidFill>
              <a:highlight>
                <a:schemeClr val="lt1"/>
              </a:highlight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46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Shape 147"/>
          <p:cNvSpPr txBox="1"/>
          <p:nvPr>
            <p:ph type="title"/>
          </p:nvPr>
        </p:nvSpPr>
        <p:spPr>
          <a:xfrm>
            <a:off x="75531" y="76201"/>
            <a:ext cx="9051900" cy="701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000"/>
              <a:buFont typeface="Calibri"/>
              <a:buNone/>
            </a:pPr>
            <a:r>
              <a:rPr lang="en-US"/>
              <a:t>LESSON 2 WARM UP</a:t>
            </a:r>
            <a:endParaRPr b="1" i="0" sz="40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8" name="Shape 148"/>
          <p:cNvSpPr txBox="1"/>
          <p:nvPr>
            <p:ph idx="1" type="body"/>
          </p:nvPr>
        </p:nvSpPr>
        <p:spPr>
          <a:xfrm>
            <a:off x="0" y="1018650"/>
            <a:ext cx="9144000" cy="5392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4800">
                <a:solidFill>
                  <a:srgbClr val="000090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“The Bog Down in the Valley”</a:t>
            </a:r>
            <a:endParaRPr b="1" sz="4800">
              <a:solidFill>
                <a:srgbClr val="000090"/>
              </a:solidFill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i="1" lang="en-US" sz="2400">
                <a:solidFill>
                  <a:srgbClr val="003300"/>
                </a:solidFill>
                <a:latin typeface="Arial"/>
                <a:ea typeface="Arial"/>
                <a:cs typeface="Arial"/>
                <a:sym typeface="Arial"/>
              </a:rPr>
              <a:t>Traditional Irish Folk Song</a:t>
            </a:r>
            <a:endParaRPr i="1" sz="2400">
              <a:solidFill>
                <a:srgbClr val="0033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i="1" sz="1200">
              <a:solidFill>
                <a:srgbClr val="0033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000">
                <a:solidFill>
                  <a:srgbClr val="003300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ALL OTHER VERSES</a:t>
            </a:r>
            <a:r>
              <a:rPr b="1" lang="en-US" sz="3000">
                <a:solidFill>
                  <a:srgbClr val="003300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:</a:t>
            </a:r>
            <a:endParaRPr b="1" sz="3000">
              <a:solidFill>
                <a:srgbClr val="003300"/>
              </a:solidFill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i="1" lang="en-US" sz="1400">
                <a:solidFill>
                  <a:srgbClr val="003300"/>
                </a:solidFill>
                <a:latin typeface="Arial"/>
                <a:ea typeface="Arial"/>
                <a:cs typeface="Arial"/>
                <a:sym typeface="Arial"/>
              </a:rPr>
              <a:t>Repeat the process for the verses adding a line each time:</a:t>
            </a:r>
            <a:endParaRPr i="1" sz="1400">
              <a:solidFill>
                <a:srgbClr val="0033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0033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rgbClr val="003300"/>
                </a:solidFill>
                <a:latin typeface="Arial"/>
                <a:ea typeface="Arial"/>
                <a:cs typeface="Arial"/>
                <a:sym typeface="Arial"/>
              </a:rPr>
              <a:t>Now on that branch there was a twig, a rare...</a:t>
            </a:r>
            <a:endParaRPr sz="3000">
              <a:solidFill>
                <a:srgbClr val="0033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rgbClr val="003300"/>
                </a:solidFill>
                <a:latin typeface="Arial"/>
                <a:ea typeface="Arial"/>
                <a:cs typeface="Arial"/>
                <a:sym typeface="Arial"/>
              </a:rPr>
              <a:t>Now on that twig there was a nest, a rare...</a:t>
            </a:r>
            <a:endParaRPr sz="3000">
              <a:solidFill>
                <a:srgbClr val="0033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rgbClr val="003300"/>
                </a:solidFill>
                <a:latin typeface="Arial"/>
                <a:ea typeface="Arial"/>
                <a:cs typeface="Arial"/>
                <a:sym typeface="Arial"/>
              </a:rPr>
              <a:t>Now in that nest there was an egg, a rare...</a:t>
            </a:r>
            <a:endParaRPr sz="3000">
              <a:solidFill>
                <a:srgbClr val="0033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rgbClr val="003300"/>
                </a:solidFill>
                <a:latin typeface="Arial"/>
                <a:ea typeface="Arial"/>
                <a:cs typeface="Arial"/>
                <a:sym typeface="Arial"/>
              </a:rPr>
              <a:t>Now in that egg there was a bird, a rare...</a:t>
            </a:r>
            <a:endParaRPr sz="3000">
              <a:solidFill>
                <a:srgbClr val="0033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rgbClr val="003300"/>
                </a:solidFill>
                <a:latin typeface="Arial"/>
                <a:ea typeface="Arial"/>
                <a:cs typeface="Arial"/>
                <a:sym typeface="Arial"/>
              </a:rPr>
              <a:t>Now on that bird there was a feather, a rare...</a:t>
            </a:r>
            <a:endParaRPr sz="3000">
              <a:solidFill>
                <a:srgbClr val="0033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rgbClr val="003300"/>
                </a:solidFill>
                <a:latin typeface="Arial"/>
                <a:ea typeface="Arial"/>
                <a:cs typeface="Arial"/>
                <a:sym typeface="Arial"/>
              </a:rPr>
              <a:t>Now on that feather there was a flea, a rare...</a:t>
            </a:r>
            <a:endParaRPr sz="3000">
              <a:solidFill>
                <a:schemeClr val="dk1"/>
              </a:solidFill>
              <a:highlight>
                <a:schemeClr val="lt1"/>
              </a:highlight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52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42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Shape 43"/>
          <p:cNvSpPr txBox="1"/>
          <p:nvPr>
            <p:ph type="title"/>
          </p:nvPr>
        </p:nvSpPr>
        <p:spPr>
          <a:xfrm>
            <a:off x="75531" y="76201"/>
            <a:ext cx="9051925" cy="70145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000"/>
              <a:buFont typeface="Calibri"/>
              <a:buNone/>
            </a:pPr>
            <a:r>
              <a:rPr lang="en-US"/>
              <a:t>LEARNING OUTCOMES</a:t>
            </a:r>
            <a:endParaRPr b="1" i="0" sz="40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4" name="Shape 44"/>
          <p:cNvSpPr txBox="1"/>
          <p:nvPr>
            <p:ph idx="1" type="body"/>
          </p:nvPr>
        </p:nvSpPr>
        <p:spPr>
          <a:xfrm>
            <a:off x="838050" y="777650"/>
            <a:ext cx="7542300" cy="5409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Calibri"/>
              <a:buNone/>
            </a:pPr>
            <a:r>
              <a:t/>
            </a:r>
            <a:endParaRPr sz="3600"/>
          </a:p>
          <a:p>
            <a:pPr indent="-457200" lvl="0" marL="45720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AutoNum type="arabicPeriod"/>
            </a:pPr>
            <a:r>
              <a:rPr lang="en-US" sz="3600"/>
              <a:t>Demonstrate appropriate use of six elements of music</a:t>
            </a:r>
            <a:endParaRPr sz="3600"/>
          </a:p>
          <a:p>
            <a:pPr indent="-457200" lvl="0" marL="45720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AutoNum type="arabicPeriod"/>
            </a:pPr>
            <a:r>
              <a:rPr lang="en-US" sz="3600"/>
              <a:t>Demonstrate understanding of empathy</a:t>
            </a:r>
            <a:endParaRPr sz="3600"/>
          </a:p>
          <a:p>
            <a:pPr indent="-457200" lvl="0" marL="45720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AutoNum type="arabicPeriod"/>
            </a:pPr>
            <a:r>
              <a:rPr lang="en-US" sz="3600"/>
              <a:t>Demonstrate understanding of the role music plays in our lives</a:t>
            </a:r>
            <a:endParaRPr sz="3600"/>
          </a:p>
          <a:p>
            <a:pPr indent="-457200" lvl="0" marL="45720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AutoNum type="arabicPeriod"/>
            </a:pPr>
            <a:r>
              <a:rPr lang="en-US" sz="3600"/>
              <a:t>Demonstrate the role music plays in the lives of people living in Ireland</a:t>
            </a:r>
            <a:endParaRPr sz="360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Shape 49"/>
          <p:cNvSpPr txBox="1"/>
          <p:nvPr>
            <p:ph type="title"/>
          </p:nvPr>
        </p:nvSpPr>
        <p:spPr>
          <a:xfrm>
            <a:off x="75531" y="76201"/>
            <a:ext cx="9051900" cy="701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000"/>
              <a:buFont typeface="Calibri"/>
              <a:buNone/>
            </a:pPr>
            <a:r>
              <a:rPr lang="en-US"/>
              <a:t>Bubble Gum, Bubble Gum</a:t>
            </a:r>
            <a:endParaRPr b="1" i="0" sz="40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0" name="Shape 50"/>
          <p:cNvSpPr txBox="1"/>
          <p:nvPr>
            <p:ph idx="1" type="body"/>
          </p:nvPr>
        </p:nvSpPr>
        <p:spPr>
          <a:xfrm>
            <a:off x="1300875" y="1075499"/>
            <a:ext cx="6801000" cy="3595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Calibri"/>
              <a:buNone/>
            </a:pPr>
            <a:r>
              <a:t/>
            </a:r>
            <a:endParaRPr sz="3600"/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Calibri"/>
              <a:buNone/>
            </a:pPr>
            <a:r>
              <a:rPr lang="en-US" sz="3600"/>
              <a:t>Bubble Gum,</a:t>
            </a:r>
            <a:endParaRPr sz="3600"/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Calibri"/>
              <a:buNone/>
            </a:pPr>
            <a:r>
              <a:rPr lang="en-US" sz="3600"/>
              <a:t>Bubble Gum,</a:t>
            </a:r>
            <a:endParaRPr sz="3600"/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Calibri"/>
              <a:buNone/>
            </a:pPr>
            <a:r>
              <a:rPr lang="en-US" sz="3600"/>
              <a:t>In a dish.</a:t>
            </a:r>
            <a:endParaRPr sz="3600"/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Calibri"/>
              <a:buNone/>
            </a:pPr>
            <a:r>
              <a:rPr lang="en-US" sz="3600"/>
              <a:t>How many pieces</a:t>
            </a:r>
            <a:endParaRPr sz="3600"/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Calibri"/>
              <a:buNone/>
            </a:pPr>
            <a:r>
              <a:rPr lang="en-US" sz="3600"/>
              <a:t>Do you wish?</a:t>
            </a:r>
            <a:endParaRPr sz="360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Shape 55"/>
          <p:cNvSpPr txBox="1"/>
          <p:nvPr>
            <p:ph type="title"/>
          </p:nvPr>
        </p:nvSpPr>
        <p:spPr>
          <a:xfrm>
            <a:off x="75531" y="76201"/>
            <a:ext cx="9051900" cy="701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000"/>
              <a:buFont typeface="Calibri"/>
              <a:buNone/>
            </a:pPr>
            <a:r>
              <a:rPr lang="en-US"/>
              <a:t>Lesson 1 Elements of Music</a:t>
            </a:r>
            <a:endParaRPr b="1" i="0" sz="40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6" name="Shape 56"/>
          <p:cNvSpPr txBox="1"/>
          <p:nvPr>
            <p:ph idx="1" type="body"/>
          </p:nvPr>
        </p:nvSpPr>
        <p:spPr>
          <a:xfrm>
            <a:off x="1300873" y="2035728"/>
            <a:ext cx="6801000" cy="2634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Calibri"/>
              <a:buNone/>
            </a:pPr>
            <a:r>
              <a:t/>
            </a:r>
            <a:endParaRPr sz="3600"/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Calibri"/>
              <a:buNone/>
            </a:pPr>
            <a:r>
              <a:rPr lang="en-US" sz="3600"/>
              <a:t>The steady pulse of music</a:t>
            </a:r>
            <a:endParaRPr b="0" i="0" sz="36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7" name="Shape 57"/>
          <p:cNvSpPr txBox="1"/>
          <p:nvPr>
            <p:ph idx="2" type="body"/>
          </p:nvPr>
        </p:nvSpPr>
        <p:spPr>
          <a:xfrm>
            <a:off x="1300874" y="1447800"/>
            <a:ext cx="6801000" cy="588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90"/>
              </a:buClr>
              <a:buSzPts val="3200"/>
              <a:buFont typeface="Calibri"/>
              <a:buNone/>
            </a:pPr>
            <a:r>
              <a:rPr lang="en-US" sz="4800"/>
              <a:t>Beat</a:t>
            </a:r>
            <a:endParaRPr b="1" i="0" sz="4800" u="none" cap="none" strike="noStrike">
              <a:solidFill>
                <a:srgbClr val="00009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Shape 62"/>
          <p:cNvSpPr txBox="1"/>
          <p:nvPr>
            <p:ph type="title"/>
          </p:nvPr>
        </p:nvSpPr>
        <p:spPr>
          <a:xfrm>
            <a:off x="75531" y="76201"/>
            <a:ext cx="9051900" cy="701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000"/>
              <a:buFont typeface="Calibri"/>
              <a:buNone/>
            </a:pPr>
            <a:r>
              <a:rPr lang="en-US"/>
              <a:t>Lesson 1 Elements of Music</a:t>
            </a:r>
            <a:endParaRPr b="1" i="0" sz="40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3" name="Shape 63"/>
          <p:cNvSpPr txBox="1"/>
          <p:nvPr>
            <p:ph idx="1" type="body"/>
          </p:nvPr>
        </p:nvSpPr>
        <p:spPr>
          <a:xfrm>
            <a:off x="1300873" y="2035728"/>
            <a:ext cx="6801000" cy="2634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Calibri"/>
              <a:buNone/>
            </a:pPr>
            <a:r>
              <a:t/>
            </a:r>
            <a:endParaRPr sz="3600"/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Calibri"/>
              <a:buNone/>
            </a:pPr>
            <a:r>
              <a:rPr lang="en-US" sz="3600"/>
              <a:t>The speed of the beat </a:t>
            </a:r>
            <a:endParaRPr sz="3600"/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Calibri"/>
              <a:buNone/>
            </a:pPr>
            <a:r>
              <a:rPr lang="en-US" sz="3600"/>
              <a:t>(fast, medium, or slow)</a:t>
            </a:r>
            <a:endParaRPr sz="3600"/>
          </a:p>
        </p:txBody>
      </p:sp>
      <p:sp>
        <p:nvSpPr>
          <p:cNvPr id="64" name="Shape 64"/>
          <p:cNvSpPr txBox="1"/>
          <p:nvPr>
            <p:ph idx="2" type="body"/>
          </p:nvPr>
        </p:nvSpPr>
        <p:spPr>
          <a:xfrm>
            <a:off x="1300874" y="1447800"/>
            <a:ext cx="6801000" cy="588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90"/>
              </a:buClr>
              <a:buSzPts val="3200"/>
              <a:buFont typeface="Calibri"/>
              <a:buNone/>
            </a:pPr>
            <a:r>
              <a:rPr lang="en-US" sz="4800"/>
              <a:t>Tempo</a:t>
            </a:r>
            <a:endParaRPr b="1" i="0" sz="4800" u="none" cap="none" strike="noStrike">
              <a:solidFill>
                <a:srgbClr val="00009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Shape 69"/>
          <p:cNvSpPr txBox="1"/>
          <p:nvPr>
            <p:ph type="title"/>
          </p:nvPr>
        </p:nvSpPr>
        <p:spPr>
          <a:xfrm>
            <a:off x="75531" y="76201"/>
            <a:ext cx="9051900" cy="701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000"/>
              <a:buFont typeface="Calibri"/>
              <a:buNone/>
            </a:pPr>
            <a:r>
              <a:rPr lang="en-US"/>
              <a:t>Lesson 2 Elements of Music</a:t>
            </a:r>
            <a:endParaRPr b="1" i="0" sz="40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0" name="Shape 70"/>
          <p:cNvSpPr txBox="1"/>
          <p:nvPr>
            <p:ph idx="1" type="body"/>
          </p:nvPr>
        </p:nvSpPr>
        <p:spPr>
          <a:xfrm>
            <a:off x="1300873" y="2035728"/>
            <a:ext cx="6801000" cy="2634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Calibri"/>
              <a:buNone/>
            </a:pPr>
            <a:r>
              <a:t/>
            </a:r>
            <a:endParaRPr sz="3600"/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Calibri"/>
              <a:buNone/>
            </a:pPr>
            <a:r>
              <a:rPr lang="en-US" sz="3600"/>
              <a:t>The highness or lowness of sounds </a:t>
            </a:r>
            <a:endParaRPr sz="3600"/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Calibri"/>
              <a:buNone/>
            </a:pPr>
            <a:r>
              <a:rPr lang="en-US" sz="3600"/>
              <a:t>(high, medium, or low)</a:t>
            </a:r>
            <a:endParaRPr sz="3600"/>
          </a:p>
        </p:txBody>
      </p:sp>
      <p:sp>
        <p:nvSpPr>
          <p:cNvPr id="71" name="Shape 71"/>
          <p:cNvSpPr txBox="1"/>
          <p:nvPr>
            <p:ph idx="2" type="body"/>
          </p:nvPr>
        </p:nvSpPr>
        <p:spPr>
          <a:xfrm>
            <a:off x="1300874" y="1447800"/>
            <a:ext cx="6801000" cy="588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90"/>
              </a:buClr>
              <a:buSzPts val="3200"/>
              <a:buFont typeface="Calibri"/>
              <a:buNone/>
            </a:pPr>
            <a:r>
              <a:rPr lang="en-US" sz="4800"/>
              <a:t>Pitch</a:t>
            </a:r>
            <a:endParaRPr b="1" i="0" sz="4800" u="none" cap="none" strike="noStrike">
              <a:solidFill>
                <a:srgbClr val="00009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76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Shape 77"/>
          <p:cNvSpPr txBox="1"/>
          <p:nvPr>
            <p:ph type="title"/>
          </p:nvPr>
        </p:nvSpPr>
        <p:spPr>
          <a:xfrm>
            <a:off x="75531" y="76201"/>
            <a:ext cx="9051900" cy="701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Respectful Listening Guide</a:t>
            </a:r>
            <a:endParaRPr/>
          </a:p>
        </p:txBody>
      </p:sp>
      <p:sp>
        <p:nvSpPr>
          <p:cNvPr id="78" name="Shape 78"/>
          <p:cNvSpPr txBox="1"/>
          <p:nvPr>
            <p:ph idx="1" type="body"/>
          </p:nvPr>
        </p:nvSpPr>
        <p:spPr>
          <a:xfrm>
            <a:off x="1300873" y="2035728"/>
            <a:ext cx="6801000" cy="2634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457200" lvl="0" marL="457200" rtl="0">
              <a:spcBef>
                <a:spcPts val="0"/>
              </a:spcBef>
              <a:spcAft>
                <a:spcPts val="0"/>
              </a:spcAft>
              <a:buSzPts val="3600"/>
              <a:buAutoNum type="arabicPeriod"/>
            </a:pPr>
            <a:r>
              <a:rPr lang="en-US" sz="3600"/>
              <a:t>Always </a:t>
            </a:r>
            <a:r>
              <a:rPr lang="en-US" sz="3600">
                <a:solidFill>
                  <a:schemeClr val="dk1"/>
                </a:solidFill>
              </a:rPr>
              <a:t>Be Kind</a:t>
            </a:r>
            <a:endParaRPr sz="3600"/>
          </a:p>
          <a:p>
            <a:pPr indent="-457200" lvl="0" marL="457200" rtl="0">
              <a:spcBef>
                <a:spcPts val="0"/>
              </a:spcBef>
              <a:spcAft>
                <a:spcPts val="0"/>
              </a:spcAft>
              <a:buSzPts val="3600"/>
              <a:buAutoNum type="arabicPeriod"/>
            </a:pPr>
            <a:r>
              <a:rPr lang="en-US" sz="3600"/>
              <a:t>Be Silent</a:t>
            </a:r>
            <a:endParaRPr sz="3600"/>
          </a:p>
          <a:p>
            <a:pPr indent="-457200" lvl="0" marL="457200" rtl="0">
              <a:spcBef>
                <a:spcPts val="0"/>
              </a:spcBef>
              <a:spcAft>
                <a:spcPts val="0"/>
              </a:spcAft>
              <a:buSzPts val="3600"/>
              <a:buAutoNum type="arabicPeriod"/>
            </a:pPr>
            <a:r>
              <a:rPr lang="en-US" sz="3600"/>
              <a:t>Check your Body Language</a:t>
            </a:r>
            <a:endParaRPr sz="360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Shape 84"/>
          <p:cNvSpPr txBox="1"/>
          <p:nvPr>
            <p:ph type="title"/>
          </p:nvPr>
        </p:nvSpPr>
        <p:spPr>
          <a:xfrm>
            <a:off x="75531" y="76201"/>
            <a:ext cx="9051900" cy="701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Ireland</a:t>
            </a:r>
            <a:endParaRPr/>
          </a:p>
        </p:txBody>
      </p:sp>
      <p:sp>
        <p:nvSpPr>
          <p:cNvPr id="85" name="Shape 85"/>
          <p:cNvSpPr txBox="1"/>
          <p:nvPr>
            <p:ph idx="1" type="body"/>
          </p:nvPr>
        </p:nvSpPr>
        <p:spPr>
          <a:xfrm>
            <a:off x="1300873" y="2035728"/>
            <a:ext cx="6801000" cy="2634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>
                <a:solidFill>
                  <a:schemeClr val="dk1"/>
                </a:solidFill>
              </a:rPr>
              <a:t>Official Language of Ireland:  English</a:t>
            </a:r>
            <a:endParaRPr>
              <a:solidFill>
                <a:schemeClr val="dk1"/>
              </a:solidFill>
            </a:endParaRPr>
          </a:p>
          <a:p>
            <a:pPr indent="0" lvl="0" mar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0" lvl="0" mar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>
                <a:solidFill>
                  <a:schemeClr val="dk1"/>
                </a:solidFill>
              </a:rPr>
              <a:t>Travel to Ireland:  airplane, boat</a:t>
            </a:r>
            <a:endParaRPr>
              <a:solidFill>
                <a:schemeClr val="dk1"/>
              </a:solidFill>
            </a:endParaRPr>
          </a:p>
          <a:p>
            <a:pPr indent="0" lvl="0" mar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0" lvl="0" mar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>
                <a:solidFill>
                  <a:schemeClr val="dk1"/>
                </a:solidFill>
              </a:rPr>
              <a:t>Animals living in Ireland: red fox, otter, badger, pygmy shrew</a:t>
            </a:r>
            <a:endParaRPr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89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Shape 90"/>
          <p:cNvSpPr txBox="1"/>
          <p:nvPr>
            <p:ph type="title"/>
          </p:nvPr>
        </p:nvSpPr>
        <p:spPr>
          <a:xfrm>
            <a:off x="75531" y="76201"/>
            <a:ext cx="9051900" cy="701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000"/>
              <a:buFont typeface="Calibri"/>
              <a:buNone/>
            </a:pPr>
            <a:r>
              <a:rPr lang="en-US"/>
              <a:t>Lesson 3 Elements of Music</a:t>
            </a:r>
            <a:endParaRPr b="1" i="0" sz="40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1" name="Shape 91"/>
          <p:cNvSpPr txBox="1"/>
          <p:nvPr>
            <p:ph idx="1" type="body"/>
          </p:nvPr>
        </p:nvSpPr>
        <p:spPr>
          <a:xfrm>
            <a:off x="1300873" y="2035728"/>
            <a:ext cx="6801000" cy="2634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Calibri"/>
              <a:buNone/>
            </a:pPr>
            <a:r>
              <a:t/>
            </a:r>
            <a:endParaRPr sz="3600"/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Calibri"/>
              <a:buNone/>
            </a:pPr>
            <a:r>
              <a:rPr lang="en-US" sz="3600"/>
              <a:t>The length of a sound </a:t>
            </a:r>
            <a:endParaRPr sz="3600"/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Calibri"/>
              <a:buNone/>
            </a:pPr>
            <a:r>
              <a:rPr lang="en-US" sz="3600"/>
              <a:t>(short or long)</a:t>
            </a:r>
            <a:endParaRPr sz="3600"/>
          </a:p>
        </p:txBody>
      </p:sp>
      <p:sp>
        <p:nvSpPr>
          <p:cNvPr id="92" name="Shape 92"/>
          <p:cNvSpPr txBox="1"/>
          <p:nvPr>
            <p:ph idx="2" type="body"/>
          </p:nvPr>
        </p:nvSpPr>
        <p:spPr>
          <a:xfrm>
            <a:off x="1300874" y="1447800"/>
            <a:ext cx="6801000" cy="588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90"/>
              </a:buClr>
              <a:buSzPts val="3200"/>
              <a:buFont typeface="Calibri"/>
              <a:buNone/>
            </a:pPr>
            <a:r>
              <a:rPr lang="en-US" sz="4800"/>
              <a:t>Duration</a:t>
            </a:r>
            <a:endParaRPr b="1" i="0" sz="4800" u="none" cap="none" strike="noStrike">
              <a:solidFill>
                <a:srgbClr val="00009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imple-light">
  <a:themeElements>
    <a:clrScheme name="Custom 1">
      <a:dk1>
        <a:srgbClr val="000000"/>
      </a:dk1>
      <a:lt1>
        <a:srgbClr val="FFFFFF"/>
      </a:lt1>
      <a:dk2>
        <a:srgbClr val="666666"/>
      </a:dk2>
      <a:lt2>
        <a:srgbClr val="CCCCCC"/>
      </a:lt2>
      <a:accent1>
        <a:srgbClr val="E85418"/>
      </a:accent1>
      <a:accent2>
        <a:srgbClr val="DF6416"/>
      </a:accent2>
      <a:accent3>
        <a:srgbClr val="9FC41D"/>
      </a:accent3>
      <a:accent4>
        <a:srgbClr val="57A7B5"/>
      </a:accent4>
      <a:accent5>
        <a:srgbClr val="2BB7D2"/>
      </a:accent5>
      <a:accent6>
        <a:srgbClr val="D7142A"/>
      </a:accent6>
      <a:hlink>
        <a:srgbClr val="461B84"/>
      </a:hlink>
      <a:folHlink>
        <a:srgbClr val="6611CC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