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7"/>
    <p:restoredTop sz="94680"/>
  </p:normalViewPr>
  <p:slideViewPr>
    <p:cSldViewPr snapToGrid="0" snapToObjects="1">
      <p:cViewPr varScale="1">
        <p:scale>
          <a:sx n="132" d="100"/>
          <a:sy n="132" d="100"/>
        </p:scale>
        <p:origin x="192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3">
            <a:extLst>
              <a:ext uri="{FF2B5EF4-FFF2-40B4-BE49-F238E27FC236}">
                <a16:creationId xmlns:a16="http://schemas.microsoft.com/office/drawing/2014/main" id="{2524CC60-7700-344C-B6E9-225A70FAA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>
              <a:defRPr sz="4000" b="1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F69A91A-FB54-3748-9B84-1B3C936150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buFontTx/>
              <a:buNone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14E8835-7F65-1641-AC96-67CC5075C9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 b="1">
                <a:solidFill>
                  <a:srgbClr val="000090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D971CDDC-F6EE-3049-A080-978B3E02A5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FF0000"/>
              </a:buClr>
              <a:buSzPct val="100000"/>
              <a:buFont typeface="Wingdings" charset="2"/>
              <a:buChar char="§"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1371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3">
            <a:extLst>
              <a:ext uri="{FF2B5EF4-FFF2-40B4-BE49-F238E27FC236}">
                <a16:creationId xmlns:a16="http://schemas.microsoft.com/office/drawing/2014/main" id="{8965988E-BBCE-FD4C-8ADB-6EB355419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>
              <a:defRPr sz="4000" b="1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39BFCA7B-9A00-1B49-AED0-2A2AF5CDF3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buFontTx/>
              <a:buNone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11926ADB-7CCE-C84A-A3D4-435B874F14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 b="1">
                <a:solidFill>
                  <a:srgbClr val="000090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2169FF2-D525-C840-94E5-C3A7198266B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FF0000"/>
              </a:buClr>
              <a:buSzPct val="100000"/>
              <a:buFont typeface="Wingdings" charset="2"/>
              <a:buChar char="§"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9115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3">
            <a:extLst>
              <a:ext uri="{FF2B5EF4-FFF2-40B4-BE49-F238E27FC236}">
                <a16:creationId xmlns:a16="http://schemas.microsoft.com/office/drawing/2014/main" id="{04A6EEF5-173E-9A4C-BCF6-2D772003F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>
              <a:defRPr sz="4000" b="1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2151A1-0050-2B49-AAD2-F9E8A7B4A1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buFontTx/>
              <a:buNone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8E4CD096-0CFF-A142-8EAB-5BE4A03409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 b="1">
                <a:solidFill>
                  <a:srgbClr val="000090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FA9E73D9-A239-2549-A1FC-86280B4589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FF0000"/>
              </a:buClr>
              <a:buSzPct val="100000"/>
              <a:buFont typeface="Wingdings" charset="2"/>
              <a:buChar char="§"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0802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3">
            <a:extLst>
              <a:ext uri="{FF2B5EF4-FFF2-40B4-BE49-F238E27FC236}">
                <a16:creationId xmlns:a16="http://schemas.microsoft.com/office/drawing/2014/main" id="{9273BD1F-719F-0A41-A1B0-28EB7C6D9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>
              <a:defRPr sz="4000" b="1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7F1F0B7E-AB7B-4C40-A0FF-A4FD1CAF60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buFontTx/>
              <a:buNone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304D2BBB-FCAB-0B43-BFA8-ECC8E31EC2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 b="1">
                <a:solidFill>
                  <a:srgbClr val="000090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2942A254-80A4-F846-92B7-9760429E3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FF0000"/>
              </a:buClr>
              <a:buSzPct val="100000"/>
              <a:buFont typeface="Wingdings" charset="2"/>
              <a:buChar char="§"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029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3">
            <a:extLst>
              <a:ext uri="{FF2B5EF4-FFF2-40B4-BE49-F238E27FC236}">
                <a16:creationId xmlns:a16="http://schemas.microsoft.com/office/drawing/2014/main" id="{8013C74B-820F-7947-B802-BEC6BA7BD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>
              <a:defRPr sz="4000" b="1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79FFF552-8057-9A4B-A5B1-DD51D28DD3D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0"/>
              </a:spcBef>
              <a:buFontTx/>
              <a:buNone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7E154912-588B-9443-B06F-D71D20B5DE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 b="1">
                <a:solidFill>
                  <a:srgbClr val="000090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FE81933-1022-2B45-A805-7382317C69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FF0000"/>
              </a:buClr>
              <a:buSzPct val="100000"/>
              <a:buFont typeface="Wingdings" charset="2"/>
              <a:buChar char="§"/>
              <a:defRPr sz="2500">
                <a:latin typeface="Calibri"/>
                <a:cs typeface="Calibri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9908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45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734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98A37-081C-DF4C-93C2-A6D57561A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453191-3B4A-E54D-902E-A7F3EFE032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18BDED-523C-F448-AC55-7B3ED714DA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0F4DCC-1876-9E47-9579-F0FD17F015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65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1672DEB-08DF-CB40-BE8A-15C37C9AB1AE}"/>
              </a:ext>
            </a:extLst>
          </p:cNvPr>
          <p:cNvSpPr txBox="1">
            <a:spLocks/>
          </p:cNvSpPr>
          <p:nvPr/>
        </p:nvSpPr>
        <p:spPr>
          <a:xfrm>
            <a:off x="683394" y="3429000"/>
            <a:ext cx="10818795" cy="796491"/>
          </a:xfrm>
          <a:prstGeom prst="rect">
            <a:avLst/>
          </a:prstGeom>
        </p:spPr>
        <p:txBody>
          <a:bodyPr vert="horz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rgbClr val="000090"/>
                </a:solidFill>
                <a:latin typeface="Calibri"/>
                <a:ea typeface="+mn-ea"/>
                <a:cs typeface="Calibri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Closing Slide</a:t>
            </a:r>
          </a:p>
        </p:txBody>
      </p:sp>
    </p:spTree>
    <p:extLst>
      <p:ext uri="{BB962C8B-B14F-4D97-AF65-F5344CB8AC3E}">
        <p14:creationId xmlns:p14="http://schemas.microsoft.com/office/powerpoint/2010/main" val="205239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</Words>
  <Application>Microsoft Macintosh PowerPoint</Application>
  <PresentationFormat>Widescreen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2019-11-15T18:15:52Z</dcterms:created>
  <dcterms:modified xsi:type="dcterms:W3CDTF">2019-11-15T18:20:23Z</dcterms:modified>
</cp:coreProperties>
</file>