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9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95" roundtripDataSignature="AMtx7mha7ZJUG5lFOrPiJ04c1EgNrOjp0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2" d="100"/>
          <a:sy n="62" d="100"/>
        </p:scale>
        <p:origin x="804"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customschemas.google.com/relationships/presentationmetadata" Target="metadata"/><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notesMaster" Target="notesMasters/notesMaster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8"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en.wikipedia.org/wiki/File:Glass_ballot_box_-_Smithsonian.jpg"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en.wikipedia.org/wiki/File:Glass_ballot_box_-_Smithsonian.jpg"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catalog.archives.gov/id/24520426"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catalog.archives.gov/id/24520426"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en.wikipedia.org/wiki/Sybil_Ludington"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en.wikipedia.org/wiki/Sybil_Ludington"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www.archives.gov/files/education/lessons/worksheets/artifact_analysis_worksheet_novice.pdf" TargetMode="External"/><Relationship Id="rId2" Type="http://schemas.openxmlformats.org/officeDocument/2006/relationships/slide" Target="../slides/slide26.xml"/><Relationship Id="rId1" Type="http://schemas.openxmlformats.org/officeDocument/2006/relationships/notesMaster" Target="../notesMasters/notesMaster1.xml"/><Relationship Id="rId4" Type="http://schemas.openxmlformats.org/officeDocument/2006/relationships/hyperlink" Target="https://en.wikipedia.org/wiki/Sybil_Ludington" TargetMode="Externa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en.wikipedia.org/wiki/Statue_of_Liberty"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commons.wikimedia.org/wiki/File:HIghsmith_2017_LOC_Statue_of_Liberty_NY_Harbor.jpg" TargetMode="External"/><Relationship Id="rId2" Type="http://schemas.openxmlformats.org/officeDocument/2006/relationships/slide" Target="../slides/slide29.xml"/><Relationship Id="rId1" Type="http://schemas.openxmlformats.org/officeDocument/2006/relationships/notesMaster" Target="../notesMasters/notesMaster1.xml"/><Relationship Id="rId4" Type="http://schemas.openxmlformats.org/officeDocument/2006/relationships/hyperlink" Target="https://en.wikipedia.org/wiki/Statue_of_Liberty"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commons.wikimedia.org/wiki/File:HIghsmith_2017_LOC_Statue_of_Liberty_NY_Harbor.jpg" TargetMode="External"/><Relationship Id="rId2" Type="http://schemas.openxmlformats.org/officeDocument/2006/relationships/slide" Target="../slides/slide30.xml"/><Relationship Id="rId1" Type="http://schemas.openxmlformats.org/officeDocument/2006/relationships/notesMaster" Target="../notesMasters/notesMaster1.xml"/><Relationship Id="rId4" Type="http://schemas.openxmlformats.org/officeDocument/2006/relationships/hyperlink" Target="https://en.wikipedia.org/wiki/Statue_of_Liberty" TargetMode="Externa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upload.wikimedia.org/wikipedia/commons/8/8c/New_York_City_%28New_York%2C_USA%29%2C_Statue_of_Liberty_--_2012_--_6660.jpg"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www.pikist.com/free-photo-sulsg"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www.needpix.com/photo/1660564/statue-of-liberty-new-york-city-monument-nyc-usa-freedom-crown-statue-tourism"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www.pikist.com/free-photo-xqpau"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en.wikipedia.org/wiki/File:Abraham_Lincoln_head_on_shoulders_photo_portrait.jpg" TargetMode="External"/><Relationship Id="rId2" Type="http://schemas.openxmlformats.org/officeDocument/2006/relationships/slide" Target="../slides/slide39.xml"/><Relationship Id="rId1" Type="http://schemas.openxmlformats.org/officeDocument/2006/relationships/notesMaster" Target="../notesMasters/notesMaster1.xml"/><Relationship Id="rId5" Type="http://schemas.openxmlformats.org/officeDocument/2006/relationships/hyperlink" Target="https://en.wikipedia.org/wiki/File:Vincent_van_Gogh_-_Self-Portrait_-_Google_Art_Project.jpg" TargetMode="External"/><Relationship Id="rId4" Type="http://schemas.openxmlformats.org/officeDocument/2006/relationships/hyperlink" Target="https://en.wikipedia.org/wiki/File:Mona_Lisa,_by_Leonardo_da_Vinci,_from_C2RMF_retouched.jpg"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8" Type="http://schemas.openxmlformats.org/officeDocument/2006/relationships/hyperlink" Target="https://en.wikipedia.org/wiki/Mont_Sainte-Victoire_and_the_Viaduct_of_the_Arc_River_Valley#/media/File:Paul_C%C3%A9zanne_-_Mont_Sainte-Victoire_and_the_Viaduct_of_the_Arc_River_Valley_(Metropolitan_Museum_of_Art).jpg" TargetMode="External"/><Relationship Id="rId3" Type="http://schemas.openxmlformats.org/officeDocument/2006/relationships/hyperlink" Target="https://en.wikipedia.org/wiki/File:Abraham_Lincoln_head_on_shoulders_photo_portrait.jpg" TargetMode="External"/><Relationship Id="rId7" Type="http://schemas.openxmlformats.org/officeDocument/2006/relationships/hyperlink" Target="https://www.flickr.com/photos/jorge-11/8480317062" TargetMode="External"/><Relationship Id="rId2" Type="http://schemas.openxmlformats.org/officeDocument/2006/relationships/slide" Target="../slides/slide40.xml"/><Relationship Id="rId1" Type="http://schemas.openxmlformats.org/officeDocument/2006/relationships/notesMaster" Target="../notesMasters/notesMaster1.xml"/><Relationship Id="rId6" Type="http://schemas.openxmlformats.org/officeDocument/2006/relationships/hyperlink" Target="https://commons.wikimedia.org/wiki/File:Praha_Holesovice_Ortenovo_namesti_plastika.jpg" TargetMode="External"/><Relationship Id="rId5" Type="http://schemas.openxmlformats.org/officeDocument/2006/relationships/hyperlink" Target="https://en.wikipedia.org/wiki/File:Vincent_van_Gogh_-_Self-Portrait_-_Google_Art_Project.jpg" TargetMode="External"/><Relationship Id="rId4" Type="http://schemas.openxmlformats.org/officeDocument/2006/relationships/hyperlink" Target="https://en.wikipedia.org/wiki/File:Mona_Lisa,_by_Leonardo_da_Vinci,_from_C2RMF_retouched.jpg" TargetMode="External"/></Relationships>
</file>

<file path=ppt/notesSlides/_rels/notesSlide41.xml.rels><?xml version="1.0" encoding="UTF-8" standalone="yes"?>
<Relationships xmlns="http://schemas.openxmlformats.org/package/2006/relationships"><Relationship Id="rId8" Type="http://schemas.openxmlformats.org/officeDocument/2006/relationships/hyperlink" Target="https://en.wikipedia.org/wiki/Mont_Sainte-Victoire_and_the_Viaduct_of_the_Arc_River_Valley#/media/File:Paul_C%C3%A9zanne_-_Mont_Sainte-Victoire_and_the_Viaduct_of_the_Arc_River_Valley_(Metropolitan_Museum_of_Art).jpg" TargetMode="External"/><Relationship Id="rId3" Type="http://schemas.openxmlformats.org/officeDocument/2006/relationships/hyperlink" Target="https://en.wikipedia.org/wiki/File:Abraham_Lincoln_head_on_shoulders_photo_portrait.jpg" TargetMode="External"/><Relationship Id="rId7" Type="http://schemas.openxmlformats.org/officeDocument/2006/relationships/hyperlink" Target="https://www.flickr.com/photos/jorge-11/8480317062" TargetMode="External"/><Relationship Id="rId2" Type="http://schemas.openxmlformats.org/officeDocument/2006/relationships/slide" Target="../slides/slide41.xml"/><Relationship Id="rId1" Type="http://schemas.openxmlformats.org/officeDocument/2006/relationships/notesMaster" Target="../notesMasters/notesMaster1.xml"/><Relationship Id="rId6" Type="http://schemas.openxmlformats.org/officeDocument/2006/relationships/hyperlink" Target="https://commons.wikimedia.org/wiki/File:Praha_Holesovice_Ortenovo_namesti_plastika.jpg" TargetMode="External"/><Relationship Id="rId5" Type="http://schemas.openxmlformats.org/officeDocument/2006/relationships/hyperlink" Target="https://en.wikipedia.org/wiki/File:Vincent_van_Gogh_-_Self-Portrait_-_Google_Art_Project.jpg" TargetMode="External"/><Relationship Id="rId4" Type="http://schemas.openxmlformats.org/officeDocument/2006/relationships/hyperlink" Target="https://en.wikipedia.org/wiki/File:Mona_Lisa,_by_Leonardo_da_Vinci,_from_C2RMF_retouched.jpg" TargetMode="Externa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s://openclipart.org/detail/283821/michael1952-AL-drawing.png"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s://en.wikipedia.org/wiki/Statue_of_Liberty"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s://en.wikipedia.org/wiki/Statue_of_Liberty" TargetMode="External"/><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s://www.artsy.net/artwork/pacita-abad-la-liberty" TargetMode="External"/><Relationship Id="rId2" Type="http://schemas.openxmlformats.org/officeDocument/2006/relationships/slide" Target="../slides/slide61.xml"/><Relationship Id="rId1" Type="http://schemas.openxmlformats.org/officeDocument/2006/relationships/notesMaster" Target="../notesMasters/notesMaster1.xml"/><Relationship Id="rId4" Type="http://schemas.openxmlformats.org/officeDocument/2006/relationships/hyperlink" Target="https://artsy.github.io/open-source/" TargetMode="External"/></Relationships>
</file>

<file path=ppt/notesSlides/_rels/notesSlide62.xml.rels><?xml version="1.0" encoding="UTF-8" standalone="yes"?>
<Relationships xmlns="http://schemas.openxmlformats.org/package/2006/relationships"><Relationship Id="rId3" Type="http://schemas.openxmlformats.org/officeDocument/2006/relationships/hyperlink" Target="https://www.artsy.net/artwork/pacita-abad-la-liberty" TargetMode="External"/><Relationship Id="rId2" Type="http://schemas.openxmlformats.org/officeDocument/2006/relationships/slide" Target="../slides/slide62.xml"/><Relationship Id="rId1" Type="http://schemas.openxmlformats.org/officeDocument/2006/relationships/notesMaster" Target="../notesMasters/notesMaster1.xml"/><Relationship Id="rId4" Type="http://schemas.openxmlformats.org/officeDocument/2006/relationships/hyperlink" Target="https://artsy.github.io/open-source/" TargetMode="External"/></Relationships>
</file>

<file path=ppt/notesSlides/_rels/notesSlide63.xml.rels><?xml version="1.0" encoding="UTF-8" standalone="yes"?>
<Relationships xmlns="http://schemas.openxmlformats.org/package/2006/relationships"><Relationship Id="rId3" Type="http://schemas.openxmlformats.org/officeDocument/2006/relationships/hyperlink" Target="https://www.artsy.net/artwork/pacita-abad-la-liberty" TargetMode="External"/><Relationship Id="rId2" Type="http://schemas.openxmlformats.org/officeDocument/2006/relationships/slide" Target="../slides/slide63.xml"/><Relationship Id="rId1" Type="http://schemas.openxmlformats.org/officeDocument/2006/relationships/notesMaster" Target="../notesMasters/notesMaster1.xml"/><Relationship Id="rId5" Type="http://schemas.openxmlformats.org/officeDocument/2006/relationships/hyperlink" Target="https://en.wikipedia.org/wiki/Statue_of_Liberty" TargetMode="External"/><Relationship Id="rId4" Type="http://schemas.openxmlformats.org/officeDocument/2006/relationships/hyperlink" Target="https://artsy.github.io/open-source/" TargetMode="External"/></Relationships>
</file>

<file path=ppt/notesSlides/_rels/notesSlide64.xml.rels><?xml version="1.0" encoding="UTF-8" standalone="yes"?>
<Relationships xmlns="http://schemas.openxmlformats.org/package/2006/relationships"><Relationship Id="rId3" Type="http://schemas.openxmlformats.org/officeDocument/2006/relationships/hyperlink" Target="https://www.artsy.net/artwork/pacita-abad-la-liberty" TargetMode="External"/><Relationship Id="rId2" Type="http://schemas.openxmlformats.org/officeDocument/2006/relationships/slide" Target="../slides/slide64.xml"/><Relationship Id="rId1" Type="http://schemas.openxmlformats.org/officeDocument/2006/relationships/notesMaster" Target="../notesMasters/notesMaster1.xml"/><Relationship Id="rId5" Type="http://schemas.openxmlformats.org/officeDocument/2006/relationships/hyperlink" Target="https://en.wikipedia.org/wiki/Statue_of_Liberty" TargetMode="External"/><Relationship Id="rId4" Type="http://schemas.openxmlformats.org/officeDocument/2006/relationships/hyperlink" Target="https://artsy.github.io/open-source/" TargetMode="External"/></Relationships>
</file>

<file path=ppt/notesSlides/_rels/notesSlide65.xml.rels><?xml version="1.0" encoding="UTF-8" standalone="yes"?>
<Relationships xmlns="http://schemas.openxmlformats.org/package/2006/relationships"><Relationship Id="rId3" Type="http://schemas.openxmlformats.org/officeDocument/2006/relationships/hyperlink" Target="https://www.artsy.net/artwork/pacita-abad-la-liberty" TargetMode="External"/><Relationship Id="rId2" Type="http://schemas.openxmlformats.org/officeDocument/2006/relationships/slide" Target="../slides/slide65.xml"/><Relationship Id="rId1" Type="http://schemas.openxmlformats.org/officeDocument/2006/relationships/notesMaster" Target="../notesMasters/notesMaster1.xml"/><Relationship Id="rId4" Type="http://schemas.openxmlformats.org/officeDocument/2006/relationships/hyperlink" Target="https://artsy.github.io/open-source/" TargetMode="Externa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3" Type="http://schemas.openxmlformats.org/officeDocument/2006/relationships/hyperlink" Target="https://www.artsy.net/artwork/pacita-abad-la-liberty" TargetMode="External"/><Relationship Id="rId2" Type="http://schemas.openxmlformats.org/officeDocument/2006/relationships/slide" Target="../slides/slide68.xml"/><Relationship Id="rId1" Type="http://schemas.openxmlformats.org/officeDocument/2006/relationships/notesMaster" Target="../notesMasters/notesMaster1.xml"/><Relationship Id="rId4" Type="http://schemas.openxmlformats.org/officeDocument/2006/relationships/hyperlink" Target="https://artsy.github.io/open-source/" TargetMode="External"/></Relationships>
</file>

<file path=ppt/notesSlides/_rels/notesSlide69.xml.rels><?xml version="1.0" encoding="UTF-8" standalone="yes"?>
<Relationships xmlns="http://schemas.openxmlformats.org/package/2006/relationships"><Relationship Id="rId3" Type="http://schemas.openxmlformats.org/officeDocument/2006/relationships/hyperlink" Target="https://www.artsy.net/artwork/pacita-abad-la-liberty" TargetMode="External"/><Relationship Id="rId2" Type="http://schemas.openxmlformats.org/officeDocument/2006/relationships/slide" Target="../slides/slide69.xml"/><Relationship Id="rId1" Type="http://schemas.openxmlformats.org/officeDocument/2006/relationships/notesMaster" Target="../notesMasters/notesMaster1.xml"/><Relationship Id="rId4" Type="http://schemas.openxmlformats.org/officeDocument/2006/relationships/hyperlink" Target="https://artsy.github.io/open-source/"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3" Type="http://schemas.openxmlformats.org/officeDocument/2006/relationships/hyperlink" Target="https://www.artsy.net/artwork/pacita-abad-la-liberty" TargetMode="External"/><Relationship Id="rId2" Type="http://schemas.openxmlformats.org/officeDocument/2006/relationships/slide" Target="../slides/slide70.xml"/><Relationship Id="rId1" Type="http://schemas.openxmlformats.org/officeDocument/2006/relationships/notesMaster" Target="../notesMasters/notesMaster1.xml"/><Relationship Id="rId4" Type="http://schemas.openxmlformats.org/officeDocument/2006/relationships/hyperlink" Target="https://artsy.github.io/open-source/" TargetMode="External"/></Relationships>
</file>

<file path=ppt/notesSlides/_rels/notesSlide71.xml.rels><?xml version="1.0" encoding="UTF-8" standalone="yes"?>
<Relationships xmlns="http://schemas.openxmlformats.org/package/2006/relationships"><Relationship Id="rId3" Type="http://schemas.openxmlformats.org/officeDocument/2006/relationships/hyperlink" Target="https://www.artsy.net/artwork/pacita-abad-la-liberty" TargetMode="External"/><Relationship Id="rId2" Type="http://schemas.openxmlformats.org/officeDocument/2006/relationships/slide" Target="../slides/slide71.xml"/><Relationship Id="rId1" Type="http://schemas.openxmlformats.org/officeDocument/2006/relationships/notesMaster" Target="../notesMasters/notesMaster1.xml"/><Relationship Id="rId4" Type="http://schemas.openxmlformats.org/officeDocument/2006/relationships/hyperlink" Target="https://artsy.github.io/open-source/" TargetMode="External"/></Relationships>
</file>

<file path=ppt/notesSlides/_rels/notesSlide72.xml.rels><?xml version="1.0" encoding="UTF-8" standalone="yes"?>
<Relationships xmlns="http://schemas.openxmlformats.org/package/2006/relationships"><Relationship Id="rId3" Type="http://schemas.openxmlformats.org/officeDocument/2006/relationships/hyperlink" Target="https://www.artsy.net/artwork/pacita-abad-la-liberty" TargetMode="External"/><Relationship Id="rId2" Type="http://schemas.openxmlformats.org/officeDocument/2006/relationships/slide" Target="../slides/slide72.xml"/><Relationship Id="rId1" Type="http://schemas.openxmlformats.org/officeDocument/2006/relationships/notesMaster" Target="../notesMasters/notesMaster1.xml"/><Relationship Id="rId4" Type="http://schemas.openxmlformats.org/officeDocument/2006/relationships/hyperlink" Target="https://artsy.github.io/open-source/" TargetMode="External"/></Relationships>
</file>

<file path=ppt/notesSlides/_rels/notesSlide73.xml.rels><?xml version="1.0" encoding="UTF-8" standalone="yes"?>
<Relationships xmlns="http://schemas.openxmlformats.org/package/2006/relationships"><Relationship Id="rId3" Type="http://schemas.openxmlformats.org/officeDocument/2006/relationships/hyperlink" Target="https://www.artsy.net/artwork/pacita-abad-la-liberty" TargetMode="External"/><Relationship Id="rId2" Type="http://schemas.openxmlformats.org/officeDocument/2006/relationships/slide" Target="../slides/slide73.xml"/><Relationship Id="rId1" Type="http://schemas.openxmlformats.org/officeDocument/2006/relationships/notesMaster" Target="../notesMasters/notesMaster1.xml"/><Relationship Id="rId4" Type="http://schemas.openxmlformats.org/officeDocument/2006/relationships/hyperlink" Target="https://artsy.github.io/open-source/" TargetMode="External"/></Relationships>
</file>

<file path=ppt/notesSlides/_rels/notesSlide74.xml.rels><?xml version="1.0" encoding="UTF-8" standalone="yes"?>
<Relationships xmlns="http://schemas.openxmlformats.org/package/2006/relationships"><Relationship Id="rId3" Type="http://schemas.openxmlformats.org/officeDocument/2006/relationships/hyperlink" Target="https://www.artsy.net/artwork/pacita-abad-la-liberty" TargetMode="External"/><Relationship Id="rId2" Type="http://schemas.openxmlformats.org/officeDocument/2006/relationships/slide" Target="../slides/slide74.xml"/><Relationship Id="rId1" Type="http://schemas.openxmlformats.org/officeDocument/2006/relationships/notesMaster" Target="../notesMasters/notesMaster1.xml"/><Relationship Id="rId4" Type="http://schemas.openxmlformats.org/officeDocument/2006/relationships/hyperlink" Target="https://artsy.github.io/open-source/" TargetMode="External"/></Relationships>
</file>

<file path=ppt/notesSlides/_rels/notesSlide75.xml.rels><?xml version="1.0" encoding="UTF-8" standalone="yes"?>
<Relationships xmlns="http://schemas.openxmlformats.org/package/2006/relationships"><Relationship Id="rId3" Type="http://schemas.openxmlformats.org/officeDocument/2006/relationships/hyperlink" Target="https://www.artsy.net/artwork/pacita-abad-la-liberty" TargetMode="External"/><Relationship Id="rId2" Type="http://schemas.openxmlformats.org/officeDocument/2006/relationships/slide" Target="../slides/slide75.xml"/><Relationship Id="rId1" Type="http://schemas.openxmlformats.org/officeDocument/2006/relationships/notesMaster" Target="../notesMasters/notesMaster1.xml"/><Relationship Id="rId4" Type="http://schemas.openxmlformats.org/officeDocument/2006/relationships/hyperlink" Target="https://artsy.github.io/open-source/" TargetMode="External"/></Relationships>
</file>

<file path=ppt/notesSlides/_rels/notesSlide76.xml.rels><?xml version="1.0" encoding="UTF-8" standalone="yes"?>
<Relationships xmlns="http://schemas.openxmlformats.org/package/2006/relationships"><Relationship Id="rId3" Type="http://schemas.openxmlformats.org/officeDocument/2006/relationships/hyperlink" Target="https://www.artsy.net/artwork/pacita-abad-la-liberty" TargetMode="External"/><Relationship Id="rId2" Type="http://schemas.openxmlformats.org/officeDocument/2006/relationships/slide" Target="../slides/slide76.xml"/><Relationship Id="rId1" Type="http://schemas.openxmlformats.org/officeDocument/2006/relationships/notesMaster" Target="../notesMasters/notesMaster1.xml"/><Relationship Id="rId4" Type="http://schemas.openxmlformats.org/officeDocument/2006/relationships/hyperlink" Target="https://artsy.github.io/open-source/" TargetMode="External"/></Relationships>
</file>

<file path=ppt/notesSlides/_rels/notesSlide77.xml.rels><?xml version="1.0" encoding="UTF-8" standalone="yes"?>
<Relationships xmlns="http://schemas.openxmlformats.org/package/2006/relationships"><Relationship Id="rId3" Type="http://schemas.openxmlformats.org/officeDocument/2006/relationships/hyperlink" Target="https://www.artsy.net/artwork/pacita-abad-la-liberty" TargetMode="External"/><Relationship Id="rId2" Type="http://schemas.openxmlformats.org/officeDocument/2006/relationships/slide" Target="../slides/slide77.xml"/><Relationship Id="rId1" Type="http://schemas.openxmlformats.org/officeDocument/2006/relationships/notesMaster" Target="../notesMasters/notesMaster1.xml"/><Relationship Id="rId4" Type="http://schemas.openxmlformats.org/officeDocument/2006/relationships/hyperlink" Target="https://artsy.github.io/open-source/" TargetMode="External"/></Relationships>
</file>

<file path=ppt/notesSlides/_rels/notesSlide78.xml.rels><?xml version="1.0" encoding="UTF-8" standalone="yes"?>
<Relationships xmlns="http://schemas.openxmlformats.org/package/2006/relationships"><Relationship Id="rId3" Type="http://schemas.openxmlformats.org/officeDocument/2006/relationships/hyperlink" Target="https://www.artsy.net/artwork/pacita-abad-la-liberty" TargetMode="External"/><Relationship Id="rId2" Type="http://schemas.openxmlformats.org/officeDocument/2006/relationships/slide" Target="../slides/slide78.xml"/><Relationship Id="rId1" Type="http://schemas.openxmlformats.org/officeDocument/2006/relationships/notesMaster" Target="../notesMasters/notesMaster1.xml"/><Relationship Id="rId4" Type="http://schemas.openxmlformats.org/officeDocument/2006/relationships/hyperlink" Target="https://artsy.github.io/open-source/" TargetMode="External"/></Relationships>
</file>

<file path=ppt/notesSlides/_rels/notesSlide79.xml.rels><?xml version="1.0" encoding="UTF-8" standalone="yes"?>
<Relationships xmlns="http://schemas.openxmlformats.org/package/2006/relationships"><Relationship Id="rId3" Type="http://schemas.openxmlformats.org/officeDocument/2006/relationships/hyperlink" Target="https://www.artsy.net/artwork/pacita-abad-la-liberty" TargetMode="External"/><Relationship Id="rId2" Type="http://schemas.openxmlformats.org/officeDocument/2006/relationships/slide" Target="../slides/slide79.xml"/><Relationship Id="rId1" Type="http://schemas.openxmlformats.org/officeDocument/2006/relationships/notesMaster" Target="../notesMasters/notesMaster1.xml"/><Relationship Id="rId4" Type="http://schemas.openxmlformats.org/officeDocument/2006/relationships/hyperlink" Target="https://artsy.github.io/open-source/"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3" Type="http://schemas.openxmlformats.org/officeDocument/2006/relationships/hyperlink" Target="https://thenounproject.com/search/?q=talking&amp;i=2979118" TargetMode="External"/><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3" Type="http://schemas.openxmlformats.org/officeDocument/2006/relationships/hyperlink" Target="https://www.artsy.net/artwork/pacita-abad-la-liberty" TargetMode="External"/><Relationship Id="rId2" Type="http://schemas.openxmlformats.org/officeDocument/2006/relationships/slide" Target="../slides/slide81.xml"/><Relationship Id="rId1" Type="http://schemas.openxmlformats.org/officeDocument/2006/relationships/notesMaster" Target="../notesMasters/notesMaster1.xml"/><Relationship Id="rId4" Type="http://schemas.openxmlformats.org/officeDocument/2006/relationships/hyperlink" Target="https://artsy.github.io/open-source/" TargetMode="External"/></Relationships>
</file>

<file path=ppt/notesSlides/_rels/notesSlide82.xml.rels><?xml version="1.0" encoding="UTF-8" standalone="yes"?>
<Relationships xmlns="http://schemas.openxmlformats.org/package/2006/relationships"><Relationship Id="rId3" Type="http://schemas.openxmlformats.org/officeDocument/2006/relationships/hyperlink" Target="https://www.artsy.net/artwork/pacita-abad-la-liberty" TargetMode="External"/><Relationship Id="rId2" Type="http://schemas.openxmlformats.org/officeDocument/2006/relationships/slide" Target="../slides/slide82.xml"/><Relationship Id="rId1" Type="http://schemas.openxmlformats.org/officeDocument/2006/relationships/notesMaster" Target="../notesMasters/notesMaster1.xml"/><Relationship Id="rId4" Type="http://schemas.openxmlformats.org/officeDocument/2006/relationships/hyperlink" Target="https://artsy.github.io/open-source/" TargetMode="External"/></Relationships>
</file>

<file path=ppt/notesSlides/_rels/notesSlide83.xml.rels><?xml version="1.0" encoding="UTF-8" standalone="yes"?>
<Relationships xmlns="http://schemas.openxmlformats.org/package/2006/relationships"><Relationship Id="rId3" Type="http://schemas.openxmlformats.org/officeDocument/2006/relationships/hyperlink" Target="https://www.artsy.net/artwork/pacita-abad-la-liberty" TargetMode="External"/><Relationship Id="rId2" Type="http://schemas.openxmlformats.org/officeDocument/2006/relationships/slide" Target="../slides/slide83.xml"/><Relationship Id="rId1" Type="http://schemas.openxmlformats.org/officeDocument/2006/relationships/notesMaster" Target="../notesMasters/notesMaster1.xml"/><Relationship Id="rId4" Type="http://schemas.openxmlformats.org/officeDocument/2006/relationships/hyperlink" Target="https://artsy.github.io/open-source/" TargetMode="External"/></Relationships>
</file>

<file path=ppt/notesSlides/_rels/notesSlide84.xml.rels><?xml version="1.0" encoding="UTF-8" standalone="yes"?>
<Relationships xmlns="http://schemas.openxmlformats.org/package/2006/relationships"><Relationship Id="rId3" Type="http://schemas.openxmlformats.org/officeDocument/2006/relationships/hyperlink" Target="https://www.artsy.net/artwork/pacita-abad-la-liberty" TargetMode="External"/><Relationship Id="rId2" Type="http://schemas.openxmlformats.org/officeDocument/2006/relationships/slide" Target="../slides/slide84.xml"/><Relationship Id="rId1" Type="http://schemas.openxmlformats.org/officeDocument/2006/relationships/notesMaster" Target="../notesMasters/notesMaster1.xml"/><Relationship Id="rId4" Type="http://schemas.openxmlformats.org/officeDocument/2006/relationships/hyperlink" Target="https://artsy.github.io/open-source/" TargetMode="External"/></Relationships>
</file>

<file path=ppt/notesSlides/_rels/notesSlide85.xml.rels><?xml version="1.0" encoding="UTF-8" standalone="yes"?>
<Relationships xmlns="http://schemas.openxmlformats.org/package/2006/relationships"><Relationship Id="rId3" Type="http://schemas.openxmlformats.org/officeDocument/2006/relationships/hyperlink" Target="https://www.artsy.net/artwork/pacita-abad-la-liberty" TargetMode="External"/><Relationship Id="rId2" Type="http://schemas.openxmlformats.org/officeDocument/2006/relationships/slide" Target="../slides/slide85.xml"/><Relationship Id="rId1" Type="http://schemas.openxmlformats.org/officeDocument/2006/relationships/notesMaster" Target="../notesMasters/notesMaster1.xml"/><Relationship Id="rId4" Type="http://schemas.openxmlformats.org/officeDocument/2006/relationships/hyperlink" Target="https://artsy.github.io/open-source/" TargetMode="External"/></Relationships>
</file>

<file path=ppt/notesSlides/_rels/notesSlide86.xml.rels><?xml version="1.0" encoding="UTF-8" standalone="yes"?>
<Relationships xmlns="http://schemas.openxmlformats.org/package/2006/relationships"><Relationship Id="rId3" Type="http://schemas.openxmlformats.org/officeDocument/2006/relationships/hyperlink" Target="https://www.artsy.net/artwork/pacita-abad-la-liberty" TargetMode="External"/><Relationship Id="rId2" Type="http://schemas.openxmlformats.org/officeDocument/2006/relationships/slide" Target="../slides/slide86.xml"/><Relationship Id="rId1" Type="http://schemas.openxmlformats.org/officeDocument/2006/relationships/notesMaster" Target="../notesMasters/notesMaster1.xml"/><Relationship Id="rId4" Type="http://schemas.openxmlformats.org/officeDocument/2006/relationships/hyperlink" Target="https://artsy.github.io/open-source/" TargetMode="External"/></Relationships>
</file>

<file path=ppt/notesSlides/_rels/notesSlide87.xml.rels><?xml version="1.0" encoding="UTF-8" standalone="yes"?>
<Relationships xmlns="http://schemas.openxmlformats.org/package/2006/relationships"><Relationship Id="rId3" Type="http://schemas.openxmlformats.org/officeDocument/2006/relationships/hyperlink" Target="https://www.artsy.net/artwork/pacita-abad-la-liberty" TargetMode="External"/><Relationship Id="rId2" Type="http://schemas.openxmlformats.org/officeDocument/2006/relationships/slide" Target="../slides/slide87.xml"/><Relationship Id="rId1" Type="http://schemas.openxmlformats.org/officeDocument/2006/relationships/notesMaster" Target="../notesMasters/notesMaster1.xml"/><Relationship Id="rId4" Type="http://schemas.openxmlformats.org/officeDocument/2006/relationships/hyperlink" Target="https://artsy.github.io/open-source/" TargetMode="Externa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
        <p:cNvGrpSpPr/>
        <p:nvPr/>
      </p:nvGrpSpPr>
      <p:grpSpPr>
        <a:xfrm>
          <a:off x="0" y="0"/>
          <a:ext cx="0" cy="0"/>
          <a:chOff x="0" y="0"/>
          <a:chExt cx="0" cy="0"/>
        </a:xfrm>
      </p:grpSpPr>
      <p:sp>
        <p:nvSpPr>
          <p:cNvPr id="45" name="Google Shape;45;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6" name="Google Shape;46;p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gb0ce82024c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8" name="Google Shape;108;gb0ce82024c_0_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b0ce82024c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 name="Google Shape;116;gb0ce82024c_0_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b0ce82024c_0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4" name="Google Shape;124;gb0ce82024c_0_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b0ce82024c_0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2" name="Google Shape;132;gb0ce82024c_0_4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b0ce82024c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9" name="Google Shape;139;gb0ce82024c_0_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b0ce82024c_0_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7" name="Google Shape;147;gb0ce82024c_0_5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b0ce82024c_0_25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gb0ce82024c_0_2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b0ce82024c_0_27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2" name="Google Shape;162;gb0ce82024c_0_2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b0ce82024c_0_259: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b0ce82024c_0_2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b0ce82024c_0_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1" name="Google Shape;181;gb0ce82024c_0_6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
        <p:cNvGrpSpPr/>
        <p:nvPr/>
      </p:nvGrpSpPr>
      <p:grpSpPr>
        <a:xfrm>
          <a:off x="0" y="0"/>
          <a:ext cx="0" cy="0"/>
          <a:chOff x="0" y="0"/>
          <a:chExt cx="0" cy="0"/>
        </a:xfrm>
      </p:grpSpPr>
      <p:sp>
        <p:nvSpPr>
          <p:cNvPr id="49" name="Google Shape;49;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0" name="Google Shape;50;p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b0ce82024c_0_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9" name="Google Shape;189;gb0ce82024c_0_7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SzPts val="1400"/>
              <a:buNone/>
            </a:pPr>
            <a:r>
              <a:rPr lang="en-US" b="1"/>
              <a:t>Teacher Notes:</a:t>
            </a:r>
            <a:endParaRPr b="1"/>
          </a:p>
          <a:p>
            <a:pPr marL="0" marR="0" lvl="0" indent="0" algn="l" rtl="0">
              <a:lnSpc>
                <a:spcPct val="100000"/>
              </a:lnSpc>
              <a:spcBef>
                <a:spcPts val="0"/>
              </a:spcBef>
              <a:spcAft>
                <a:spcPts val="0"/>
              </a:spcAft>
              <a:buClr>
                <a:schemeClr val="dk1"/>
              </a:buClr>
              <a:buSzPts val="1200"/>
              <a:buFont typeface="Arial"/>
              <a:buNone/>
            </a:pPr>
            <a:r>
              <a:rPr lang="en-US" sz="1200" b="0" i="0" u="none" strike="noStrike">
                <a:solidFill>
                  <a:schemeClr val="dk1"/>
                </a:solidFill>
                <a:latin typeface="Arial"/>
                <a:ea typeface="Arial"/>
                <a:cs typeface="Arial"/>
                <a:sym typeface="Arial"/>
              </a:rPr>
              <a:t>Glass ballot boxes were used as a way to show voter transparency at the polls and became popular in the late 1800s, A glass ballot box was the answer to voter fraud in the 19th Century. This object is part of the collection of the Smithsonian, DC. The object is a </a:t>
            </a:r>
            <a:r>
              <a:rPr lang="en-US" sz="1200" b="1" i="0" u="none" strike="noStrike" cap="none">
                <a:solidFill>
                  <a:schemeClr val="dk1"/>
                </a:solidFill>
                <a:latin typeface="Arial"/>
                <a:ea typeface="Arial"/>
                <a:cs typeface="Arial"/>
                <a:sym typeface="Arial"/>
              </a:rPr>
              <a:t>primary source of historical information</a:t>
            </a:r>
            <a:r>
              <a:rPr lang="en-US" sz="1200" b="0" i="0" u="none" strike="noStrike" cap="none">
                <a:solidFill>
                  <a:schemeClr val="dk1"/>
                </a:solidFill>
                <a:latin typeface="Arial"/>
                <a:ea typeface="Arial"/>
                <a:cs typeface="Arial"/>
                <a:sym typeface="Arial"/>
              </a:rPr>
              <a:t> is an object, artwork, or any other source of information that was created at the time under study. It serves as an original source of information about the topic. A </a:t>
            </a:r>
            <a:r>
              <a:rPr lang="en-US" sz="1200" b="1" i="0" u="none" strike="noStrike" cap="none">
                <a:solidFill>
                  <a:schemeClr val="dk1"/>
                </a:solidFill>
                <a:latin typeface="Arial"/>
                <a:ea typeface="Arial"/>
                <a:cs typeface="Arial"/>
                <a:sym typeface="Arial"/>
              </a:rPr>
              <a:t>secondary source</a:t>
            </a:r>
            <a:r>
              <a:rPr lang="en-US" sz="1200" b="0" i="0" u="none" strike="noStrike" cap="none">
                <a:solidFill>
                  <a:schemeClr val="dk1"/>
                </a:solidFill>
                <a:latin typeface="Arial"/>
                <a:ea typeface="Arial"/>
                <a:cs typeface="Arial"/>
                <a:sym typeface="Arial"/>
              </a:rPr>
              <a:t> is one step removed from primary sources, it  can cover the same topic, but add a layer of interpretation and analysis. </a:t>
            </a:r>
            <a:endParaRPr sz="12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Arial"/>
              <a:buNone/>
            </a:pPr>
            <a:endParaRPr sz="1200">
              <a:solidFill>
                <a:schemeClr val="dk1"/>
              </a:solidFill>
            </a:endParaRPr>
          </a:p>
          <a:p>
            <a:pPr marL="0" marR="0" lvl="0" indent="0" algn="l" rtl="0">
              <a:lnSpc>
                <a:spcPct val="100000"/>
              </a:lnSpc>
              <a:spcBef>
                <a:spcPts val="0"/>
              </a:spcBef>
              <a:spcAft>
                <a:spcPts val="0"/>
              </a:spcAft>
              <a:buSzPts val="1400"/>
              <a:buNone/>
            </a:pPr>
            <a:r>
              <a:rPr lang="en-US" sz="1200" u="sng">
                <a:solidFill>
                  <a:schemeClr val="hlink"/>
                </a:solidFill>
                <a:hlinkClick r:id="rId3"/>
              </a:rPr>
              <a:t>https://en.wikipedia.org/wiki/File:Glass_ballot_box_-_Smithsonian.jpg</a:t>
            </a:r>
            <a:r>
              <a:rPr lang="en-US" sz="1200"/>
              <a:t> </a:t>
            </a:r>
            <a:endParaRPr/>
          </a:p>
        </p:txBody>
      </p:sp>
      <p:sp>
        <p:nvSpPr>
          <p:cNvPr id="190" name="Google Shape;190;gb0ce82024c_0_72:notes"/>
          <p:cNvSpPr txBox="1">
            <a:spLocks noGrp="1"/>
          </p:cNvSpPr>
          <p:nvPr>
            <p:ph type="sldNum" idx="12"/>
          </p:nvPr>
        </p:nvSpPr>
        <p:spPr>
          <a:xfrm>
            <a:off x="3884612" y="8685213"/>
            <a:ext cx="2971800" cy="457200"/>
          </a:xfrm>
          <a:prstGeom prst="rect">
            <a:avLst/>
          </a:prstGeom>
          <a:noFill/>
          <a:ln>
            <a:noFill/>
          </a:ln>
        </p:spPr>
        <p:txBody>
          <a:bodyPr spcFirstLastPara="1" wrap="square" lIns="91425" tIns="91425" rIns="91425" bIns="91425" anchor="b" anchorCtr="0">
            <a:noAutofit/>
          </a:bodyPr>
          <a:lstStyle/>
          <a:p>
            <a:pPr marL="0" lvl="0" indent="88900" algn="l" rtl="0">
              <a:lnSpc>
                <a:spcPct val="100000"/>
              </a:lnSpc>
              <a:spcBef>
                <a:spcPts val="0"/>
              </a:spcBef>
              <a:spcAft>
                <a:spcPts val="0"/>
              </a:spcAft>
              <a:buClr>
                <a:srgbClr val="000000"/>
              </a:buClr>
              <a:buSzPts val="1400"/>
              <a:buFont typeface="Arial"/>
              <a:buNone/>
            </a:pPr>
            <a:endParaRPr/>
          </a:p>
          <a:p>
            <a:pPr marL="457200" lvl="1" indent="0" algn="l" rtl="0">
              <a:lnSpc>
                <a:spcPct val="100000"/>
              </a:lnSpc>
              <a:spcBef>
                <a:spcPts val="0"/>
              </a:spcBef>
              <a:spcAft>
                <a:spcPts val="0"/>
              </a:spcAft>
              <a:buClr>
                <a:srgbClr val="000000"/>
              </a:buClr>
              <a:buSzPts val="1400"/>
              <a:buFont typeface="Courier New"/>
              <a:buNone/>
            </a:pPr>
            <a:endParaRPr/>
          </a:p>
          <a:p>
            <a:pPr marL="914400" lvl="2" indent="0" algn="l" rtl="0">
              <a:lnSpc>
                <a:spcPct val="100000"/>
              </a:lnSpc>
              <a:spcBef>
                <a:spcPts val="0"/>
              </a:spcBef>
              <a:spcAft>
                <a:spcPts val="0"/>
              </a:spcAft>
              <a:buClr>
                <a:srgbClr val="000000"/>
              </a:buClr>
              <a:buSzPts val="1400"/>
              <a:buFont typeface="Noto Sans Symbols"/>
              <a:buNone/>
            </a:pPr>
            <a:endParaRPr/>
          </a:p>
          <a:p>
            <a:pPr marL="1371600" lvl="3" indent="0" algn="l" rtl="0">
              <a:lnSpc>
                <a:spcPct val="100000"/>
              </a:lnSpc>
              <a:spcBef>
                <a:spcPts val="0"/>
              </a:spcBef>
              <a:spcAft>
                <a:spcPts val="0"/>
              </a:spcAft>
              <a:buClr>
                <a:srgbClr val="000000"/>
              </a:buClr>
              <a:buSzPts val="1400"/>
              <a:buFont typeface="Arial"/>
              <a:buNone/>
            </a:pPr>
            <a:endParaRPr/>
          </a:p>
          <a:p>
            <a:pPr marL="1828800" lvl="4" indent="0" algn="l" rtl="0">
              <a:lnSpc>
                <a:spcPct val="100000"/>
              </a:lnSpc>
              <a:spcBef>
                <a:spcPts val="0"/>
              </a:spcBef>
              <a:spcAft>
                <a:spcPts val="0"/>
              </a:spcAft>
              <a:buClr>
                <a:srgbClr val="000000"/>
              </a:buClr>
              <a:buSzPts val="1400"/>
              <a:buFont typeface="Courier New"/>
              <a:buNone/>
            </a:pPr>
            <a:endParaRPr/>
          </a:p>
          <a:p>
            <a:pPr marL="2286000" lvl="5" indent="0" algn="l" rtl="0">
              <a:lnSpc>
                <a:spcPct val="100000"/>
              </a:lnSpc>
              <a:spcBef>
                <a:spcPts val="0"/>
              </a:spcBef>
              <a:spcAft>
                <a:spcPts val="0"/>
              </a:spcAft>
              <a:buClr>
                <a:srgbClr val="000000"/>
              </a:buClr>
              <a:buSzPts val="1400"/>
              <a:buFont typeface="Noto Sans Symbols"/>
              <a:buNone/>
            </a:pPr>
            <a:endParaRPr/>
          </a:p>
          <a:p>
            <a:pPr marL="2743200" lvl="6" indent="0" algn="l" rtl="0">
              <a:lnSpc>
                <a:spcPct val="100000"/>
              </a:lnSpc>
              <a:spcBef>
                <a:spcPts val="0"/>
              </a:spcBef>
              <a:spcAft>
                <a:spcPts val="0"/>
              </a:spcAft>
              <a:buClr>
                <a:srgbClr val="000000"/>
              </a:buClr>
              <a:buSzPts val="1400"/>
              <a:buFont typeface="Arial"/>
              <a:buNone/>
            </a:pPr>
            <a:endParaRPr/>
          </a:p>
          <a:p>
            <a:pPr marL="3200400" lvl="7" indent="0" algn="l" rtl="0">
              <a:lnSpc>
                <a:spcPct val="100000"/>
              </a:lnSpc>
              <a:spcBef>
                <a:spcPts val="0"/>
              </a:spcBef>
              <a:spcAft>
                <a:spcPts val="0"/>
              </a:spcAft>
              <a:buClr>
                <a:srgbClr val="000000"/>
              </a:buClr>
              <a:buSzPts val="1400"/>
              <a:buFont typeface="Courier New"/>
              <a:buNone/>
            </a:pPr>
            <a:endParaRPr/>
          </a:p>
          <a:p>
            <a:pPr marL="3657600" lvl="8" indent="0" algn="l" rtl="0">
              <a:lnSpc>
                <a:spcPct val="100000"/>
              </a:lnSpc>
              <a:spcBef>
                <a:spcPts val="0"/>
              </a:spcBef>
              <a:spcAft>
                <a:spcPts val="0"/>
              </a:spcAft>
              <a:buClr>
                <a:srgbClr val="000000"/>
              </a:buClr>
              <a:buSzPts val="1400"/>
              <a:buFont typeface="Noto Sans Symbols"/>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b0ce82024c_0_2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8" name="Google Shape;198;gb0ce82024c_0_28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SzPts val="1400"/>
              <a:buNone/>
            </a:pPr>
            <a:r>
              <a:rPr lang="en-US" b="1"/>
              <a:t>Teacher Notes:</a:t>
            </a:r>
            <a:endParaRPr b="1"/>
          </a:p>
          <a:p>
            <a:pPr marL="0" marR="0" lvl="0" indent="0" algn="l" rtl="0">
              <a:lnSpc>
                <a:spcPct val="100000"/>
              </a:lnSpc>
              <a:spcBef>
                <a:spcPts val="0"/>
              </a:spcBef>
              <a:spcAft>
                <a:spcPts val="0"/>
              </a:spcAft>
              <a:buClr>
                <a:schemeClr val="dk1"/>
              </a:buClr>
              <a:buSzPts val="1200"/>
              <a:buFont typeface="Arial"/>
              <a:buNone/>
            </a:pPr>
            <a:r>
              <a:rPr lang="en-US" sz="1200" b="0" i="0" u="none" strike="noStrike">
                <a:solidFill>
                  <a:schemeClr val="dk1"/>
                </a:solidFill>
                <a:latin typeface="Arial"/>
                <a:ea typeface="Arial"/>
                <a:cs typeface="Arial"/>
                <a:sym typeface="Arial"/>
              </a:rPr>
              <a:t>Glass ballot boxes were used as a way to show voter transparency at the polls and became popular in the late 1800s, A glass ballot box was the answer to voter fraud in the 19th Century. This object is part of the collection of the Smithsonian, DC. The object is a </a:t>
            </a:r>
            <a:r>
              <a:rPr lang="en-US" sz="1200" b="1" i="0" u="none" strike="noStrike" cap="none">
                <a:solidFill>
                  <a:schemeClr val="dk1"/>
                </a:solidFill>
                <a:latin typeface="Arial"/>
                <a:ea typeface="Arial"/>
                <a:cs typeface="Arial"/>
                <a:sym typeface="Arial"/>
              </a:rPr>
              <a:t>primary source of historical information</a:t>
            </a:r>
            <a:r>
              <a:rPr lang="en-US" sz="1200" b="0" i="0" u="none" strike="noStrike" cap="none">
                <a:solidFill>
                  <a:schemeClr val="dk1"/>
                </a:solidFill>
                <a:latin typeface="Arial"/>
                <a:ea typeface="Arial"/>
                <a:cs typeface="Arial"/>
                <a:sym typeface="Arial"/>
              </a:rPr>
              <a:t> is an object, artwork, or any other source of information that was created at the time under study. It serves as an original source of information about the topic. A </a:t>
            </a:r>
            <a:r>
              <a:rPr lang="en-US" sz="1200" b="1" i="0" u="none" strike="noStrike" cap="none">
                <a:solidFill>
                  <a:schemeClr val="dk1"/>
                </a:solidFill>
                <a:latin typeface="Arial"/>
                <a:ea typeface="Arial"/>
                <a:cs typeface="Arial"/>
                <a:sym typeface="Arial"/>
              </a:rPr>
              <a:t>secondary source</a:t>
            </a:r>
            <a:r>
              <a:rPr lang="en-US" sz="1200" b="0" i="0" u="none" strike="noStrike" cap="none">
                <a:solidFill>
                  <a:schemeClr val="dk1"/>
                </a:solidFill>
                <a:latin typeface="Arial"/>
                <a:ea typeface="Arial"/>
                <a:cs typeface="Arial"/>
                <a:sym typeface="Arial"/>
              </a:rPr>
              <a:t> is one step removed from primary sources, it  can cover the same topic, but add a layer of interpretation and analysis. </a:t>
            </a:r>
            <a:endParaRPr sz="12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Arial"/>
              <a:buNone/>
            </a:pPr>
            <a:endParaRPr sz="1200">
              <a:solidFill>
                <a:schemeClr val="dk1"/>
              </a:solidFill>
            </a:endParaRPr>
          </a:p>
          <a:p>
            <a:pPr marL="0" lvl="0" indent="0" algn="l" rtl="0">
              <a:spcBef>
                <a:spcPts val="0"/>
              </a:spcBef>
              <a:spcAft>
                <a:spcPts val="0"/>
              </a:spcAft>
              <a:buClr>
                <a:schemeClr val="dk1"/>
              </a:buClr>
              <a:buSzPts val="1400"/>
              <a:buFont typeface="Arial"/>
              <a:buNone/>
            </a:pPr>
            <a:r>
              <a:rPr lang="en-US" sz="1200" u="sng">
                <a:solidFill>
                  <a:srgbClr val="0563C1"/>
                </a:solidFill>
                <a:hlinkClick r:id="rId3">
                  <a:extLst>
                    <a:ext uri="{A12FA001-AC4F-418D-AE19-62706E023703}">
                      <ahyp:hlinkClr xmlns:ahyp="http://schemas.microsoft.com/office/drawing/2018/hyperlinkcolor" val="tx"/>
                    </a:ext>
                  </a:extLst>
                </a:hlinkClick>
              </a:rPr>
              <a:t>https://en.wikipedia.org/wiki/File:Glass_ballot_box_-_Smithsonian.jpg</a:t>
            </a:r>
            <a:r>
              <a:rPr lang="en-US" sz="1200">
                <a:solidFill>
                  <a:schemeClr val="dk1"/>
                </a:solidFill>
              </a:rPr>
              <a:t> </a:t>
            </a:r>
            <a:endParaRPr sz="1200">
              <a:solidFill>
                <a:schemeClr val="dk1"/>
              </a:solidFill>
            </a:endParaRPr>
          </a:p>
          <a:p>
            <a:pPr marL="457200" marR="0" lvl="0" indent="-228600" algn="l" rtl="0">
              <a:lnSpc>
                <a:spcPct val="100000"/>
              </a:lnSpc>
              <a:spcBef>
                <a:spcPts val="0"/>
              </a:spcBef>
              <a:spcAft>
                <a:spcPts val="0"/>
              </a:spcAft>
              <a:buSzPts val="1400"/>
              <a:buNone/>
            </a:pPr>
            <a:br>
              <a:rPr lang="en-US" sz="1200" b="0" i="0" u="none" strike="noStrike" cap="none">
                <a:solidFill>
                  <a:schemeClr val="dk1"/>
                </a:solidFill>
                <a:latin typeface="Arial"/>
                <a:ea typeface="Arial"/>
                <a:cs typeface="Arial"/>
                <a:sym typeface="Arial"/>
              </a:rPr>
            </a:br>
            <a:br>
              <a:rPr lang="en-US"/>
            </a:br>
            <a:endParaRPr/>
          </a:p>
          <a:p>
            <a:pPr marL="0" marR="0" lvl="0" indent="0" algn="l" rtl="0">
              <a:lnSpc>
                <a:spcPct val="100000"/>
              </a:lnSpc>
              <a:spcBef>
                <a:spcPts val="0"/>
              </a:spcBef>
              <a:spcAft>
                <a:spcPts val="0"/>
              </a:spcAft>
              <a:buSzPts val="1400"/>
              <a:buNone/>
            </a:pPr>
            <a:endParaRPr/>
          </a:p>
        </p:txBody>
      </p:sp>
      <p:sp>
        <p:nvSpPr>
          <p:cNvPr id="199" name="Google Shape;199;gb0ce82024c_0_280:notes"/>
          <p:cNvSpPr txBox="1">
            <a:spLocks noGrp="1"/>
          </p:cNvSpPr>
          <p:nvPr>
            <p:ph type="sldNum" idx="12"/>
          </p:nvPr>
        </p:nvSpPr>
        <p:spPr>
          <a:xfrm>
            <a:off x="3884612" y="8685213"/>
            <a:ext cx="2971800" cy="457200"/>
          </a:xfrm>
          <a:prstGeom prst="rect">
            <a:avLst/>
          </a:prstGeom>
          <a:noFill/>
          <a:ln>
            <a:noFill/>
          </a:ln>
        </p:spPr>
        <p:txBody>
          <a:bodyPr spcFirstLastPara="1" wrap="square" lIns="91425" tIns="91425" rIns="91425" bIns="91425" anchor="b" anchorCtr="0">
            <a:noAutofit/>
          </a:bodyPr>
          <a:lstStyle/>
          <a:p>
            <a:pPr marL="0" lvl="0" indent="88900" algn="l" rtl="0">
              <a:lnSpc>
                <a:spcPct val="100000"/>
              </a:lnSpc>
              <a:spcBef>
                <a:spcPts val="0"/>
              </a:spcBef>
              <a:spcAft>
                <a:spcPts val="0"/>
              </a:spcAft>
              <a:buClr>
                <a:srgbClr val="000000"/>
              </a:buClr>
              <a:buSzPts val="1400"/>
              <a:buFont typeface="Arial"/>
              <a:buNone/>
            </a:pPr>
            <a:endParaRPr/>
          </a:p>
          <a:p>
            <a:pPr marL="457200" lvl="1" indent="0" algn="l" rtl="0">
              <a:lnSpc>
                <a:spcPct val="100000"/>
              </a:lnSpc>
              <a:spcBef>
                <a:spcPts val="0"/>
              </a:spcBef>
              <a:spcAft>
                <a:spcPts val="0"/>
              </a:spcAft>
              <a:buClr>
                <a:srgbClr val="000000"/>
              </a:buClr>
              <a:buSzPts val="1400"/>
              <a:buFont typeface="Courier New"/>
              <a:buNone/>
            </a:pPr>
            <a:endParaRPr/>
          </a:p>
          <a:p>
            <a:pPr marL="914400" lvl="2" indent="0" algn="l" rtl="0">
              <a:lnSpc>
                <a:spcPct val="100000"/>
              </a:lnSpc>
              <a:spcBef>
                <a:spcPts val="0"/>
              </a:spcBef>
              <a:spcAft>
                <a:spcPts val="0"/>
              </a:spcAft>
              <a:buClr>
                <a:srgbClr val="000000"/>
              </a:buClr>
              <a:buSzPts val="1400"/>
              <a:buFont typeface="Noto Sans Symbols"/>
              <a:buNone/>
            </a:pPr>
            <a:endParaRPr/>
          </a:p>
          <a:p>
            <a:pPr marL="1371600" lvl="3" indent="0" algn="l" rtl="0">
              <a:lnSpc>
                <a:spcPct val="100000"/>
              </a:lnSpc>
              <a:spcBef>
                <a:spcPts val="0"/>
              </a:spcBef>
              <a:spcAft>
                <a:spcPts val="0"/>
              </a:spcAft>
              <a:buClr>
                <a:srgbClr val="000000"/>
              </a:buClr>
              <a:buSzPts val="1400"/>
              <a:buFont typeface="Arial"/>
              <a:buNone/>
            </a:pPr>
            <a:endParaRPr/>
          </a:p>
          <a:p>
            <a:pPr marL="1828800" lvl="4" indent="0" algn="l" rtl="0">
              <a:lnSpc>
                <a:spcPct val="100000"/>
              </a:lnSpc>
              <a:spcBef>
                <a:spcPts val="0"/>
              </a:spcBef>
              <a:spcAft>
                <a:spcPts val="0"/>
              </a:spcAft>
              <a:buClr>
                <a:srgbClr val="000000"/>
              </a:buClr>
              <a:buSzPts val="1400"/>
              <a:buFont typeface="Courier New"/>
              <a:buNone/>
            </a:pPr>
            <a:endParaRPr/>
          </a:p>
          <a:p>
            <a:pPr marL="2286000" lvl="5" indent="0" algn="l" rtl="0">
              <a:lnSpc>
                <a:spcPct val="100000"/>
              </a:lnSpc>
              <a:spcBef>
                <a:spcPts val="0"/>
              </a:spcBef>
              <a:spcAft>
                <a:spcPts val="0"/>
              </a:spcAft>
              <a:buClr>
                <a:srgbClr val="000000"/>
              </a:buClr>
              <a:buSzPts val="1400"/>
              <a:buFont typeface="Noto Sans Symbols"/>
              <a:buNone/>
            </a:pPr>
            <a:endParaRPr/>
          </a:p>
          <a:p>
            <a:pPr marL="2743200" lvl="6" indent="0" algn="l" rtl="0">
              <a:lnSpc>
                <a:spcPct val="100000"/>
              </a:lnSpc>
              <a:spcBef>
                <a:spcPts val="0"/>
              </a:spcBef>
              <a:spcAft>
                <a:spcPts val="0"/>
              </a:spcAft>
              <a:buClr>
                <a:srgbClr val="000000"/>
              </a:buClr>
              <a:buSzPts val="1400"/>
              <a:buFont typeface="Arial"/>
              <a:buNone/>
            </a:pPr>
            <a:endParaRPr/>
          </a:p>
          <a:p>
            <a:pPr marL="3200400" lvl="7" indent="0" algn="l" rtl="0">
              <a:lnSpc>
                <a:spcPct val="100000"/>
              </a:lnSpc>
              <a:spcBef>
                <a:spcPts val="0"/>
              </a:spcBef>
              <a:spcAft>
                <a:spcPts val="0"/>
              </a:spcAft>
              <a:buClr>
                <a:srgbClr val="000000"/>
              </a:buClr>
              <a:buSzPts val="1400"/>
              <a:buFont typeface="Courier New"/>
              <a:buNone/>
            </a:pPr>
            <a:endParaRPr/>
          </a:p>
          <a:p>
            <a:pPr marL="3657600" lvl="8" indent="0" algn="l" rtl="0">
              <a:lnSpc>
                <a:spcPct val="100000"/>
              </a:lnSpc>
              <a:spcBef>
                <a:spcPts val="0"/>
              </a:spcBef>
              <a:spcAft>
                <a:spcPts val="0"/>
              </a:spcAft>
              <a:buClr>
                <a:srgbClr val="000000"/>
              </a:buClr>
              <a:buSzPts val="1400"/>
              <a:buFont typeface="Noto Sans Symbols"/>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b0ce82024c_0_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8" name="Google Shape;208;gb0ce82024c_0_8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SzPts val="1400"/>
              <a:buNone/>
            </a:pPr>
            <a:r>
              <a:rPr lang="en-US" sz="1200" b="1" i="0" u="none" strike="noStrike">
                <a:solidFill>
                  <a:schemeClr val="dk1"/>
                </a:solidFill>
                <a:latin typeface="Arial"/>
                <a:ea typeface="Arial"/>
                <a:cs typeface="Arial"/>
                <a:sym typeface="Arial"/>
              </a:rPr>
              <a:t>Teacher Notes: </a:t>
            </a:r>
            <a:r>
              <a:rPr lang="en-US" sz="1200" b="0" i="0" u="none" strike="noStrike">
                <a:solidFill>
                  <a:schemeClr val="dk1"/>
                </a:solidFill>
                <a:latin typeface="Arial"/>
                <a:ea typeface="Arial"/>
                <a:cs typeface="Arial"/>
                <a:sym typeface="Arial"/>
              </a:rPr>
              <a:t>In 191</a:t>
            </a:r>
            <a:r>
              <a:rPr lang="en-US" sz="1200">
                <a:solidFill>
                  <a:schemeClr val="dk1"/>
                </a:solidFill>
              </a:rPr>
              <a:t>3</a:t>
            </a:r>
            <a:r>
              <a:rPr lang="en-US" sz="1200" b="0" i="0" u="none" strike="noStrike">
                <a:solidFill>
                  <a:schemeClr val="dk1"/>
                </a:solidFill>
                <a:latin typeface="Arial"/>
                <a:ea typeface="Arial"/>
                <a:cs typeface="Arial"/>
                <a:sym typeface="Arial"/>
              </a:rPr>
              <a:t> when it was highly unusual for women to protest, a suffrage procession walked the streets of </a:t>
            </a:r>
            <a:r>
              <a:rPr lang="en-US" sz="1200">
                <a:solidFill>
                  <a:schemeClr val="dk1"/>
                </a:solidFill>
              </a:rPr>
              <a:t>an American city.</a:t>
            </a:r>
            <a:r>
              <a:rPr lang="en-US" sz="1200" b="0" i="0" u="none" strike="noStrike">
                <a:solidFill>
                  <a:schemeClr val="dk1"/>
                </a:solidFill>
                <a:latin typeface="Arial"/>
                <a:ea typeface="Arial"/>
                <a:cs typeface="Arial"/>
                <a:sym typeface="Arial"/>
              </a:rPr>
              <a:t> </a:t>
            </a:r>
            <a:r>
              <a:rPr lang="en-US" sz="1200">
                <a:solidFill>
                  <a:schemeClr val="dk1"/>
                </a:solidFill>
              </a:rPr>
              <a:t>From the National Archives</a:t>
            </a:r>
            <a:r>
              <a:rPr lang="en-US" sz="1200" b="0" i="0" u="none" strike="noStrike">
                <a:solidFill>
                  <a:schemeClr val="dk1"/>
                </a:solidFill>
                <a:latin typeface="Arial"/>
                <a:ea typeface="Arial"/>
                <a:cs typeface="Arial"/>
                <a:sym typeface="Arial"/>
              </a:rPr>
              <a:t>. This is a primary source.</a:t>
            </a:r>
            <a:endParaRPr b="0"/>
          </a:p>
          <a:p>
            <a:pPr marL="0" marR="0" lvl="0" indent="0" algn="l" rtl="0">
              <a:lnSpc>
                <a:spcPct val="100000"/>
              </a:lnSpc>
              <a:spcBef>
                <a:spcPts val="0"/>
              </a:spcBef>
              <a:spcAft>
                <a:spcPts val="0"/>
              </a:spcAft>
              <a:buSzPts val="1400"/>
              <a:buNone/>
            </a:pPr>
            <a:r>
              <a:rPr lang="en-US" u="sng">
                <a:solidFill>
                  <a:schemeClr val="hlink"/>
                </a:solidFill>
                <a:hlinkClick r:id="rId3"/>
              </a:rPr>
              <a:t>https://catalog.archives.gov/id/24520426</a:t>
            </a:r>
            <a:r>
              <a:rPr lang="en-US"/>
              <a:t> </a:t>
            </a:r>
            <a:endParaRPr/>
          </a:p>
        </p:txBody>
      </p:sp>
      <p:sp>
        <p:nvSpPr>
          <p:cNvPr id="209" name="Google Shape;209;gb0ce82024c_0_81:notes"/>
          <p:cNvSpPr txBox="1">
            <a:spLocks noGrp="1"/>
          </p:cNvSpPr>
          <p:nvPr>
            <p:ph type="sldNum" idx="12"/>
          </p:nvPr>
        </p:nvSpPr>
        <p:spPr>
          <a:xfrm>
            <a:off x="3884612" y="8685213"/>
            <a:ext cx="2971800" cy="457200"/>
          </a:xfrm>
          <a:prstGeom prst="rect">
            <a:avLst/>
          </a:prstGeom>
          <a:noFill/>
          <a:ln>
            <a:noFill/>
          </a:ln>
        </p:spPr>
        <p:txBody>
          <a:bodyPr spcFirstLastPara="1" wrap="square" lIns="91425" tIns="91425" rIns="91425" bIns="91425" anchor="b" anchorCtr="0">
            <a:noAutofit/>
          </a:bodyPr>
          <a:lstStyle/>
          <a:p>
            <a:pPr marL="0" lvl="0" indent="88900" algn="l" rtl="0">
              <a:lnSpc>
                <a:spcPct val="100000"/>
              </a:lnSpc>
              <a:spcBef>
                <a:spcPts val="0"/>
              </a:spcBef>
              <a:spcAft>
                <a:spcPts val="0"/>
              </a:spcAft>
              <a:buClr>
                <a:srgbClr val="000000"/>
              </a:buClr>
              <a:buSzPts val="1400"/>
              <a:buFont typeface="Arial"/>
              <a:buNone/>
            </a:pPr>
            <a:endParaRPr/>
          </a:p>
          <a:p>
            <a:pPr marL="457200" lvl="1" indent="0" algn="l" rtl="0">
              <a:lnSpc>
                <a:spcPct val="100000"/>
              </a:lnSpc>
              <a:spcBef>
                <a:spcPts val="0"/>
              </a:spcBef>
              <a:spcAft>
                <a:spcPts val="0"/>
              </a:spcAft>
              <a:buClr>
                <a:srgbClr val="000000"/>
              </a:buClr>
              <a:buSzPts val="1400"/>
              <a:buFont typeface="Courier New"/>
              <a:buNone/>
            </a:pPr>
            <a:endParaRPr/>
          </a:p>
          <a:p>
            <a:pPr marL="914400" lvl="2" indent="0" algn="l" rtl="0">
              <a:lnSpc>
                <a:spcPct val="100000"/>
              </a:lnSpc>
              <a:spcBef>
                <a:spcPts val="0"/>
              </a:spcBef>
              <a:spcAft>
                <a:spcPts val="0"/>
              </a:spcAft>
              <a:buClr>
                <a:srgbClr val="000000"/>
              </a:buClr>
              <a:buSzPts val="1400"/>
              <a:buFont typeface="Noto Sans Symbols"/>
              <a:buNone/>
            </a:pPr>
            <a:endParaRPr/>
          </a:p>
          <a:p>
            <a:pPr marL="1371600" lvl="3" indent="0" algn="l" rtl="0">
              <a:lnSpc>
                <a:spcPct val="100000"/>
              </a:lnSpc>
              <a:spcBef>
                <a:spcPts val="0"/>
              </a:spcBef>
              <a:spcAft>
                <a:spcPts val="0"/>
              </a:spcAft>
              <a:buClr>
                <a:srgbClr val="000000"/>
              </a:buClr>
              <a:buSzPts val="1400"/>
              <a:buFont typeface="Arial"/>
              <a:buNone/>
            </a:pPr>
            <a:endParaRPr/>
          </a:p>
          <a:p>
            <a:pPr marL="1828800" lvl="4" indent="0" algn="l" rtl="0">
              <a:lnSpc>
                <a:spcPct val="100000"/>
              </a:lnSpc>
              <a:spcBef>
                <a:spcPts val="0"/>
              </a:spcBef>
              <a:spcAft>
                <a:spcPts val="0"/>
              </a:spcAft>
              <a:buClr>
                <a:srgbClr val="000000"/>
              </a:buClr>
              <a:buSzPts val="1400"/>
              <a:buFont typeface="Courier New"/>
              <a:buNone/>
            </a:pPr>
            <a:endParaRPr/>
          </a:p>
          <a:p>
            <a:pPr marL="2286000" lvl="5" indent="0" algn="l" rtl="0">
              <a:lnSpc>
                <a:spcPct val="100000"/>
              </a:lnSpc>
              <a:spcBef>
                <a:spcPts val="0"/>
              </a:spcBef>
              <a:spcAft>
                <a:spcPts val="0"/>
              </a:spcAft>
              <a:buClr>
                <a:srgbClr val="000000"/>
              </a:buClr>
              <a:buSzPts val="1400"/>
              <a:buFont typeface="Noto Sans Symbols"/>
              <a:buNone/>
            </a:pPr>
            <a:endParaRPr/>
          </a:p>
          <a:p>
            <a:pPr marL="2743200" lvl="6" indent="0" algn="l" rtl="0">
              <a:lnSpc>
                <a:spcPct val="100000"/>
              </a:lnSpc>
              <a:spcBef>
                <a:spcPts val="0"/>
              </a:spcBef>
              <a:spcAft>
                <a:spcPts val="0"/>
              </a:spcAft>
              <a:buClr>
                <a:srgbClr val="000000"/>
              </a:buClr>
              <a:buSzPts val="1400"/>
              <a:buFont typeface="Arial"/>
              <a:buNone/>
            </a:pPr>
            <a:endParaRPr/>
          </a:p>
          <a:p>
            <a:pPr marL="3200400" lvl="7" indent="0" algn="l" rtl="0">
              <a:lnSpc>
                <a:spcPct val="100000"/>
              </a:lnSpc>
              <a:spcBef>
                <a:spcPts val="0"/>
              </a:spcBef>
              <a:spcAft>
                <a:spcPts val="0"/>
              </a:spcAft>
              <a:buClr>
                <a:srgbClr val="000000"/>
              </a:buClr>
              <a:buSzPts val="1400"/>
              <a:buFont typeface="Courier New"/>
              <a:buNone/>
            </a:pPr>
            <a:endParaRPr/>
          </a:p>
          <a:p>
            <a:pPr marL="3657600" lvl="8" indent="0" algn="l" rtl="0">
              <a:lnSpc>
                <a:spcPct val="100000"/>
              </a:lnSpc>
              <a:spcBef>
                <a:spcPts val="0"/>
              </a:spcBef>
              <a:spcAft>
                <a:spcPts val="0"/>
              </a:spcAft>
              <a:buClr>
                <a:srgbClr val="000000"/>
              </a:buClr>
              <a:buSzPts val="1400"/>
              <a:buFont typeface="Noto Sans Symbols"/>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b0ce82024c_0_2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7" name="Google Shape;217;gb0ce82024c_0_29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US" sz="1200" b="1">
                <a:solidFill>
                  <a:schemeClr val="dk1"/>
                </a:solidFill>
              </a:rPr>
              <a:t>Teacher Notes: </a:t>
            </a:r>
            <a:r>
              <a:rPr lang="en-US" sz="1200">
                <a:solidFill>
                  <a:schemeClr val="dk1"/>
                </a:solidFill>
              </a:rPr>
              <a:t>In 1913 when it was highly unusual for women to protest, a suffrage procession walked the streets of an American city. From the National Archives. This is a primary source.</a:t>
            </a:r>
            <a:endParaRPr>
              <a:solidFill>
                <a:schemeClr val="dk1"/>
              </a:solidFill>
            </a:endParaRPr>
          </a:p>
          <a:p>
            <a:pPr marL="0" lvl="0" indent="0" algn="l" rtl="0">
              <a:spcBef>
                <a:spcPts val="0"/>
              </a:spcBef>
              <a:spcAft>
                <a:spcPts val="0"/>
              </a:spcAft>
              <a:buClr>
                <a:schemeClr val="dk1"/>
              </a:buClr>
              <a:buSzPts val="1400"/>
              <a:buFont typeface="Arial"/>
              <a:buNone/>
            </a:pPr>
            <a:r>
              <a:rPr lang="en-US" u="sng">
                <a:solidFill>
                  <a:srgbClr val="0563C1"/>
                </a:solidFill>
                <a:hlinkClick r:id="rId3">
                  <a:extLst>
                    <a:ext uri="{A12FA001-AC4F-418D-AE19-62706E023703}">
                      <ahyp:hlinkClr xmlns:ahyp="http://schemas.microsoft.com/office/drawing/2018/hyperlinkcolor" val="tx"/>
                    </a:ext>
                  </a:extLst>
                </a:hlinkClick>
              </a:rPr>
              <a:t>https://catalog.archives.gov/id/24520426</a:t>
            </a:r>
            <a:r>
              <a:rPr lang="en-US">
                <a:solidFill>
                  <a:schemeClr val="dk1"/>
                </a:solidFill>
              </a:rPr>
              <a:t> </a:t>
            </a:r>
            <a:endParaRPr sz="1200" b="1">
              <a:solidFill>
                <a:schemeClr val="dk1"/>
              </a:solidFill>
            </a:endParaRPr>
          </a:p>
        </p:txBody>
      </p:sp>
      <p:sp>
        <p:nvSpPr>
          <p:cNvPr id="218" name="Google Shape;218;gb0ce82024c_0_291:notes"/>
          <p:cNvSpPr txBox="1">
            <a:spLocks noGrp="1"/>
          </p:cNvSpPr>
          <p:nvPr>
            <p:ph type="sldNum" idx="12"/>
          </p:nvPr>
        </p:nvSpPr>
        <p:spPr>
          <a:xfrm>
            <a:off x="3884612" y="8685213"/>
            <a:ext cx="2971800" cy="457200"/>
          </a:xfrm>
          <a:prstGeom prst="rect">
            <a:avLst/>
          </a:prstGeom>
          <a:noFill/>
          <a:ln>
            <a:noFill/>
          </a:ln>
        </p:spPr>
        <p:txBody>
          <a:bodyPr spcFirstLastPara="1" wrap="square" lIns="91425" tIns="91425" rIns="91425" bIns="91425" anchor="b" anchorCtr="0">
            <a:noAutofit/>
          </a:bodyPr>
          <a:lstStyle/>
          <a:p>
            <a:pPr marL="0" lvl="0" indent="88900" algn="l" rtl="0">
              <a:lnSpc>
                <a:spcPct val="100000"/>
              </a:lnSpc>
              <a:spcBef>
                <a:spcPts val="0"/>
              </a:spcBef>
              <a:spcAft>
                <a:spcPts val="0"/>
              </a:spcAft>
              <a:buClr>
                <a:srgbClr val="000000"/>
              </a:buClr>
              <a:buSzPts val="1400"/>
              <a:buFont typeface="Arial"/>
              <a:buNone/>
            </a:pPr>
            <a:endParaRPr/>
          </a:p>
          <a:p>
            <a:pPr marL="457200" lvl="1" indent="0" algn="l" rtl="0">
              <a:lnSpc>
                <a:spcPct val="100000"/>
              </a:lnSpc>
              <a:spcBef>
                <a:spcPts val="0"/>
              </a:spcBef>
              <a:spcAft>
                <a:spcPts val="0"/>
              </a:spcAft>
              <a:buClr>
                <a:srgbClr val="000000"/>
              </a:buClr>
              <a:buSzPts val="1400"/>
              <a:buFont typeface="Courier New"/>
              <a:buNone/>
            </a:pPr>
            <a:endParaRPr/>
          </a:p>
          <a:p>
            <a:pPr marL="914400" lvl="2" indent="0" algn="l" rtl="0">
              <a:lnSpc>
                <a:spcPct val="100000"/>
              </a:lnSpc>
              <a:spcBef>
                <a:spcPts val="0"/>
              </a:spcBef>
              <a:spcAft>
                <a:spcPts val="0"/>
              </a:spcAft>
              <a:buClr>
                <a:srgbClr val="000000"/>
              </a:buClr>
              <a:buSzPts val="1400"/>
              <a:buFont typeface="Noto Sans Symbols"/>
              <a:buNone/>
            </a:pPr>
            <a:endParaRPr/>
          </a:p>
          <a:p>
            <a:pPr marL="1371600" lvl="3" indent="0" algn="l" rtl="0">
              <a:lnSpc>
                <a:spcPct val="100000"/>
              </a:lnSpc>
              <a:spcBef>
                <a:spcPts val="0"/>
              </a:spcBef>
              <a:spcAft>
                <a:spcPts val="0"/>
              </a:spcAft>
              <a:buClr>
                <a:srgbClr val="000000"/>
              </a:buClr>
              <a:buSzPts val="1400"/>
              <a:buFont typeface="Arial"/>
              <a:buNone/>
            </a:pPr>
            <a:endParaRPr/>
          </a:p>
          <a:p>
            <a:pPr marL="1828800" lvl="4" indent="0" algn="l" rtl="0">
              <a:lnSpc>
                <a:spcPct val="100000"/>
              </a:lnSpc>
              <a:spcBef>
                <a:spcPts val="0"/>
              </a:spcBef>
              <a:spcAft>
                <a:spcPts val="0"/>
              </a:spcAft>
              <a:buClr>
                <a:srgbClr val="000000"/>
              </a:buClr>
              <a:buSzPts val="1400"/>
              <a:buFont typeface="Courier New"/>
              <a:buNone/>
            </a:pPr>
            <a:endParaRPr/>
          </a:p>
          <a:p>
            <a:pPr marL="2286000" lvl="5" indent="0" algn="l" rtl="0">
              <a:lnSpc>
                <a:spcPct val="100000"/>
              </a:lnSpc>
              <a:spcBef>
                <a:spcPts val="0"/>
              </a:spcBef>
              <a:spcAft>
                <a:spcPts val="0"/>
              </a:spcAft>
              <a:buClr>
                <a:srgbClr val="000000"/>
              </a:buClr>
              <a:buSzPts val="1400"/>
              <a:buFont typeface="Noto Sans Symbols"/>
              <a:buNone/>
            </a:pPr>
            <a:endParaRPr/>
          </a:p>
          <a:p>
            <a:pPr marL="2743200" lvl="6" indent="0" algn="l" rtl="0">
              <a:lnSpc>
                <a:spcPct val="100000"/>
              </a:lnSpc>
              <a:spcBef>
                <a:spcPts val="0"/>
              </a:spcBef>
              <a:spcAft>
                <a:spcPts val="0"/>
              </a:spcAft>
              <a:buClr>
                <a:srgbClr val="000000"/>
              </a:buClr>
              <a:buSzPts val="1400"/>
              <a:buFont typeface="Arial"/>
              <a:buNone/>
            </a:pPr>
            <a:endParaRPr/>
          </a:p>
          <a:p>
            <a:pPr marL="3200400" lvl="7" indent="0" algn="l" rtl="0">
              <a:lnSpc>
                <a:spcPct val="100000"/>
              </a:lnSpc>
              <a:spcBef>
                <a:spcPts val="0"/>
              </a:spcBef>
              <a:spcAft>
                <a:spcPts val="0"/>
              </a:spcAft>
              <a:buClr>
                <a:srgbClr val="000000"/>
              </a:buClr>
              <a:buSzPts val="1400"/>
              <a:buFont typeface="Courier New"/>
              <a:buNone/>
            </a:pPr>
            <a:endParaRPr/>
          </a:p>
          <a:p>
            <a:pPr marL="3657600" lvl="8" indent="0" algn="l" rtl="0">
              <a:lnSpc>
                <a:spcPct val="100000"/>
              </a:lnSpc>
              <a:spcBef>
                <a:spcPts val="0"/>
              </a:spcBef>
              <a:spcAft>
                <a:spcPts val="0"/>
              </a:spcAft>
              <a:buClr>
                <a:srgbClr val="000000"/>
              </a:buClr>
              <a:buSzPts val="1400"/>
              <a:buFont typeface="Noto Sans Symbols"/>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b0ce82024c_0_3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7" name="Google Shape;227;gb0ce82024c_0_30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US" sz="1200" b="1">
                <a:solidFill>
                  <a:schemeClr val="dk1"/>
                </a:solidFill>
              </a:rPr>
              <a:t>Teacher Notes:</a:t>
            </a:r>
            <a:br>
              <a:rPr lang="en-US" sz="1200" b="1">
                <a:solidFill>
                  <a:schemeClr val="dk1"/>
                </a:solidFill>
              </a:rPr>
            </a:br>
            <a:r>
              <a:rPr lang="en-US" sz="1200">
                <a:solidFill>
                  <a:schemeClr val="dk1"/>
                </a:solidFill>
              </a:rPr>
              <a:t>Naturalistic or naturalism is derived from real life or nature, or imitating it very closely. The term “stylized</a:t>
            </a:r>
            <a:r>
              <a:rPr lang="en-US" sz="1200" b="1">
                <a:solidFill>
                  <a:schemeClr val="dk1"/>
                </a:solidFill>
              </a:rPr>
              <a:t>”</a:t>
            </a:r>
            <a:r>
              <a:rPr lang="en-US" sz="1200">
                <a:solidFill>
                  <a:schemeClr val="dk1"/>
                </a:solidFill>
              </a:rPr>
              <a:t>  is a form that has moved away from natural forms and shapes. It takes natural forms and alters the shapes and features so the art</a:t>
            </a:r>
            <a:r>
              <a:rPr lang="en-US" sz="1200" b="1">
                <a:solidFill>
                  <a:schemeClr val="dk1"/>
                </a:solidFill>
              </a:rPr>
              <a:t> </a:t>
            </a:r>
            <a:r>
              <a:rPr lang="en-US" sz="1200">
                <a:solidFill>
                  <a:schemeClr val="dk1"/>
                </a:solidFill>
              </a:rPr>
              <a:t>appears similar to the natural state. We will see an example of a stylized statue next. This statue is located in Carmel New York where Sybil Ludington lived. Sybil Ludington was a heroine of the American Revolutionary War. On April 26, 1777, at age 16, she made an all-night horseback ride to alert militia forces in the towns of Putnam County, New York, and Danbury, Connecticut, of the approach of British forces. She is known as the “Teen Paul Revere”</a:t>
            </a:r>
            <a:endParaRPr sz="1200">
              <a:solidFill>
                <a:schemeClr val="dk1"/>
              </a:solidFill>
            </a:endParaRPr>
          </a:p>
          <a:p>
            <a:pPr marL="0" lvl="0" indent="0" algn="l" rtl="0">
              <a:spcBef>
                <a:spcPts val="0"/>
              </a:spcBef>
              <a:spcAft>
                <a:spcPts val="0"/>
              </a:spcAft>
              <a:buClr>
                <a:schemeClr val="dk1"/>
              </a:buClr>
              <a:buSzPts val="1400"/>
              <a:buFont typeface="Arial"/>
              <a:buNone/>
            </a:pPr>
            <a:endParaRPr sz="1200">
              <a:solidFill>
                <a:schemeClr val="dk1"/>
              </a:solidFill>
            </a:endParaRPr>
          </a:p>
          <a:p>
            <a:pPr marL="0" lvl="0" indent="0" algn="l" rtl="0">
              <a:spcBef>
                <a:spcPts val="0"/>
              </a:spcBef>
              <a:spcAft>
                <a:spcPts val="0"/>
              </a:spcAft>
              <a:buClr>
                <a:schemeClr val="dk1"/>
              </a:buClr>
              <a:buSzPts val="1400"/>
              <a:buFont typeface="Arial"/>
              <a:buNone/>
            </a:pPr>
            <a:r>
              <a:rPr lang="en-US" sz="1200" u="sng">
                <a:solidFill>
                  <a:schemeClr val="hlink"/>
                </a:solidFill>
                <a:hlinkClick r:id="rId3"/>
              </a:rPr>
              <a:t>https://en.wikipedia.org/wiki/Sybil_Ludington</a:t>
            </a:r>
            <a:r>
              <a:rPr lang="en-US" sz="1200">
                <a:solidFill>
                  <a:schemeClr val="dk1"/>
                </a:solidFill>
              </a:rPr>
              <a:t> </a:t>
            </a:r>
            <a:endParaRPr sz="1200">
              <a:solidFill>
                <a:schemeClr val="dk1"/>
              </a:solidFill>
            </a:endParaRPr>
          </a:p>
        </p:txBody>
      </p:sp>
      <p:sp>
        <p:nvSpPr>
          <p:cNvPr id="228" name="Google Shape;228;gb0ce82024c_0_302:notes"/>
          <p:cNvSpPr txBox="1">
            <a:spLocks noGrp="1"/>
          </p:cNvSpPr>
          <p:nvPr>
            <p:ph type="sldNum" idx="12"/>
          </p:nvPr>
        </p:nvSpPr>
        <p:spPr>
          <a:xfrm>
            <a:off x="3884612" y="8685213"/>
            <a:ext cx="2971800" cy="457200"/>
          </a:xfrm>
          <a:prstGeom prst="rect">
            <a:avLst/>
          </a:prstGeom>
          <a:noFill/>
          <a:ln>
            <a:noFill/>
          </a:ln>
        </p:spPr>
        <p:txBody>
          <a:bodyPr spcFirstLastPara="1" wrap="square" lIns="91425" tIns="91425" rIns="91425" bIns="91425" anchor="b" anchorCtr="0">
            <a:noAutofit/>
          </a:bodyPr>
          <a:lstStyle/>
          <a:p>
            <a:pPr marL="0" lvl="0" indent="88900" algn="l" rtl="0">
              <a:lnSpc>
                <a:spcPct val="100000"/>
              </a:lnSpc>
              <a:spcBef>
                <a:spcPts val="0"/>
              </a:spcBef>
              <a:spcAft>
                <a:spcPts val="0"/>
              </a:spcAft>
              <a:buClr>
                <a:srgbClr val="000000"/>
              </a:buClr>
              <a:buSzPts val="1400"/>
              <a:buFont typeface="Arial"/>
              <a:buNone/>
            </a:pPr>
            <a:endParaRPr/>
          </a:p>
          <a:p>
            <a:pPr marL="457200" lvl="1" indent="0" algn="l" rtl="0">
              <a:lnSpc>
                <a:spcPct val="100000"/>
              </a:lnSpc>
              <a:spcBef>
                <a:spcPts val="0"/>
              </a:spcBef>
              <a:spcAft>
                <a:spcPts val="0"/>
              </a:spcAft>
              <a:buClr>
                <a:srgbClr val="000000"/>
              </a:buClr>
              <a:buSzPts val="1400"/>
              <a:buFont typeface="Courier New"/>
              <a:buNone/>
            </a:pPr>
            <a:endParaRPr/>
          </a:p>
          <a:p>
            <a:pPr marL="914400" lvl="2" indent="0" algn="l" rtl="0">
              <a:lnSpc>
                <a:spcPct val="100000"/>
              </a:lnSpc>
              <a:spcBef>
                <a:spcPts val="0"/>
              </a:spcBef>
              <a:spcAft>
                <a:spcPts val="0"/>
              </a:spcAft>
              <a:buClr>
                <a:srgbClr val="000000"/>
              </a:buClr>
              <a:buSzPts val="1400"/>
              <a:buFont typeface="Noto Sans Symbols"/>
              <a:buNone/>
            </a:pPr>
            <a:endParaRPr/>
          </a:p>
          <a:p>
            <a:pPr marL="1371600" lvl="3" indent="0" algn="l" rtl="0">
              <a:lnSpc>
                <a:spcPct val="100000"/>
              </a:lnSpc>
              <a:spcBef>
                <a:spcPts val="0"/>
              </a:spcBef>
              <a:spcAft>
                <a:spcPts val="0"/>
              </a:spcAft>
              <a:buClr>
                <a:srgbClr val="000000"/>
              </a:buClr>
              <a:buSzPts val="1400"/>
              <a:buFont typeface="Arial"/>
              <a:buNone/>
            </a:pPr>
            <a:endParaRPr/>
          </a:p>
          <a:p>
            <a:pPr marL="1828800" lvl="4" indent="0" algn="l" rtl="0">
              <a:lnSpc>
                <a:spcPct val="100000"/>
              </a:lnSpc>
              <a:spcBef>
                <a:spcPts val="0"/>
              </a:spcBef>
              <a:spcAft>
                <a:spcPts val="0"/>
              </a:spcAft>
              <a:buClr>
                <a:srgbClr val="000000"/>
              </a:buClr>
              <a:buSzPts val="1400"/>
              <a:buFont typeface="Courier New"/>
              <a:buNone/>
            </a:pPr>
            <a:endParaRPr/>
          </a:p>
          <a:p>
            <a:pPr marL="2286000" lvl="5" indent="0" algn="l" rtl="0">
              <a:lnSpc>
                <a:spcPct val="100000"/>
              </a:lnSpc>
              <a:spcBef>
                <a:spcPts val="0"/>
              </a:spcBef>
              <a:spcAft>
                <a:spcPts val="0"/>
              </a:spcAft>
              <a:buClr>
                <a:srgbClr val="000000"/>
              </a:buClr>
              <a:buSzPts val="1400"/>
              <a:buFont typeface="Noto Sans Symbols"/>
              <a:buNone/>
            </a:pPr>
            <a:endParaRPr/>
          </a:p>
          <a:p>
            <a:pPr marL="2743200" lvl="6" indent="0" algn="l" rtl="0">
              <a:lnSpc>
                <a:spcPct val="100000"/>
              </a:lnSpc>
              <a:spcBef>
                <a:spcPts val="0"/>
              </a:spcBef>
              <a:spcAft>
                <a:spcPts val="0"/>
              </a:spcAft>
              <a:buClr>
                <a:srgbClr val="000000"/>
              </a:buClr>
              <a:buSzPts val="1400"/>
              <a:buFont typeface="Arial"/>
              <a:buNone/>
            </a:pPr>
            <a:endParaRPr/>
          </a:p>
          <a:p>
            <a:pPr marL="3200400" lvl="7" indent="0" algn="l" rtl="0">
              <a:lnSpc>
                <a:spcPct val="100000"/>
              </a:lnSpc>
              <a:spcBef>
                <a:spcPts val="0"/>
              </a:spcBef>
              <a:spcAft>
                <a:spcPts val="0"/>
              </a:spcAft>
              <a:buClr>
                <a:srgbClr val="000000"/>
              </a:buClr>
              <a:buSzPts val="1400"/>
              <a:buFont typeface="Courier New"/>
              <a:buNone/>
            </a:pPr>
            <a:endParaRPr/>
          </a:p>
          <a:p>
            <a:pPr marL="3657600" lvl="8" indent="0" algn="l" rtl="0">
              <a:lnSpc>
                <a:spcPct val="100000"/>
              </a:lnSpc>
              <a:spcBef>
                <a:spcPts val="0"/>
              </a:spcBef>
              <a:spcAft>
                <a:spcPts val="0"/>
              </a:spcAft>
              <a:buClr>
                <a:srgbClr val="000000"/>
              </a:buClr>
              <a:buSzPts val="1400"/>
              <a:buFont typeface="Noto Sans Symbols"/>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b0ce82024c_0_3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6" name="Google Shape;236;gb0ce82024c_0_3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SzPts val="1400"/>
              <a:buNone/>
            </a:pPr>
            <a:r>
              <a:rPr lang="en-US" u="sng">
                <a:solidFill>
                  <a:schemeClr val="hlink"/>
                </a:solidFill>
                <a:hlinkClick r:id="rId3"/>
              </a:rPr>
              <a:t>https://en.wikipedia.org/wiki/Sybil_Ludington</a:t>
            </a:r>
            <a:r>
              <a:rPr lang="en-US"/>
              <a:t> </a:t>
            </a:r>
            <a:endParaRPr/>
          </a:p>
        </p:txBody>
      </p:sp>
      <p:sp>
        <p:nvSpPr>
          <p:cNvPr id="237" name="Google Shape;237;gb0ce82024c_0_323:notes"/>
          <p:cNvSpPr txBox="1">
            <a:spLocks noGrp="1"/>
          </p:cNvSpPr>
          <p:nvPr>
            <p:ph type="sldNum" idx="12"/>
          </p:nvPr>
        </p:nvSpPr>
        <p:spPr>
          <a:xfrm>
            <a:off x="3884612" y="8685213"/>
            <a:ext cx="2971800" cy="457200"/>
          </a:xfrm>
          <a:prstGeom prst="rect">
            <a:avLst/>
          </a:prstGeom>
          <a:noFill/>
          <a:ln>
            <a:noFill/>
          </a:ln>
        </p:spPr>
        <p:txBody>
          <a:bodyPr spcFirstLastPara="1" wrap="square" lIns="91425" tIns="91425" rIns="91425" bIns="91425" anchor="b" anchorCtr="0">
            <a:noAutofit/>
          </a:bodyPr>
          <a:lstStyle/>
          <a:p>
            <a:pPr marL="0" lvl="0" indent="88900" algn="l" rtl="0">
              <a:lnSpc>
                <a:spcPct val="100000"/>
              </a:lnSpc>
              <a:spcBef>
                <a:spcPts val="0"/>
              </a:spcBef>
              <a:spcAft>
                <a:spcPts val="0"/>
              </a:spcAft>
              <a:buClr>
                <a:srgbClr val="000000"/>
              </a:buClr>
              <a:buSzPts val="1400"/>
              <a:buFont typeface="Arial"/>
              <a:buNone/>
            </a:pPr>
            <a:endParaRPr/>
          </a:p>
          <a:p>
            <a:pPr marL="457200" lvl="1" indent="0" algn="l" rtl="0">
              <a:lnSpc>
                <a:spcPct val="100000"/>
              </a:lnSpc>
              <a:spcBef>
                <a:spcPts val="0"/>
              </a:spcBef>
              <a:spcAft>
                <a:spcPts val="0"/>
              </a:spcAft>
              <a:buClr>
                <a:srgbClr val="000000"/>
              </a:buClr>
              <a:buSzPts val="1400"/>
              <a:buFont typeface="Courier New"/>
              <a:buNone/>
            </a:pPr>
            <a:endParaRPr/>
          </a:p>
          <a:p>
            <a:pPr marL="914400" lvl="2" indent="0" algn="l" rtl="0">
              <a:lnSpc>
                <a:spcPct val="100000"/>
              </a:lnSpc>
              <a:spcBef>
                <a:spcPts val="0"/>
              </a:spcBef>
              <a:spcAft>
                <a:spcPts val="0"/>
              </a:spcAft>
              <a:buClr>
                <a:srgbClr val="000000"/>
              </a:buClr>
              <a:buSzPts val="1400"/>
              <a:buFont typeface="Noto Sans Symbols"/>
              <a:buNone/>
            </a:pPr>
            <a:endParaRPr/>
          </a:p>
          <a:p>
            <a:pPr marL="1371600" lvl="3" indent="0" algn="l" rtl="0">
              <a:lnSpc>
                <a:spcPct val="100000"/>
              </a:lnSpc>
              <a:spcBef>
                <a:spcPts val="0"/>
              </a:spcBef>
              <a:spcAft>
                <a:spcPts val="0"/>
              </a:spcAft>
              <a:buClr>
                <a:srgbClr val="000000"/>
              </a:buClr>
              <a:buSzPts val="1400"/>
              <a:buFont typeface="Arial"/>
              <a:buNone/>
            </a:pPr>
            <a:endParaRPr/>
          </a:p>
          <a:p>
            <a:pPr marL="1828800" lvl="4" indent="0" algn="l" rtl="0">
              <a:lnSpc>
                <a:spcPct val="100000"/>
              </a:lnSpc>
              <a:spcBef>
                <a:spcPts val="0"/>
              </a:spcBef>
              <a:spcAft>
                <a:spcPts val="0"/>
              </a:spcAft>
              <a:buClr>
                <a:srgbClr val="000000"/>
              </a:buClr>
              <a:buSzPts val="1400"/>
              <a:buFont typeface="Courier New"/>
              <a:buNone/>
            </a:pPr>
            <a:endParaRPr/>
          </a:p>
          <a:p>
            <a:pPr marL="2286000" lvl="5" indent="0" algn="l" rtl="0">
              <a:lnSpc>
                <a:spcPct val="100000"/>
              </a:lnSpc>
              <a:spcBef>
                <a:spcPts val="0"/>
              </a:spcBef>
              <a:spcAft>
                <a:spcPts val="0"/>
              </a:spcAft>
              <a:buClr>
                <a:srgbClr val="000000"/>
              </a:buClr>
              <a:buSzPts val="1400"/>
              <a:buFont typeface="Noto Sans Symbols"/>
              <a:buNone/>
            </a:pPr>
            <a:endParaRPr/>
          </a:p>
          <a:p>
            <a:pPr marL="2743200" lvl="6" indent="0" algn="l" rtl="0">
              <a:lnSpc>
                <a:spcPct val="100000"/>
              </a:lnSpc>
              <a:spcBef>
                <a:spcPts val="0"/>
              </a:spcBef>
              <a:spcAft>
                <a:spcPts val="0"/>
              </a:spcAft>
              <a:buClr>
                <a:srgbClr val="000000"/>
              </a:buClr>
              <a:buSzPts val="1400"/>
              <a:buFont typeface="Arial"/>
              <a:buNone/>
            </a:pPr>
            <a:endParaRPr/>
          </a:p>
          <a:p>
            <a:pPr marL="3200400" lvl="7" indent="0" algn="l" rtl="0">
              <a:lnSpc>
                <a:spcPct val="100000"/>
              </a:lnSpc>
              <a:spcBef>
                <a:spcPts val="0"/>
              </a:spcBef>
              <a:spcAft>
                <a:spcPts val="0"/>
              </a:spcAft>
              <a:buClr>
                <a:srgbClr val="000000"/>
              </a:buClr>
              <a:buSzPts val="1400"/>
              <a:buFont typeface="Courier New"/>
              <a:buNone/>
            </a:pPr>
            <a:endParaRPr/>
          </a:p>
          <a:p>
            <a:pPr marL="3657600" lvl="8" indent="0" algn="l" rtl="0">
              <a:lnSpc>
                <a:spcPct val="100000"/>
              </a:lnSpc>
              <a:spcBef>
                <a:spcPts val="0"/>
              </a:spcBef>
              <a:spcAft>
                <a:spcPts val="0"/>
              </a:spcAft>
              <a:buClr>
                <a:srgbClr val="000000"/>
              </a:buClr>
              <a:buSzPts val="1400"/>
              <a:buFont typeface="Noto Sans Symbols"/>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b0ce82024c_0_1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6" name="Google Shape;246;gb0ce82024c_0_10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SzPts val="1400"/>
              <a:buNone/>
            </a:pPr>
            <a:r>
              <a:rPr lang="en-US" u="sng">
                <a:solidFill>
                  <a:schemeClr val="hlink"/>
                </a:solidFill>
                <a:hlinkClick r:id="rId3"/>
              </a:rPr>
              <a:t>https://www.archives.gov/files/education/lessons/worksheets/artifact_analysis_worksheet_novice.pdf</a:t>
            </a:r>
            <a:endParaRPr/>
          </a:p>
          <a:p>
            <a:pPr marL="0" marR="0" lvl="0" indent="0" algn="l" rtl="0">
              <a:lnSpc>
                <a:spcPct val="100000"/>
              </a:lnSpc>
              <a:spcBef>
                <a:spcPts val="0"/>
              </a:spcBef>
              <a:spcAft>
                <a:spcPts val="0"/>
              </a:spcAft>
              <a:buSzPts val="1400"/>
              <a:buNone/>
            </a:pPr>
            <a:endParaRPr/>
          </a:p>
          <a:p>
            <a:pPr marL="0" marR="0" lvl="0" indent="0" algn="l" rtl="0">
              <a:lnSpc>
                <a:spcPct val="100000"/>
              </a:lnSpc>
              <a:spcBef>
                <a:spcPts val="0"/>
              </a:spcBef>
              <a:spcAft>
                <a:spcPts val="0"/>
              </a:spcAft>
              <a:buSzPts val="1400"/>
              <a:buNone/>
            </a:pPr>
            <a:r>
              <a:rPr lang="en-US" u="sng">
                <a:solidFill>
                  <a:schemeClr val="hlink"/>
                </a:solidFill>
                <a:hlinkClick r:id="rId4"/>
              </a:rPr>
              <a:t>https://en.wikipedia.org/wiki/Sybil_Ludington</a:t>
            </a:r>
            <a:r>
              <a:rPr lang="en-US"/>
              <a:t> </a:t>
            </a:r>
            <a:endParaRPr/>
          </a:p>
        </p:txBody>
      </p:sp>
      <p:sp>
        <p:nvSpPr>
          <p:cNvPr id="247" name="Google Shape;247;gb0ce82024c_0_100:notes"/>
          <p:cNvSpPr txBox="1">
            <a:spLocks noGrp="1"/>
          </p:cNvSpPr>
          <p:nvPr>
            <p:ph type="sldNum" idx="12"/>
          </p:nvPr>
        </p:nvSpPr>
        <p:spPr>
          <a:xfrm>
            <a:off x="3884612" y="8685213"/>
            <a:ext cx="2971800" cy="457200"/>
          </a:xfrm>
          <a:prstGeom prst="rect">
            <a:avLst/>
          </a:prstGeom>
          <a:noFill/>
          <a:ln>
            <a:noFill/>
          </a:ln>
        </p:spPr>
        <p:txBody>
          <a:bodyPr spcFirstLastPara="1" wrap="square" lIns="91425" tIns="91425" rIns="91425" bIns="91425" anchor="b" anchorCtr="0">
            <a:noAutofit/>
          </a:bodyPr>
          <a:lstStyle/>
          <a:p>
            <a:pPr marL="0" lvl="0" indent="88900" algn="l" rtl="0">
              <a:lnSpc>
                <a:spcPct val="100000"/>
              </a:lnSpc>
              <a:spcBef>
                <a:spcPts val="0"/>
              </a:spcBef>
              <a:spcAft>
                <a:spcPts val="0"/>
              </a:spcAft>
              <a:buClr>
                <a:srgbClr val="000000"/>
              </a:buClr>
              <a:buSzPts val="1400"/>
              <a:buFont typeface="Arial"/>
              <a:buNone/>
            </a:pPr>
            <a:endParaRPr/>
          </a:p>
          <a:p>
            <a:pPr marL="457200" lvl="1" indent="0" algn="l" rtl="0">
              <a:lnSpc>
                <a:spcPct val="100000"/>
              </a:lnSpc>
              <a:spcBef>
                <a:spcPts val="0"/>
              </a:spcBef>
              <a:spcAft>
                <a:spcPts val="0"/>
              </a:spcAft>
              <a:buClr>
                <a:srgbClr val="000000"/>
              </a:buClr>
              <a:buSzPts val="1400"/>
              <a:buFont typeface="Courier New"/>
              <a:buNone/>
            </a:pPr>
            <a:endParaRPr/>
          </a:p>
          <a:p>
            <a:pPr marL="914400" lvl="2" indent="0" algn="l" rtl="0">
              <a:lnSpc>
                <a:spcPct val="100000"/>
              </a:lnSpc>
              <a:spcBef>
                <a:spcPts val="0"/>
              </a:spcBef>
              <a:spcAft>
                <a:spcPts val="0"/>
              </a:spcAft>
              <a:buClr>
                <a:srgbClr val="000000"/>
              </a:buClr>
              <a:buSzPts val="1400"/>
              <a:buFont typeface="Noto Sans Symbols"/>
              <a:buNone/>
            </a:pPr>
            <a:endParaRPr/>
          </a:p>
          <a:p>
            <a:pPr marL="1371600" lvl="3" indent="0" algn="l" rtl="0">
              <a:lnSpc>
                <a:spcPct val="100000"/>
              </a:lnSpc>
              <a:spcBef>
                <a:spcPts val="0"/>
              </a:spcBef>
              <a:spcAft>
                <a:spcPts val="0"/>
              </a:spcAft>
              <a:buClr>
                <a:srgbClr val="000000"/>
              </a:buClr>
              <a:buSzPts val="1400"/>
              <a:buFont typeface="Arial"/>
              <a:buNone/>
            </a:pPr>
            <a:endParaRPr/>
          </a:p>
          <a:p>
            <a:pPr marL="1828800" lvl="4" indent="0" algn="l" rtl="0">
              <a:lnSpc>
                <a:spcPct val="100000"/>
              </a:lnSpc>
              <a:spcBef>
                <a:spcPts val="0"/>
              </a:spcBef>
              <a:spcAft>
                <a:spcPts val="0"/>
              </a:spcAft>
              <a:buClr>
                <a:srgbClr val="000000"/>
              </a:buClr>
              <a:buSzPts val="1400"/>
              <a:buFont typeface="Courier New"/>
              <a:buNone/>
            </a:pPr>
            <a:endParaRPr/>
          </a:p>
          <a:p>
            <a:pPr marL="2286000" lvl="5" indent="0" algn="l" rtl="0">
              <a:lnSpc>
                <a:spcPct val="100000"/>
              </a:lnSpc>
              <a:spcBef>
                <a:spcPts val="0"/>
              </a:spcBef>
              <a:spcAft>
                <a:spcPts val="0"/>
              </a:spcAft>
              <a:buClr>
                <a:srgbClr val="000000"/>
              </a:buClr>
              <a:buSzPts val="1400"/>
              <a:buFont typeface="Noto Sans Symbols"/>
              <a:buNone/>
            </a:pPr>
            <a:endParaRPr/>
          </a:p>
          <a:p>
            <a:pPr marL="2743200" lvl="6" indent="0" algn="l" rtl="0">
              <a:lnSpc>
                <a:spcPct val="100000"/>
              </a:lnSpc>
              <a:spcBef>
                <a:spcPts val="0"/>
              </a:spcBef>
              <a:spcAft>
                <a:spcPts val="0"/>
              </a:spcAft>
              <a:buClr>
                <a:srgbClr val="000000"/>
              </a:buClr>
              <a:buSzPts val="1400"/>
              <a:buFont typeface="Arial"/>
              <a:buNone/>
            </a:pPr>
            <a:endParaRPr/>
          </a:p>
          <a:p>
            <a:pPr marL="3200400" lvl="7" indent="0" algn="l" rtl="0">
              <a:lnSpc>
                <a:spcPct val="100000"/>
              </a:lnSpc>
              <a:spcBef>
                <a:spcPts val="0"/>
              </a:spcBef>
              <a:spcAft>
                <a:spcPts val="0"/>
              </a:spcAft>
              <a:buClr>
                <a:srgbClr val="000000"/>
              </a:buClr>
              <a:buSzPts val="1400"/>
              <a:buFont typeface="Courier New"/>
              <a:buNone/>
            </a:pPr>
            <a:endParaRPr/>
          </a:p>
          <a:p>
            <a:pPr marL="3657600" lvl="8" indent="0" algn="l" rtl="0">
              <a:lnSpc>
                <a:spcPct val="100000"/>
              </a:lnSpc>
              <a:spcBef>
                <a:spcPts val="0"/>
              </a:spcBef>
              <a:spcAft>
                <a:spcPts val="0"/>
              </a:spcAft>
              <a:buClr>
                <a:srgbClr val="000000"/>
              </a:buClr>
              <a:buSzPts val="1400"/>
              <a:buFont typeface="Noto Sans Symbols"/>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b0ce82024c_0_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7" name="Google Shape;257;gb0ce82024c_0_1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b0ce82024c_0_2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5" name="Google Shape;265;gb0ce82024c_0_2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u="sng">
                <a:solidFill>
                  <a:schemeClr val="hlink"/>
                </a:solidFill>
                <a:hlinkClick r:id="rId3"/>
              </a:rPr>
              <a:t>https://en.wikipedia.org/wiki/Statue_of_Liberty</a:t>
            </a:r>
            <a:r>
              <a:rPr lang="en-US"/>
              <a:t>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b0ce82024c_0_1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4" name="Google Shape;274;gb0ce82024c_0_1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SzPts val="1400"/>
              <a:buNone/>
            </a:pPr>
            <a:r>
              <a:rPr lang="en-US" sz="1200">
                <a:solidFill>
                  <a:schemeClr val="dk1"/>
                </a:solidFill>
                <a:latin typeface="Arial"/>
                <a:ea typeface="Arial"/>
                <a:cs typeface="Arial"/>
                <a:sym typeface="Arial"/>
              </a:rPr>
              <a:t>Write all ideas on the chalkboard or a large piece of paper. With the brainstormed ideas displayed, encourage further discussion </a:t>
            </a:r>
            <a:endParaRPr/>
          </a:p>
          <a:p>
            <a:pPr marL="0" marR="0" lvl="0" indent="0" algn="l" rtl="0">
              <a:lnSpc>
                <a:spcPct val="100000"/>
              </a:lnSpc>
              <a:spcBef>
                <a:spcPts val="0"/>
              </a:spcBef>
              <a:spcAft>
                <a:spcPts val="0"/>
              </a:spcAft>
              <a:buSzPts val="1400"/>
              <a:buNone/>
            </a:pPr>
            <a:endParaRPr sz="1200">
              <a:solidFill>
                <a:schemeClr val="dk1"/>
              </a:solidFill>
            </a:endParaRPr>
          </a:p>
          <a:p>
            <a:pPr marL="0" marR="0" lvl="0" indent="0" algn="l" rtl="0">
              <a:lnSpc>
                <a:spcPct val="100000"/>
              </a:lnSpc>
              <a:spcBef>
                <a:spcPts val="0"/>
              </a:spcBef>
              <a:spcAft>
                <a:spcPts val="0"/>
              </a:spcAft>
              <a:buSzPts val="1400"/>
              <a:buNone/>
            </a:pPr>
            <a:r>
              <a:rPr lang="en-US" sz="1200" u="sng">
                <a:solidFill>
                  <a:schemeClr val="hlink"/>
                </a:solidFill>
                <a:hlinkClick r:id="rId3"/>
              </a:rPr>
              <a:t>https://commons.wikimedia.org/wiki/File:HIghsmith_2017_LOC_Statue_of_Liberty_NY_Harbor.jpg</a:t>
            </a:r>
            <a:r>
              <a:rPr lang="en-US" sz="1200">
                <a:solidFill>
                  <a:schemeClr val="dk1"/>
                </a:solidFill>
              </a:rPr>
              <a:t> </a:t>
            </a:r>
            <a:endParaRPr sz="1200">
              <a:solidFill>
                <a:schemeClr val="dk1"/>
              </a:solidFill>
            </a:endParaRPr>
          </a:p>
          <a:p>
            <a:pPr marL="0" marR="0" lvl="0" indent="0" algn="l" rtl="0">
              <a:lnSpc>
                <a:spcPct val="100000"/>
              </a:lnSpc>
              <a:spcBef>
                <a:spcPts val="0"/>
              </a:spcBef>
              <a:spcAft>
                <a:spcPts val="0"/>
              </a:spcAft>
              <a:buSzPts val="1400"/>
              <a:buNone/>
            </a:pPr>
            <a:r>
              <a:rPr lang="en-US" sz="1200" u="sng">
                <a:solidFill>
                  <a:schemeClr val="hlink"/>
                </a:solidFill>
                <a:hlinkClick r:id="rId4"/>
              </a:rPr>
              <a:t>https://en.wikipedia.org/wiki/Statue_of_Liberty</a:t>
            </a:r>
            <a:r>
              <a:rPr lang="en-US" sz="1200">
                <a:solidFill>
                  <a:schemeClr val="dk1"/>
                </a:solidFill>
              </a:rPr>
              <a:t> </a:t>
            </a:r>
            <a:endParaRPr sz="1200">
              <a:solidFill>
                <a:schemeClr val="dk1"/>
              </a:solidFill>
            </a:endParaRPr>
          </a:p>
        </p:txBody>
      </p:sp>
      <p:sp>
        <p:nvSpPr>
          <p:cNvPr id="275" name="Google Shape;275;gb0ce82024c_0_120:notes"/>
          <p:cNvSpPr txBox="1">
            <a:spLocks noGrp="1"/>
          </p:cNvSpPr>
          <p:nvPr>
            <p:ph type="sldNum" idx="12"/>
          </p:nvPr>
        </p:nvSpPr>
        <p:spPr>
          <a:xfrm>
            <a:off x="3884612" y="8685213"/>
            <a:ext cx="2971800" cy="457200"/>
          </a:xfrm>
          <a:prstGeom prst="rect">
            <a:avLst/>
          </a:prstGeom>
          <a:noFill/>
          <a:ln>
            <a:noFill/>
          </a:ln>
        </p:spPr>
        <p:txBody>
          <a:bodyPr spcFirstLastPara="1" wrap="square" lIns="91425" tIns="91425" rIns="91425" bIns="91425" anchor="b" anchorCtr="0">
            <a:noAutofit/>
          </a:bodyPr>
          <a:lstStyle/>
          <a:p>
            <a:pPr marL="0" lvl="0" indent="88900" algn="l" rtl="0">
              <a:lnSpc>
                <a:spcPct val="100000"/>
              </a:lnSpc>
              <a:spcBef>
                <a:spcPts val="0"/>
              </a:spcBef>
              <a:spcAft>
                <a:spcPts val="0"/>
              </a:spcAft>
              <a:buClr>
                <a:srgbClr val="000000"/>
              </a:buClr>
              <a:buSzPts val="1400"/>
              <a:buFont typeface="Arial"/>
              <a:buNone/>
            </a:pPr>
            <a:endParaRPr/>
          </a:p>
          <a:p>
            <a:pPr marL="457200" lvl="1" indent="0" algn="l" rtl="0">
              <a:lnSpc>
                <a:spcPct val="100000"/>
              </a:lnSpc>
              <a:spcBef>
                <a:spcPts val="0"/>
              </a:spcBef>
              <a:spcAft>
                <a:spcPts val="0"/>
              </a:spcAft>
              <a:buClr>
                <a:srgbClr val="000000"/>
              </a:buClr>
              <a:buSzPts val="1400"/>
              <a:buFont typeface="Courier New"/>
              <a:buNone/>
            </a:pPr>
            <a:endParaRPr/>
          </a:p>
          <a:p>
            <a:pPr marL="914400" lvl="2" indent="0" algn="l" rtl="0">
              <a:lnSpc>
                <a:spcPct val="100000"/>
              </a:lnSpc>
              <a:spcBef>
                <a:spcPts val="0"/>
              </a:spcBef>
              <a:spcAft>
                <a:spcPts val="0"/>
              </a:spcAft>
              <a:buClr>
                <a:srgbClr val="000000"/>
              </a:buClr>
              <a:buSzPts val="1400"/>
              <a:buFont typeface="Noto Sans Symbols"/>
              <a:buNone/>
            </a:pPr>
            <a:endParaRPr/>
          </a:p>
          <a:p>
            <a:pPr marL="1371600" lvl="3" indent="0" algn="l" rtl="0">
              <a:lnSpc>
                <a:spcPct val="100000"/>
              </a:lnSpc>
              <a:spcBef>
                <a:spcPts val="0"/>
              </a:spcBef>
              <a:spcAft>
                <a:spcPts val="0"/>
              </a:spcAft>
              <a:buClr>
                <a:srgbClr val="000000"/>
              </a:buClr>
              <a:buSzPts val="1400"/>
              <a:buFont typeface="Arial"/>
              <a:buNone/>
            </a:pPr>
            <a:endParaRPr/>
          </a:p>
          <a:p>
            <a:pPr marL="1828800" lvl="4" indent="0" algn="l" rtl="0">
              <a:lnSpc>
                <a:spcPct val="100000"/>
              </a:lnSpc>
              <a:spcBef>
                <a:spcPts val="0"/>
              </a:spcBef>
              <a:spcAft>
                <a:spcPts val="0"/>
              </a:spcAft>
              <a:buClr>
                <a:srgbClr val="000000"/>
              </a:buClr>
              <a:buSzPts val="1400"/>
              <a:buFont typeface="Courier New"/>
              <a:buNone/>
            </a:pPr>
            <a:endParaRPr/>
          </a:p>
          <a:p>
            <a:pPr marL="2286000" lvl="5" indent="0" algn="l" rtl="0">
              <a:lnSpc>
                <a:spcPct val="100000"/>
              </a:lnSpc>
              <a:spcBef>
                <a:spcPts val="0"/>
              </a:spcBef>
              <a:spcAft>
                <a:spcPts val="0"/>
              </a:spcAft>
              <a:buClr>
                <a:srgbClr val="000000"/>
              </a:buClr>
              <a:buSzPts val="1400"/>
              <a:buFont typeface="Noto Sans Symbols"/>
              <a:buNone/>
            </a:pPr>
            <a:endParaRPr/>
          </a:p>
          <a:p>
            <a:pPr marL="2743200" lvl="6" indent="0" algn="l" rtl="0">
              <a:lnSpc>
                <a:spcPct val="100000"/>
              </a:lnSpc>
              <a:spcBef>
                <a:spcPts val="0"/>
              </a:spcBef>
              <a:spcAft>
                <a:spcPts val="0"/>
              </a:spcAft>
              <a:buClr>
                <a:srgbClr val="000000"/>
              </a:buClr>
              <a:buSzPts val="1400"/>
              <a:buFont typeface="Arial"/>
              <a:buNone/>
            </a:pPr>
            <a:endParaRPr/>
          </a:p>
          <a:p>
            <a:pPr marL="3200400" lvl="7" indent="0" algn="l" rtl="0">
              <a:lnSpc>
                <a:spcPct val="100000"/>
              </a:lnSpc>
              <a:spcBef>
                <a:spcPts val="0"/>
              </a:spcBef>
              <a:spcAft>
                <a:spcPts val="0"/>
              </a:spcAft>
              <a:buClr>
                <a:srgbClr val="000000"/>
              </a:buClr>
              <a:buSzPts val="1400"/>
              <a:buFont typeface="Courier New"/>
              <a:buNone/>
            </a:pPr>
            <a:endParaRPr/>
          </a:p>
          <a:p>
            <a:pPr marL="3657600" lvl="8" indent="0" algn="l" rtl="0">
              <a:lnSpc>
                <a:spcPct val="100000"/>
              </a:lnSpc>
              <a:spcBef>
                <a:spcPts val="0"/>
              </a:spcBef>
              <a:spcAft>
                <a:spcPts val="0"/>
              </a:spcAft>
              <a:buClr>
                <a:srgbClr val="000000"/>
              </a:buClr>
              <a:buSzPts val="1400"/>
              <a:buFont typeface="Noto Sans Symbols"/>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Google Shape;56;gb0ce82024c_0_2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7" name="Google Shape;57;gb0ce82024c_0_22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gb0ce82024c_0_1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4" name="Google Shape;284;gb0ce82024c_0_1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1"/>
              </a:buClr>
              <a:buSzPts val="1200"/>
              <a:buFont typeface="Arial"/>
              <a:buNone/>
            </a:pPr>
            <a:r>
              <a:rPr lang="en-US" b="1">
                <a:solidFill>
                  <a:schemeClr val="accent1"/>
                </a:solidFill>
                <a:latin typeface="Arial"/>
                <a:ea typeface="Arial"/>
                <a:cs typeface="Arial"/>
                <a:sym typeface="Arial"/>
              </a:rPr>
              <a:t>Teacher Notes: </a:t>
            </a:r>
            <a:r>
              <a:rPr lang="en-US">
                <a:solidFill>
                  <a:schemeClr val="accent1"/>
                </a:solidFill>
                <a:latin typeface="Arial"/>
                <a:ea typeface="Arial"/>
                <a:cs typeface="Arial"/>
                <a:sym typeface="Arial"/>
              </a:rPr>
              <a:t>The statue faces France as a symbol of the enduring friendship between the two countries. This positioning was fortuitous because the statue was subsequently viewed by more than 12 million immigrants as they entered the U.S., making it one of the first things they saw in America.</a:t>
            </a:r>
            <a:endParaRPr/>
          </a:p>
          <a:p>
            <a:pPr marL="0" marR="0" lvl="0" indent="0" algn="l" rtl="0">
              <a:lnSpc>
                <a:spcPct val="100000"/>
              </a:lnSpc>
              <a:spcBef>
                <a:spcPts val="0"/>
              </a:spcBef>
              <a:spcAft>
                <a:spcPts val="0"/>
              </a:spcAft>
              <a:buSzPts val="1400"/>
              <a:buNone/>
            </a:pPr>
            <a:endParaRPr sz="1200">
              <a:solidFill>
                <a:schemeClr val="dk1"/>
              </a:solidFill>
            </a:endParaRPr>
          </a:p>
          <a:p>
            <a:pPr marL="0" lvl="0" indent="0" algn="l" rtl="0">
              <a:spcBef>
                <a:spcPts val="0"/>
              </a:spcBef>
              <a:spcAft>
                <a:spcPts val="0"/>
              </a:spcAft>
              <a:buClr>
                <a:schemeClr val="dk1"/>
              </a:buClr>
              <a:buSzPts val="1400"/>
              <a:buFont typeface="Arial"/>
              <a:buNone/>
            </a:pPr>
            <a:r>
              <a:rPr lang="en-US" sz="1200" u="sng">
                <a:solidFill>
                  <a:srgbClr val="0563C1"/>
                </a:solidFill>
                <a:hlinkClick r:id="rId3">
                  <a:extLst>
                    <a:ext uri="{A12FA001-AC4F-418D-AE19-62706E023703}">
                      <ahyp:hlinkClr xmlns:ahyp="http://schemas.microsoft.com/office/drawing/2018/hyperlinkcolor" val="tx"/>
                    </a:ext>
                  </a:extLst>
                </a:hlinkClick>
              </a:rPr>
              <a:t>https://commons.wikimedia.org/wiki/File:HIghsmith_2017_LOC_Statue_of_Liberty_NY_Harbor.jpg</a:t>
            </a:r>
            <a:r>
              <a:rPr lang="en-US" sz="1200">
                <a:solidFill>
                  <a:schemeClr val="dk1"/>
                </a:solidFill>
              </a:rPr>
              <a:t> </a:t>
            </a:r>
            <a:endParaRPr sz="1200">
              <a:solidFill>
                <a:schemeClr val="dk1"/>
              </a:solidFill>
            </a:endParaRPr>
          </a:p>
          <a:p>
            <a:pPr marL="0" lvl="0" indent="0" algn="l" rtl="0">
              <a:spcBef>
                <a:spcPts val="0"/>
              </a:spcBef>
              <a:spcAft>
                <a:spcPts val="0"/>
              </a:spcAft>
              <a:buClr>
                <a:schemeClr val="dk1"/>
              </a:buClr>
              <a:buSzPts val="1400"/>
              <a:buFont typeface="Arial"/>
              <a:buNone/>
            </a:pPr>
            <a:r>
              <a:rPr lang="en-US" sz="1200" u="sng">
                <a:solidFill>
                  <a:srgbClr val="0563C1"/>
                </a:solidFill>
                <a:hlinkClick r:id="rId4">
                  <a:extLst>
                    <a:ext uri="{A12FA001-AC4F-418D-AE19-62706E023703}">
                      <ahyp:hlinkClr xmlns:ahyp="http://schemas.microsoft.com/office/drawing/2018/hyperlinkcolor" val="tx"/>
                    </a:ext>
                  </a:extLst>
                </a:hlinkClick>
              </a:rPr>
              <a:t>https://en.wikipedia.org/wiki/Statue_of_Liberty</a:t>
            </a:r>
            <a:r>
              <a:rPr lang="en-US" sz="1200">
                <a:solidFill>
                  <a:schemeClr val="dk1"/>
                </a:solidFill>
              </a:rPr>
              <a:t> </a:t>
            </a:r>
            <a:endParaRPr sz="1200">
              <a:solidFill>
                <a:schemeClr val="dk1"/>
              </a:solidFill>
            </a:endParaRPr>
          </a:p>
        </p:txBody>
      </p:sp>
      <p:sp>
        <p:nvSpPr>
          <p:cNvPr id="285" name="Google Shape;285;gb0ce82024c_0_130:notes"/>
          <p:cNvSpPr txBox="1">
            <a:spLocks noGrp="1"/>
          </p:cNvSpPr>
          <p:nvPr>
            <p:ph type="sldNum" idx="12"/>
          </p:nvPr>
        </p:nvSpPr>
        <p:spPr>
          <a:xfrm>
            <a:off x="3884612" y="8685213"/>
            <a:ext cx="2971800" cy="457200"/>
          </a:xfrm>
          <a:prstGeom prst="rect">
            <a:avLst/>
          </a:prstGeom>
          <a:noFill/>
          <a:ln>
            <a:noFill/>
          </a:ln>
        </p:spPr>
        <p:txBody>
          <a:bodyPr spcFirstLastPara="1" wrap="square" lIns="91425" tIns="91425" rIns="91425" bIns="91425" anchor="b" anchorCtr="0">
            <a:noAutofit/>
          </a:bodyPr>
          <a:lstStyle/>
          <a:p>
            <a:pPr marL="0" lvl="0" indent="88900" algn="l" rtl="0">
              <a:lnSpc>
                <a:spcPct val="100000"/>
              </a:lnSpc>
              <a:spcBef>
                <a:spcPts val="0"/>
              </a:spcBef>
              <a:spcAft>
                <a:spcPts val="0"/>
              </a:spcAft>
              <a:buClr>
                <a:srgbClr val="000000"/>
              </a:buClr>
              <a:buSzPts val="1400"/>
              <a:buFont typeface="Arial"/>
              <a:buNone/>
            </a:pPr>
            <a:endParaRPr/>
          </a:p>
          <a:p>
            <a:pPr marL="457200" lvl="1" indent="0" algn="l" rtl="0">
              <a:lnSpc>
                <a:spcPct val="100000"/>
              </a:lnSpc>
              <a:spcBef>
                <a:spcPts val="0"/>
              </a:spcBef>
              <a:spcAft>
                <a:spcPts val="0"/>
              </a:spcAft>
              <a:buClr>
                <a:srgbClr val="000000"/>
              </a:buClr>
              <a:buSzPts val="1400"/>
              <a:buFont typeface="Courier New"/>
              <a:buNone/>
            </a:pPr>
            <a:endParaRPr/>
          </a:p>
          <a:p>
            <a:pPr marL="914400" lvl="2" indent="0" algn="l" rtl="0">
              <a:lnSpc>
                <a:spcPct val="100000"/>
              </a:lnSpc>
              <a:spcBef>
                <a:spcPts val="0"/>
              </a:spcBef>
              <a:spcAft>
                <a:spcPts val="0"/>
              </a:spcAft>
              <a:buClr>
                <a:srgbClr val="000000"/>
              </a:buClr>
              <a:buSzPts val="1400"/>
              <a:buFont typeface="Noto Sans Symbols"/>
              <a:buNone/>
            </a:pPr>
            <a:endParaRPr/>
          </a:p>
          <a:p>
            <a:pPr marL="1371600" lvl="3" indent="0" algn="l" rtl="0">
              <a:lnSpc>
                <a:spcPct val="100000"/>
              </a:lnSpc>
              <a:spcBef>
                <a:spcPts val="0"/>
              </a:spcBef>
              <a:spcAft>
                <a:spcPts val="0"/>
              </a:spcAft>
              <a:buClr>
                <a:srgbClr val="000000"/>
              </a:buClr>
              <a:buSzPts val="1400"/>
              <a:buFont typeface="Arial"/>
              <a:buNone/>
            </a:pPr>
            <a:endParaRPr/>
          </a:p>
          <a:p>
            <a:pPr marL="1828800" lvl="4" indent="0" algn="l" rtl="0">
              <a:lnSpc>
                <a:spcPct val="100000"/>
              </a:lnSpc>
              <a:spcBef>
                <a:spcPts val="0"/>
              </a:spcBef>
              <a:spcAft>
                <a:spcPts val="0"/>
              </a:spcAft>
              <a:buClr>
                <a:srgbClr val="000000"/>
              </a:buClr>
              <a:buSzPts val="1400"/>
              <a:buFont typeface="Courier New"/>
              <a:buNone/>
            </a:pPr>
            <a:endParaRPr/>
          </a:p>
          <a:p>
            <a:pPr marL="2286000" lvl="5" indent="0" algn="l" rtl="0">
              <a:lnSpc>
                <a:spcPct val="100000"/>
              </a:lnSpc>
              <a:spcBef>
                <a:spcPts val="0"/>
              </a:spcBef>
              <a:spcAft>
                <a:spcPts val="0"/>
              </a:spcAft>
              <a:buClr>
                <a:srgbClr val="000000"/>
              </a:buClr>
              <a:buSzPts val="1400"/>
              <a:buFont typeface="Noto Sans Symbols"/>
              <a:buNone/>
            </a:pPr>
            <a:endParaRPr/>
          </a:p>
          <a:p>
            <a:pPr marL="2743200" lvl="6" indent="0" algn="l" rtl="0">
              <a:lnSpc>
                <a:spcPct val="100000"/>
              </a:lnSpc>
              <a:spcBef>
                <a:spcPts val="0"/>
              </a:spcBef>
              <a:spcAft>
                <a:spcPts val="0"/>
              </a:spcAft>
              <a:buClr>
                <a:srgbClr val="000000"/>
              </a:buClr>
              <a:buSzPts val="1400"/>
              <a:buFont typeface="Arial"/>
              <a:buNone/>
            </a:pPr>
            <a:endParaRPr/>
          </a:p>
          <a:p>
            <a:pPr marL="3200400" lvl="7" indent="0" algn="l" rtl="0">
              <a:lnSpc>
                <a:spcPct val="100000"/>
              </a:lnSpc>
              <a:spcBef>
                <a:spcPts val="0"/>
              </a:spcBef>
              <a:spcAft>
                <a:spcPts val="0"/>
              </a:spcAft>
              <a:buClr>
                <a:srgbClr val="000000"/>
              </a:buClr>
              <a:buSzPts val="1400"/>
              <a:buFont typeface="Courier New"/>
              <a:buNone/>
            </a:pPr>
            <a:endParaRPr/>
          </a:p>
          <a:p>
            <a:pPr marL="3657600" lvl="8" indent="0" algn="l" rtl="0">
              <a:lnSpc>
                <a:spcPct val="100000"/>
              </a:lnSpc>
              <a:spcBef>
                <a:spcPts val="0"/>
              </a:spcBef>
              <a:spcAft>
                <a:spcPts val="0"/>
              </a:spcAft>
              <a:buClr>
                <a:srgbClr val="000000"/>
              </a:buClr>
              <a:buSzPts val="1400"/>
              <a:buFont typeface="Noto Sans Symbols"/>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b0ce82024c_0_1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2" name="Google Shape;292;gb0ce82024c_0_1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1"/>
              </a:buClr>
              <a:buSzPts val="1200"/>
              <a:buFont typeface="Arial"/>
              <a:buNone/>
            </a:pPr>
            <a:r>
              <a:rPr lang="en-US">
                <a:solidFill>
                  <a:schemeClr val="accent1"/>
                </a:solidFill>
                <a:latin typeface="Arial"/>
                <a:ea typeface="Arial"/>
                <a:cs typeface="Arial"/>
                <a:sym typeface="Arial"/>
              </a:rPr>
              <a:t>Teacher Notes: The larger than life size can attribute a sense of import to the statue. It can be seen from a long distance away thus communicating its message to a wide audience. It can create a sense of awe.</a:t>
            </a:r>
            <a:endParaRPr>
              <a:solidFill>
                <a:schemeClr val="accent1"/>
              </a:solidFill>
              <a:latin typeface="Arial"/>
              <a:ea typeface="Arial"/>
              <a:cs typeface="Arial"/>
              <a:sym typeface="Arial"/>
            </a:endParaRPr>
          </a:p>
          <a:p>
            <a:pPr marL="0" marR="0" lvl="0" indent="0" algn="l" rtl="0">
              <a:lnSpc>
                <a:spcPct val="100000"/>
              </a:lnSpc>
              <a:spcBef>
                <a:spcPts val="0"/>
              </a:spcBef>
              <a:spcAft>
                <a:spcPts val="0"/>
              </a:spcAft>
              <a:buClr>
                <a:schemeClr val="accent1"/>
              </a:buClr>
              <a:buSzPts val="1200"/>
              <a:buFont typeface="Arial"/>
              <a:buNone/>
            </a:pPr>
            <a:endParaRPr>
              <a:solidFill>
                <a:schemeClr val="accent1"/>
              </a:solidFill>
            </a:endParaRPr>
          </a:p>
          <a:p>
            <a:pPr marL="0" marR="0" lvl="0" indent="0" algn="l" rtl="0">
              <a:lnSpc>
                <a:spcPct val="100000"/>
              </a:lnSpc>
              <a:spcBef>
                <a:spcPts val="0"/>
              </a:spcBef>
              <a:spcAft>
                <a:spcPts val="0"/>
              </a:spcAft>
              <a:buClr>
                <a:schemeClr val="accent1"/>
              </a:buClr>
              <a:buSzPts val="1200"/>
              <a:buFont typeface="Arial"/>
              <a:buNone/>
            </a:pPr>
            <a:r>
              <a:rPr lang="en-US" u="sng">
                <a:solidFill>
                  <a:schemeClr val="hlink"/>
                </a:solidFill>
                <a:hlinkClick r:id="rId3"/>
              </a:rPr>
              <a:t>https://upload.wikimedia.org/wikipedia/commons/8/8c/New_York_City_%28New_York%2C_USA%29%2C_Statue_of_Liberty_--_2012_--_6660.jpg</a:t>
            </a:r>
            <a:r>
              <a:rPr lang="en-US">
                <a:solidFill>
                  <a:schemeClr val="accent1"/>
                </a:solidFill>
              </a:rPr>
              <a:t> </a:t>
            </a:r>
            <a:endParaRPr>
              <a:solidFill>
                <a:schemeClr val="accent1"/>
              </a:solidFill>
            </a:endParaRPr>
          </a:p>
        </p:txBody>
      </p:sp>
      <p:sp>
        <p:nvSpPr>
          <p:cNvPr id="293" name="Google Shape;293;gb0ce82024c_0_137:notes"/>
          <p:cNvSpPr txBox="1">
            <a:spLocks noGrp="1"/>
          </p:cNvSpPr>
          <p:nvPr>
            <p:ph type="sldNum" idx="12"/>
          </p:nvPr>
        </p:nvSpPr>
        <p:spPr>
          <a:xfrm>
            <a:off x="3884612" y="8685213"/>
            <a:ext cx="2971800" cy="457200"/>
          </a:xfrm>
          <a:prstGeom prst="rect">
            <a:avLst/>
          </a:prstGeom>
          <a:noFill/>
          <a:ln>
            <a:noFill/>
          </a:ln>
        </p:spPr>
        <p:txBody>
          <a:bodyPr spcFirstLastPara="1" wrap="square" lIns="91425" tIns="91425" rIns="91425" bIns="91425" anchor="b" anchorCtr="0">
            <a:noAutofit/>
          </a:bodyPr>
          <a:lstStyle/>
          <a:p>
            <a:pPr marL="0" lvl="0" indent="88900" algn="l" rtl="0">
              <a:lnSpc>
                <a:spcPct val="100000"/>
              </a:lnSpc>
              <a:spcBef>
                <a:spcPts val="0"/>
              </a:spcBef>
              <a:spcAft>
                <a:spcPts val="0"/>
              </a:spcAft>
              <a:buClr>
                <a:srgbClr val="000000"/>
              </a:buClr>
              <a:buSzPts val="1400"/>
              <a:buFont typeface="Arial"/>
              <a:buNone/>
            </a:pPr>
            <a:endParaRPr/>
          </a:p>
          <a:p>
            <a:pPr marL="457200" lvl="1" indent="0" algn="l" rtl="0">
              <a:lnSpc>
                <a:spcPct val="100000"/>
              </a:lnSpc>
              <a:spcBef>
                <a:spcPts val="0"/>
              </a:spcBef>
              <a:spcAft>
                <a:spcPts val="0"/>
              </a:spcAft>
              <a:buClr>
                <a:srgbClr val="000000"/>
              </a:buClr>
              <a:buSzPts val="1400"/>
              <a:buFont typeface="Courier New"/>
              <a:buNone/>
            </a:pPr>
            <a:endParaRPr/>
          </a:p>
          <a:p>
            <a:pPr marL="914400" lvl="2" indent="0" algn="l" rtl="0">
              <a:lnSpc>
                <a:spcPct val="100000"/>
              </a:lnSpc>
              <a:spcBef>
                <a:spcPts val="0"/>
              </a:spcBef>
              <a:spcAft>
                <a:spcPts val="0"/>
              </a:spcAft>
              <a:buClr>
                <a:srgbClr val="000000"/>
              </a:buClr>
              <a:buSzPts val="1400"/>
              <a:buFont typeface="Noto Sans Symbols"/>
              <a:buNone/>
            </a:pPr>
            <a:endParaRPr/>
          </a:p>
          <a:p>
            <a:pPr marL="1371600" lvl="3" indent="0" algn="l" rtl="0">
              <a:lnSpc>
                <a:spcPct val="100000"/>
              </a:lnSpc>
              <a:spcBef>
                <a:spcPts val="0"/>
              </a:spcBef>
              <a:spcAft>
                <a:spcPts val="0"/>
              </a:spcAft>
              <a:buClr>
                <a:srgbClr val="000000"/>
              </a:buClr>
              <a:buSzPts val="1400"/>
              <a:buFont typeface="Arial"/>
              <a:buNone/>
            </a:pPr>
            <a:endParaRPr/>
          </a:p>
          <a:p>
            <a:pPr marL="1828800" lvl="4" indent="0" algn="l" rtl="0">
              <a:lnSpc>
                <a:spcPct val="100000"/>
              </a:lnSpc>
              <a:spcBef>
                <a:spcPts val="0"/>
              </a:spcBef>
              <a:spcAft>
                <a:spcPts val="0"/>
              </a:spcAft>
              <a:buClr>
                <a:srgbClr val="000000"/>
              </a:buClr>
              <a:buSzPts val="1400"/>
              <a:buFont typeface="Courier New"/>
              <a:buNone/>
            </a:pPr>
            <a:endParaRPr/>
          </a:p>
          <a:p>
            <a:pPr marL="2286000" lvl="5" indent="0" algn="l" rtl="0">
              <a:lnSpc>
                <a:spcPct val="100000"/>
              </a:lnSpc>
              <a:spcBef>
                <a:spcPts val="0"/>
              </a:spcBef>
              <a:spcAft>
                <a:spcPts val="0"/>
              </a:spcAft>
              <a:buClr>
                <a:srgbClr val="000000"/>
              </a:buClr>
              <a:buSzPts val="1400"/>
              <a:buFont typeface="Noto Sans Symbols"/>
              <a:buNone/>
            </a:pPr>
            <a:endParaRPr/>
          </a:p>
          <a:p>
            <a:pPr marL="2743200" lvl="6" indent="0" algn="l" rtl="0">
              <a:lnSpc>
                <a:spcPct val="100000"/>
              </a:lnSpc>
              <a:spcBef>
                <a:spcPts val="0"/>
              </a:spcBef>
              <a:spcAft>
                <a:spcPts val="0"/>
              </a:spcAft>
              <a:buClr>
                <a:srgbClr val="000000"/>
              </a:buClr>
              <a:buSzPts val="1400"/>
              <a:buFont typeface="Arial"/>
              <a:buNone/>
            </a:pPr>
            <a:endParaRPr/>
          </a:p>
          <a:p>
            <a:pPr marL="3200400" lvl="7" indent="0" algn="l" rtl="0">
              <a:lnSpc>
                <a:spcPct val="100000"/>
              </a:lnSpc>
              <a:spcBef>
                <a:spcPts val="0"/>
              </a:spcBef>
              <a:spcAft>
                <a:spcPts val="0"/>
              </a:spcAft>
              <a:buClr>
                <a:srgbClr val="000000"/>
              </a:buClr>
              <a:buSzPts val="1400"/>
              <a:buFont typeface="Courier New"/>
              <a:buNone/>
            </a:pPr>
            <a:endParaRPr/>
          </a:p>
          <a:p>
            <a:pPr marL="3657600" lvl="8" indent="0" algn="l" rtl="0">
              <a:lnSpc>
                <a:spcPct val="100000"/>
              </a:lnSpc>
              <a:spcBef>
                <a:spcPts val="0"/>
              </a:spcBef>
              <a:spcAft>
                <a:spcPts val="0"/>
              </a:spcAft>
              <a:buClr>
                <a:srgbClr val="000000"/>
              </a:buClr>
              <a:buSzPts val="1400"/>
              <a:buFont typeface="Noto Sans Symbols"/>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b0ce82024c_0_1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0" name="Google Shape;300;gb0ce82024c_0_14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1"/>
              </a:buClr>
              <a:buSzPts val="1200"/>
              <a:buFont typeface="Arial"/>
              <a:buNone/>
            </a:pPr>
            <a:r>
              <a:rPr lang="en-US">
                <a:solidFill>
                  <a:schemeClr val="accent1"/>
                </a:solidFill>
                <a:latin typeface="Arial"/>
                <a:ea typeface="Arial"/>
                <a:cs typeface="Arial"/>
                <a:sym typeface="Arial"/>
              </a:rPr>
              <a:t>Teacher Notes: Torches are used to light a path in the darkness. They can be held by the person leading the group.</a:t>
            </a:r>
            <a:endParaRPr>
              <a:solidFill>
                <a:schemeClr val="accent1"/>
              </a:solidFill>
              <a:latin typeface="Arial"/>
              <a:ea typeface="Arial"/>
              <a:cs typeface="Arial"/>
              <a:sym typeface="Arial"/>
            </a:endParaRPr>
          </a:p>
          <a:p>
            <a:pPr marL="0" marR="0" lvl="0" indent="0" algn="l" rtl="0">
              <a:lnSpc>
                <a:spcPct val="100000"/>
              </a:lnSpc>
              <a:spcBef>
                <a:spcPts val="0"/>
              </a:spcBef>
              <a:spcAft>
                <a:spcPts val="0"/>
              </a:spcAft>
              <a:buClr>
                <a:schemeClr val="accent1"/>
              </a:buClr>
              <a:buSzPts val="1200"/>
              <a:buFont typeface="Arial"/>
              <a:buNone/>
            </a:pPr>
            <a:endParaRPr>
              <a:solidFill>
                <a:schemeClr val="accent1"/>
              </a:solidFill>
            </a:endParaRPr>
          </a:p>
          <a:p>
            <a:pPr marL="0" marR="0" lvl="0" indent="0" algn="l" rtl="0">
              <a:lnSpc>
                <a:spcPct val="100000"/>
              </a:lnSpc>
              <a:spcBef>
                <a:spcPts val="0"/>
              </a:spcBef>
              <a:spcAft>
                <a:spcPts val="0"/>
              </a:spcAft>
              <a:buClr>
                <a:schemeClr val="accent1"/>
              </a:buClr>
              <a:buSzPts val="1200"/>
              <a:buFont typeface="Arial"/>
              <a:buNone/>
            </a:pPr>
            <a:r>
              <a:rPr lang="en-US" u="sng">
                <a:solidFill>
                  <a:schemeClr val="hlink"/>
                </a:solidFill>
                <a:hlinkClick r:id="rId3"/>
              </a:rPr>
              <a:t>https://www.pikist.com/free-photo-sulsg</a:t>
            </a:r>
            <a:r>
              <a:rPr lang="en-US">
                <a:solidFill>
                  <a:schemeClr val="accent1"/>
                </a:solidFill>
              </a:rPr>
              <a:t> </a:t>
            </a:r>
            <a:endParaRPr>
              <a:solidFill>
                <a:schemeClr val="accent1"/>
              </a:solidFill>
            </a:endParaRPr>
          </a:p>
        </p:txBody>
      </p:sp>
      <p:sp>
        <p:nvSpPr>
          <p:cNvPr id="301" name="Google Shape;301;gb0ce82024c_0_145:notes"/>
          <p:cNvSpPr txBox="1">
            <a:spLocks noGrp="1"/>
          </p:cNvSpPr>
          <p:nvPr>
            <p:ph type="sldNum" idx="12"/>
          </p:nvPr>
        </p:nvSpPr>
        <p:spPr>
          <a:xfrm>
            <a:off x="3884612" y="8685213"/>
            <a:ext cx="2971800" cy="457200"/>
          </a:xfrm>
          <a:prstGeom prst="rect">
            <a:avLst/>
          </a:prstGeom>
          <a:noFill/>
          <a:ln>
            <a:noFill/>
          </a:ln>
        </p:spPr>
        <p:txBody>
          <a:bodyPr spcFirstLastPara="1" wrap="square" lIns="91425" tIns="91425" rIns="91425" bIns="91425" anchor="b" anchorCtr="0">
            <a:noAutofit/>
          </a:bodyPr>
          <a:lstStyle/>
          <a:p>
            <a:pPr marL="0" lvl="0" indent="88900" algn="l" rtl="0">
              <a:lnSpc>
                <a:spcPct val="100000"/>
              </a:lnSpc>
              <a:spcBef>
                <a:spcPts val="0"/>
              </a:spcBef>
              <a:spcAft>
                <a:spcPts val="0"/>
              </a:spcAft>
              <a:buClr>
                <a:srgbClr val="000000"/>
              </a:buClr>
              <a:buSzPts val="1400"/>
              <a:buFont typeface="Arial"/>
              <a:buNone/>
            </a:pPr>
            <a:endParaRPr/>
          </a:p>
          <a:p>
            <a:pPr marL="457200" lvl="1" indent="0" algn="l" rtl="0">
              <a:lnSpc>
                <a:spcPct val="100000"/>
              </a:lnSpc>
              <a:spcBef>
                <a:spcPts val="0"/>
              </a:spcBef>
              <a:spcAft>
                <a:spcPts val="0"/>
              </a:spcAft>
              <a:buClr>
                <a:srgbClr val="000000"/>
              </a:buClr>
              <a:buSzPts val="1400"/>
              <a:buFont typeface="Courier New"/>
              <a:buNone/>
            </a:pPr>
            <a:endParaRPr/>
          </a:p>
          <a:p>
            <a:pPr marL="914400" lvl="2" indent="0" algn="l" rtl="0">
              <a:lnSpc>
                <a:spcPct val="100000"/>
              </a:lnSpc>
              <a:spcBef>
                <a:spcPts val="0"/>
              </a:spcBef>
              <a:spcAft>
                <a:spcPts val="0"/>
              </a:spcAft>
              <a:buClr>
                <a:srgbClr val="000000"/>
              </a:buClr>
              <a:buSzPts val="1400"/>
              <a:buFont typeface="Noto Sans Symbols"/>
              <a:buNone/>
            </a:pPr>
            <a:endParaRPr/>
          </a:p>
          <a:p>
            <a:pPr marL="1371600" lvl="3" indent="0" algn="l" rtl="0">
              <a:lnSpc>
                <a:spcPct val="100000"/>
              </a:lnSpc>
              <a:spcBef>
                <a:spcPts val="0"/>
              </a:spcBef>
              <a:spcAft>
                <a:spcPts val="0"/>
              </a:spcAft>
              <a:buClr>
                <a:srgbClr val="000000"/>
              </a:buClr>
              <a:buSzPts val="1400"/>
              <a:buFont typeface="Arial"/>
              <a:buNone/>
            </a:pPr>
            <a:endParaRPr/>
          </a:p>
          <a:p>
            <a:pPr marL="1828800" lvl="4" indent="0" algn="l" rtl="0">
              <a:lnSpc>
                <a:spcPct val="100000"/>
              </a:lnSpc>
              <a:spcBef>
                <a:spcPts val="0"/>
              </a:spcBef>
              <a:spcAft>
                <a:spcPts val="0"/>
              </a:spcAft>
              <a:buClr>
                <a:srgbClr val="000000"/>
              </a:buClr>
              <a:buSzPts val="1400"/>
              <a:buFont typeface="Courier New"/>
              <a:buNone/>
            </a:pPr>
            <a:endParaRPr/>
          </a:p>
          <a:p>
            <a:pPr marL="2286000" lvl="5" indent="0" algn="l" rtl="0">
              <a:lnSpc>
                <a:spcPct val="100000"/>
              </a:lnSpc>
              <a:spcBef>
                <a:spcPts val="0"/>
              </a:spcBef>
              <a:spcAft>
                <a:spcPts val="0"/>
              </a:spcAft>
              <a:buClr>
                <a:srgbClr val="000000"/>
              </a:buClr>
              <a:buSzPts val="1400"/>
              <a:buFont typeface="Noto Sans Symbols"/>
              <a:buNone/>
            </a:pPr>
            <a:endParaRPr/>
          </a:p>
          <a:p>
            <a:pPr marL="2743200" lvl="6" indent="0" algn="l" rtl="0">
              <a:lnSpc>
                <a:spcPct val="100000"/>
              </a:lnSpc>
              <a:spcBef>
                <a:spcPts val="0"/>
              </a:spcBef>
              <a:spcAft>
                <a:spcPts val="0"/>
              </a:spcAft>
              <a:buClr>
                <a:srgbClr val="000000"/>
              </a:buClr>
              <a:buSzPts val="1400"/>
              <a:buFont typeface="Arial"/>
              <a:buNone/>
            </a:pPr>
            <a:endParaRPr/>
          </a:p>
          <a:p>
            <a:pPr marL="3200400" lvl="7" indent="0" algn="l" rtl="0">
              <a:lnSpc>
                <a:spcPct val="100000"/>
              </a:lnSpc>
              <a:spcBef>
                <a:spcPts val="0"/>
              </a:spcBef>
              <a:spcAft>
                <a:spcPts val="0"/>
              </a:spcAft>
              <a:buClr>
                <a:srgbClr val="000000"/>
              </a:buClr>
              <a:buSzPts val="1400"/>
              <a:buFont typeface="Courier New"/>
              <a:buNone/>
            </a:pPr>
            <a:endParaRPr/>
          </a:p>
          <a:p>
            <a:pPr marL="3657600" lvl="8" indent="0" algn="l" rtl="0">
              <a:lnSpc>
                <a:spcPct val="100000"/>
              </a:lnSpc>
              <a:spcBef>
                <a:spcPts val="0"/>
              </a:spcBef>
              <a:spcAft>
                <a:spcPts val="0"/>
              </a:spcAft>
              <a:buClr>
                <a:srgbClr val="000000"/>
              </a:buClr>
              <a:buSzPts val="1400"/>
              <a:buFont typeface="Noto Sans Symbols"/>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gb0ce82024c_0_1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8" name="Google Shape;308;gb0ce82024c_0_15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SzPts val="1400"/>
              <a:buNone/>
            </a:pPr>
            <a:r>
              <a:rPr lang="en-US"/>
              <a:t>Teacher Notes: Crowns are used by royalty (kings and queens). In ancient Rome crowns of laurel leaves were placed on the heads of the athletes of won Olympic games. </a:t>
            </a:r>
            <a:endParaRPr/>
          </a:p>
          <a:p>
            <a:pPr marL="0" marR="0" lvl="0" indent="0" algn="l" rtl="0">
              <a:lnSpc>
                <a:spcPct val="100000"/>
              </a:lnSpc>
              <a:spcBef>
                <a:spcPts val="0"/>
              </a:spcBef>
              <a:spcAft>
                <a:spcPts val="0"/>
              </a:spcAft>
              <a:buSzPts val="1400"/>
              <a:buNone/>
            </a:pPr>
            <a:endParaRPr/>
          </a:p>
          <a:p>
            <a:pPr marL="0" marR="0" lvl="0" indent="0" algn="l" rtl="0">
              <a:lnSpc>
                <a:spcPct val="100000"/>
              </a:lnSpc>
              <a:spcBef>
                <a:spcPts val="0"/>
              </a:spcBef>
              <a:spcAft>
                <a:spcPts val="0"/>
              </a:spcAft>
              <a:buSzPts val="1400"/>
              <a:buNone/>
            </a:pPr>
            <a:r>
              <a:rPr lang="en-US" u="sng">
                <a:solidFill>
                  <a:schemeClr val="hlink"/>
                </a:solidFill>
                <a:hlinkClick r:id="rId3"/>
              </a:rPr>
              <a:t>https://www.needpix.com/photo/1660564/statue-of-liberty-new-york-city-monument-nyc-usa-freedom-crown-statue-tourism</a:t>
            </a:r>
            <a:r>
              <a:rPr lang="en-US"/>
              <a:t> </a:t>
            </a:r>
            <a:endParaRPr/>
          </a:p>
        </p:txBody>
      </p:sp>
      <p:sp>
        <p:nvSpPr>
          <p:cNvPr id="309" name="Google Shape;309;gb0ce82024c_0_153:notes"/>
          <p:cNvSpPr txBox="1">
            <a:spLocks noGrp="1"/>
          </p:cNvSpPr>
          <p:nvPr>
            <p:ph type="sldNum" idx="12"/>
          </p:nvPr>
        </p:nvSpPr>
        <p:spPr>
          <a:xfrm>
            <a:off x="3884612" y="8685213"/>
            <a:ext cx="2971800" cy="457200"/>
          </a:xfrm>
          <a:prstGeom prst="rect">
            <a:avLst/>
          </a:prstGeom>
          <a:noFill/>
          <a:ln>
            <a:noFill/>
          </a:ln>
        </p:spPr>
        <p:txBody>
          <a:bodyPr spcFirstLastPara="1" wrap="square" lIns="91425" tIns="91425" rIns="91425" bIns="91425" anchor="b" anchorCtr="0">
            <a:noAutofit/>
          </a:bodyPr>
          <a:lstStyle/>
          <a:p>
            <a:pPr marL="0" lvl="0" indent="88900" algn="l" rtl="0">
              <a:lnSpc>
                <a:spcPct val="100000"/>
              </a:lnSpc>
              <a:spcBef>
                <a:spcPts val="0"/>
              </a:spcBef>
              <a:spcAft>
                <a:spcPts val="0"/>
              </a:spcAft>
              <a:buClr>
                <a:srgbClr val="000000"/>
              </a:buClr>
              <a:buSzPts val="1400"/>
              <a:buFont typeface="Arial"/>
              <a:buNone/>
            </a:pPr>
            <a:endParaRPr/>
          </a:p>
          <a:p>
            <a:pPr marL="457200" lvl="1" indent="0" algn="l" rtl="0">
              <a:lnSpc>
                <a:spcPct val="100000"/>
              </a:lnSpc>
              <a:spcBef>
                <a:spcPts val="0"/>
              </a:spcBef>
              <a:spcAft>
                <a:spcPts val="0"/>
              </a:spcAft>
              <a:buClr>
                <a:srgbClr val="000000"/>
              </a:buClr>
              <a:buSzPts val="1400"/>
              <a:buFont typeface="Courier New"/>
              <a:buNone/>
            </a:pPr>
            <a:endParaRPr/>
          </a:p>
          <a:p>
            <a:pPr marL="914400" lvl="2" indent="0" algn="l" rtl="0">
              <a:lnSpc>
                <a:spcPct val="100000"/>
              </a:lnSpc>
              <a:spcBef>
                <a:spcPts val="0"/>
              </a:spcBef>
              <a:spcAft>
                <a:spcPts val="0"/>
              </a:spcAft>
              <a:buClr>
                <a:srgbClr val="000000"/>
              </a:buClr>
              <a:buSzPts val="1400"/>
              <a:buFont typeface="Noto Sans Symbols"/>
              <a:buNone/>
            </a:pPr>
            <a:endParaRPr/>
          </a:p>
          <a:p>
            <a:pPr marL="1371600" lvl="3" indent="0" algn="l" rtl="0">
              <a:lnSpc>
                <a:spcPct val="100000"/>
              </a:lnSpc>
              <a:spcBef>
                <a:spcPts val="0"/>
              </a:spcBef>
              <a:spcAft>
                <a:spcPts val="0"/>
              </a:spcAft>
              <a:buClr>
                <a:srgbClr val="000000"/>
              </a:buClr>
              <a:buSzPts val="1400"/>
              <a:buFont typeface="Arial"/>
              <a:buNone/>
            </a:pPr>
            <a:endParaRPr/>
          </a:p>
          <a:p>
            <a:pPr marL="1828800" lvl="4" indent="0" algn="l" rtl="0">
              <a:lnSpc>
                <a:spcPct val="100000"/>
              </a:lnSpc>
              <a:spcBef>
                <a:spcPts val="0"/>
              </a:spcBef>
              <a:spcAft>
                <a:spcPts val="0"/>
              </a:spcAft>
              <a:buClr>
                <a:srgbClr val="000000"/>
              </a:buClr>
              <a:buSzPts val="1400"/>
              <a:buFont typeface="Courier New"/>
              <a:buNone/>
            </a:pPr>
            <a:endParaRPr/>
          </a:p>
          <a:p>
            <a:pPr marL="2286000" lvl="5" indent="0" algn="l" rtl="0">
              <a:lnSpc>
                <a:spcPct val="100000"/>
              </a:lnSpc>
              <a:spcBef>
                <a:spcPts val="0"/>
              </a:spcBef>
              <a:spcAft>
                <a:spcPts val="0"/>
              </a:spcAft>
              <a:buClr>
                <a:srgbClr val="000000"/>
              </a:buClr>
              <a:buSzPts val="1400"/>
              <a:buFont typeface="Noto Sans Symbols"/>
              <a:buNone/>
            </a:pPr>
            <a:endParaRPr/>
          </a:p>
          <a:p>
            <a:pPr marL="2743200" lvl="6" indent="0" algn="l" rtl="0">
              <a:lnSpc>
                <a:spcPct val="100000"/>
              </a:lnSpc>
              <a:spcBef>
                <a:spcPts val="0"/>
              </a:spcBef>
              <a:spcAft>
                <a:spcPts val="0"/>
              </a:spcAft>
              <a:buClr>
                <a:srgbClr val="000000"/>
              </a:buClr>
              <a:buSzPts val="1400"/>
              <a:buFont typeface="Arial"/>
              <a:buNone/>
            </a:pPr>
            <a:endParaRPr/>
          </a:p>
          <a:p>
            <a:pPr marL="3200400" lvl="7" indent="0" algn="l" rtl="0">
              <a:lnSpc>
                <a:spcPct val="100000"/>
              </a:lnSpc>
              <a:spcBef>
                <a:spcPts val="0"/>
              </a:spcBef>
              <a:spcAft>
                <a:spcPts val="0"/>
              </a:spcAft>
              <a:buClr>
                <a:srgbClr val="000000"/>
              </a:buClr>
              <a:buSzPts val="1400"/>
              <a:buFont typeface="Courier New"/>
              <a:buNone/>
            </a:pPr>
            <a:endParaRPr/>
          </a:p>
          <a:p>
            <a:pPr marL="3657600" lvl="8" indent="0" algn="l" rtl="0">
              <a:lnSpc>
                <a:spcPct val="100000"/>
              </a:lnSpc>
              <a:spcBef>
                <a:spcPts val="0"/>
              </a:spcBef>
              <a:spcAft>
                <a:spcPts val="0"/>
              </a:spcAft>
              <a:buClr>
                <a:srgbClr val="000000"/>
              </a:buClr>
              <a:buSzPts val="1400"/>
              <a:buFont typeface="Noto Sans Symbols"/>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gb0ce82024c_0_1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6" name="Google Shape;316;gb0ce82024c_0_16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2500"/>
              <a:buFont typeface="Calibri"/>
              <a:buNone/>
            </a:pPr>
            <a:r>
              <a:rPr lang="en-US" sz="1200" b="0" i="0" u="none" strike="noStrike" cap="none">
                <a:solidFill>
                  <a:schemeClr val="dk1"/>
                </a:solidFill>
                <a:latin typeface="Arial"/>
                <a:ea typeface="Arial"/>
                <a:cs typeface="Arial"/>
                <a:sym typeface="Arial"/>
              </a:rPr>
              <a:t>Teacher Notes: Lady Liberty is holding a tablet, or a book of laws, with the date July 4th, 1776 written on the cover. The book represents the need for laws to help protect freedom.</a:t>
            </a:r>
            <a:r>
              <a:rPr lang="en-US" b="0"/>
              <a:t> </a:t>
            </a:r>
            <a:r>
              <a:rPr lang="en-US" sz="1200" b="0" i="0" u="none" strike="noStrike" cap="none">
                <a:solidFill>
                  <a:schemeClr val="dk1"/>
                </a:solidFill>
                <a:latin typeface="Arial"/>
                <a:ea typeface="Arial"/>
                <a:cs typeface="Arial"/>
                <a:sym typeface="Arial"/>
              </a:rPr>
              <a:t>The robe represents Libertas, the Roman goddess of liberty and freedom.</a:t>
            </a:r>
            <a:endParaRPr sz="1200" b="0" i="0" u="none" strike="noStrike" cap="none">
              <a:solidFill>
                <a:schemeClr val="dk1"/>
              </a:solidFill>
              <a:latin typeface="Arial"/>
              <a:ea typeface="Arial"/>
              <a:cs typeface="Arial"/>
              <a:sym typeface="Arial"/>
            </a:endParaRPr>
          </a:p>
          <a:p>
            <a:pPr marL="0" lvl="0" indent="0" algn="l" rtl="0">
              <a:lnSpc>
                <a:spcPct val="100000"/>
              </a:lnSpc>
              <a:spcBef>
                <a:spcPts val="0"/>
              </a:spcBef>
              <a:spcAft>
                <a:spcPts val="0"/>
              </a:spcAft>
              <a:buClr>
                <a:srgbClr val="000000"/>
              </a:buClr>
              <a:buSzPts val="2500"/>
              <a:buFont typeface="Calibri"/>
              <a:buNone/>
            </a:pPr>
            <a:endParaRPr sz="1200">
              <a:solidFill>
                <a:schemeClr val="dk1"/>
              </a:solidFill>
            </a:endParaRPr>
          </a:p>
          <a:p>
            <a:pPr marL="0" lvl="0" indent="0" algn="l" rtl="0">
              <a:lnSpc>
                <a:spcPct val="100000"/>
              </a:lnSpc>
              <a:spcBef>
                <a:spcPts val="0"/>
              </a:spcBef>
              <a:spcAft>
                <a:spcPts val="0"/>
              </a:spcAft>
              <a:buClr>
                <a:srgbClr val="000000"/>
              </a:buClr>
              <a:buSzPts val="2500"/>
              <a:buFont typeface="Calibri"/>
              <a:buNone/>
            </a:pPr>
            <a:r>
              <a:rPr lang="en-US" sz="1200" u="sng">
                <a:solidFill>
                  <a:schemeClr val="hlink"/>
                </a:solidFill>
                <a:hlinkClick r:id="rId3"/>
              </a:rPr>
              <a:t>https://www.pikist.com/free-photo-xqpau</a:t>
            </a:r>
            <a:r>
              <a:rPr lang="en-US" sz="1200">
                <a:solidFill>
                  <a:schemeClr val="dk1"/>
                </a:solidFill>
              </a:rPr>
              <a:t> </a:t>
            </a:r>
            <a:endParaRPr sz="1200">
              <a:solidFill>
                <a:schemeClr val="dk1"/>
              </a:solidFill>
            </a:endParaRPr>
          </a:p>
        </p:txBody>
      </p:sp>
      <p:sp>
        <p:nvSpPr>
          <p:cNvPr id="317" name="Google Shape;317;gb0ce82024c_0_161:notes"/>
          <p:cNvSpPr txBox="1">
            <a:spLocks noGrp="1"/>
          </p:cNvSpPr>
          <p:nvPr>
            <p:ph type="sldNum" idx="12"/>
          </p:nvPr>
        </p:nvSpPr>
        <p:spPr>
          <a:xfrm>
            <a:off x="3884612" y="8685213"/>
            <a:ext cx="2971800" cy="457200"/>
          </a:xfrm>
          <a:prstGeom prst="rect">
            <a:avLst/>
          </a:prstGeom>
          <a:noFill/>
          <a:ln>
            <a:noFill/>
          </a:ln>
        </p:spPr>
        <p:txBody>
          <a:bodyPr spcFirstLastPara="1" wrap="square" lIns="91425" tIns="91425" rIns="91425" bIns="91425" anchor="b" anchorCtr="0">
            <a:noAutofit/>
          </a:bodyPr>
          <a:lstStyle/>
          <a:p>
            <a:pPr marL="0" lvl="0" indent="88900" algn="l" rtl="0">
              <a:lnSpc>
                <a:spcPct val="100000"/>
              </a:lnSpc>
              <a:spcBef>
                <a:spcPts val="0"/>
              </a:spcBef>
              <a:spcAft>
                <a:spcPts val="0"/>
              </a:spcAft>
              <a:buClr>
                <a:srgbClr val="000000"/>
              </a:buClr>
              <a:buSzPts val="1400"/>
              <a:buFont typeface="Arial"/>
              <a:buNone/>
            </a:pPr>
            <a:endParaRPr/>
          </a:p>
          <a:p>
            <a:pPr marL="457200" lvl="1" indent="0" algn="l" rtl="0">
              <a:lnSpc>
                <a:spcPct val="100000"/>
              </a:lnSpc>
              <a:spcBef>
                <a:spcPts val="0"/>
              </a:spcBef>
              <a:spcAft>
                <a:spcPts val="0"/>
              </a:spcAft>
              <a:buClr>
                <a:srgbClr val="000000"/>
              </a:buClr>
              <a:buSzPts val="1400"/>
              <a:buFont typeface="Courier New"/>
              <a:buNone/>
            </a:pPr>
            <a:endParaRPr/>
          </a:p>
          <a:p>
            <a:pPr marL="914400" lvl="2" indent="0" algn="l" rtl="0">
              <a:lnSpc>
                <a:spcPct val="100000"/>
              </a:lnSpc>
              <a:spcBef>
                <a:spcPts val="0"/>
              </a:spcBef>
              <a:spcAft>
                <a:spcPts val="0"/>
              </a:spcAft>
              <a:buClr>
                <a:srgbClr val="000000"/>
              </a:buClr>
              <a:buSzPts val="1400"/>
              <a:buFont typeface="Noto Sans Symbols"/>
              <a:buNone/>
            </a:pPr>
            <a:endParaRPr/>
          </a:p>
          <a:p>
            <a:pPr marL="1371600" lvl="3" indent="0" algn="l" rtl="0">
              <a:lnSpc>
                <a:spcPct val="100000"/>
              </a:lnSpc>
              <a:spcBef>
                <a:spcPts val="0"/>
              </a:spcBef>
              <a:spcAft>
                <a:spcPts val="0"/>
              </a:spcAft>
              <a:buClr>
                <a:srgbClr val="000000"/>
              </a:buClr>
              <a:buSzPts val="1400"/>
              <a:buFont typeface="Arial"/>
              <a:buNone/>
            </a:pPr>
            <a:endParaRPr/>
          </a:p>
          <a:p>
            <a:pPr marL="1828800" lvl="4" indent="0" algn="l" rtl="0">
              <a:lnSpc>
                <a:spcPct val="100000"/>
              </a:lnSpc>
              <a:spcBef>
                <a:spcPts val="0"/>
              </a:spcBef>
              <a:spcAft>
                <a:spcPts val="0"/>
              </a:spcAft>
              <a:buClr>
                <a:srgbClr val="000000"/>
              </a:buClr>
              <a:buSzPts val="1400"/>
              <a:buFont typeface="Courier New"/>
              <a:buNone/>
            </a:pPr>
            <a:endParaRPr/>
          </a:p>
          <a:p>
            <a:pPr marL="2286000" lvl="5" indent="0" algn="l" rtl="0">
              <a:lnSpc>
                <a:spcPct val="100000"/>
              </a:lnSpc>
              <a:spcBef>
                <a:spcPts val="0"/>
              </a:spcBef>
              <a:spcAft>
                <a:spcPts val="0"/>
              </a:spcAft>
              <a:buClr>
                <a:srgbClr val="000000"/>
              </a:buClr>
              <a:buSzPts val="1400"/>
              <a:buFont typeface="Noto Sans Symbols"/>
              <a:buNone/>
            </a:pPr>
            <a:endParaRPr/>
          </a:p>
          <a:p>
            <a:pPr marL="2743200" lvl="6" indent="0" algn="l" rtl="0">
              <a:lnSpc>
                <a:spcPct val="100000"/>
              </a:lnSpc>
              <a:spcBef>
                <a:spcPts val="0"/>
              </a:spcBef>
              <a:spcAft>
                <a:spcPts val="0"/>
              </a:spcAft>
              <a:buClr>
                <a:srgbClr val="000000"/>
              </a:buClr>
              <a:buSzPts val="1400"/>
              <a:buFont typeface="Arial"/>
              <a:buNone/>
            </a:pPr>
            <a:endParaRPr/>
          </a:p>
          <a:p>
            <a:pPr marL="3200400" lvl="7" indent="0" algn="l" rtl="0">
              <a:lnSpc>
                <a:spcPct val="100000"/>
              </a:lnSpc>
              <a:spcBef>
                <a:spcPts val="0"/>
              </a:spcBef>
              <a:spcAft>
                <a:spcPts val="0"/>
              </a:spcAft>
              <a:buClr>
                <a:srgbClr val="000000"/>
              </a:buClr>
              <a:buSzPts val="1400"/>
              <a:buFont typeface="Courier New"/>
              <a:buNone/>
            </a:pPr>
            <a:endParaRPr/>
          </a:p>
          <a:p>
            <a:pPr marL="3657600" lvl="8" indent="0" algn="l" rtl="0">
              <a:lnSpc>
                <a:spcPct val="100000"/>
              </a:lnSpc>
              <a:spcBef>
                <a:spcPts val="0"/>
              </a:spcBef>
              <a:spcAft>
                <a:spcPts val="0"/>
              </a:spcAft>
              <a:buClr>
                <a:srgbClr val="000000"/>
              </a:buClr>
              <a:buSzPts val="1400"/>
              <a:buFont typeface="Noto Sans Symbols"/>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gb0ce82024c_0_16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Show one or two videos that provide general historical information about the statue and also reinforces the meaning of her symbolism.</a:t>
            </a:r>
            <a:endParaRPr/>
          </a:p>
        </p:txBody>
      </p:sp>
      <p:sp>
        <p:nvSpPr>
          <p:cNvPr id="324" name="Google Shape;324;gb0ce82024c_0_1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gb0ce82024c_0_17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a:t>Have individual students complete this worksheet.</a:t>
            </a:r>
            <a:endParaRPr/>
          </a:p>
        </p:txBody>
      </p:sp>
      <p:sp>
        <p:nvSpPr>
          <p:cNvPr id="332" name="Google Shape;332;gb0ce82024c_0_1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gb0ce82024c_0_18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
        <p:nvSpPr>
          <p:cNvPr id="339" name="Google Shape;339;gb0ce82024c_0_1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ga8f0ad6b39_0_2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6" name="Google Shape;346;ga8f0ad6b39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a115c0fc98_0_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u="sng">
                <a:solidFill>
                  <a:schemeClr val="hlink"/>
                </a:solidFill>
                <a:hlinkClick r:id="rId3"/>
              </a:rPr>
              <a:t>https://en.wikipedia.org/wiki/File:Abraham_Lincoln_head_on_shoulders_photo_portrait.jpg</a:t>
            </a:r>
            <a:r>
              <a:rPr lang="en-US"/>
              <a:t> </a:t>
            </a:r>
            <a:endParaRPr/>
          </a:p>
          <a:p>
            <a:pPr marL="0" lvl="0" indent="0" algn="l" rtl="0">
              <a:spcBef>
                <a:spcPts val="0"/>
              </a:spcBef>
              <a:spcAft>
                <a:spcPts val="0"/>
              </a:spcAft>
              <a:buNone/>
            </a:pPr>
            <a:r>
              <a:rPr lang="en-US" u="sng">
                <a:solidFill>
                  <a:schemeClr val="hlink"/>
                </a:solidFill>
                <a:hlinkClick r:id="rId4"/>
              </a:rPr>
              <a:t>https://en.wikipedia.org/wiki/File:Mona_Lisa,_by_Leonardo_da_Vinci,_from_C2RMF_retouched.jpg</a:t>
            </a:r>
            <a:r>
              <a:rPr lang="en-US"/>
              <a:t> </a:t>
            </a:r>
            <a:endParaRPr/>
          </a:p>
          <a:p>
            <a:pPr marL="0" lvl="0" indent="0" algn="l" rtl="0">
              <a:spcBef>
                <a:spcPts val="0"/>
              </a:spcBef>
              <a:spcAft>
                <a:spcPts val="0"/>
              </a:spcAft>
              <a:buNone/>
            </a:pPr>
            <a:r>
              <a:rPr lang="en-US" u="sng">
                <a:solidFill>
                  <a:schemeClr val="hlink"/>
                </a:solidFill>
                <a:hlinkClick r:id="rId5"/>
              </a:rPr>
              <a:t>https://en.wikipedia.org/wiki/File:Vincent_van_Gogh_-_Self-Portrait_-_Google_Art_Project.jpg</a:t>
            </a:r>
            <a:r>
              <a:rPr lang="en-US"/>
              <a:t> </a:t>
            </a:r>
            <a:endParaRPr/>
          </a:p>
        </p:txBody>
      </p:sp>
      <p:sp>
        <p:nvSpPr>
          <p:cNvPr id="354" name="Google Shape;354;ga115c0fc98_0_7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gb0ce82024c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4" name="Google Shape;64;gb0ce82024c_0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ga115c0fc98_0_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u="sng">
                <a:solidFill>
                  <a:srgbClr val="0563C1"/>
                </a:solidFill>
                <a:hlinkClick r:id="rId3">
                  <a:extLst>
                    <a:ext uri="{A12FA001-AC4F-418D-AE19-62706E023703}">
                      <ahyp:hlinkClr xmlns:ahyp="http://schemas.microsoft.com/office/drawing/2018/hyperlinkcolor" val="tx"/>
                    </a:ext>
                  </a:extLst>
                </a:hlinkClick>
              </a:rPr>
              <a:t>https://en.wikipedia.org/wiki/File:Abraham_Lincoln_head_on_shoulders_photo_portrait.jpg</a:t>
            </a:r>
            <a:r>
              <a:rPr lang="en-US">
                <a:solidFill>
                  <a:schemeClr val="dk1"/>
                </a:solidFill>
              </a:rPr>
              <a:t> </a:t>
            </a:r>
            <a:endParaRPr>
              <a:solidFill>
                <a:schemeClr val="dk1"/>
              </a:solidFill>
            </a:endParaRPr>
          </a:p>
          <a:p>
            <a:pPr marL="0" lvl="0" indent="0" algn="l" rtl="0">
              <a:spcBef>
                <a:spcPts val="0"/>
              </a:spcBef>
              <a:spcAft>
                <a:spcPts val="0"/>
              </a:spcAft>
              <a:buClr>
                <a:schemeClr val="dk1"/>
              </a:buClr>
              <a:buSzPts val="1100"/>
              <a:buFont typeface="Arial"/>
              <a:buNone/>
            </a:pPr>
            <a:r>
              <a:rPr lang="en-US" u="sng">
                <a:solidFill>
                  <a:srgbClr val="0563C1"/>
                </a:solidFill>
                <a:hlinkClick r:id="rId4">
                  <a:extLst>
                    <a:ext uri="{A12FA001-AC4F-418D-AE19-62706E023703}">
                      <ahyp:hlinkClr xmlns:ahyp="http://schemas.microsoft.com/office/drawing/2018/hyperlinkcolor" val="tx"/>
                    </a:ext>
                  </a:extLst>
                </a:hlinkClick>
              </a:rPr>
              <a:t>https://en.wikipedia.org/wiki/File:Mona_Lisa,_by_Leonardo_da_Vinci,_from_C2RMF_retouched.jpg</a:t>
            </a:r>
            <a:r>
              <a:rPr lang="en-US">
                <a:solidFill>
                  <a:schemeClr val="dk1"/>
                </a:solidFill>
              </a:rPr>
              <a:t> </a:t>
            </a:r>
            <a:endParaRPr>
              <a:solidFill>
                <a:schemeClr val="dk1"/>
              </a:solidFill>
            </a:endParaRPr>
          </a:p>
          <a:p>
            <a:pPr marL="0" lvl="0" indent="0" algn="l" rtl="0">
              <a:spcBef>
                <a:spcPts val="0"/>
              </a:spcBef>
              <a:spcAft>
                <a:spcPts val="0"/>
              </a:spcAft>
              <a:buNone/>
            </a:pPr>
            <a:r>
              <a:rPr lang="en-US" u="sng">
                <a:solidFill>
                  <a:srgbClr val="0563C1"/>
                </a:solidFill>
                <a:hlinkClick r:id="rId5">
                  <a:extLst>
                    <a:ext uri="{A12FA001-AC4F-418D-AE19-62706E023703}">
                      <ahyp:hlinkClr xmlns:ahyp="http://schemas.microsoft.com/office/drawing/2018/hyperlinkcolor" val="tx"/>
                    </a:ext>
                  </a:extLst>
                </a:hlinkClick>
              </a:rPr>
              <a:t>https://en.wikipedia.org/wiki/File:Vincent_van_Gogh_-_Self-Portrait_-_Google_Art_Project.jpg</a:t>
            </a:r>
            <a:r>
              <a:rPr lang="en-US">
                <a:solidFill>
                  <a:schemeClr val="dk1"/>
                </a:solidFill>
              </a:rPr>
              <a:t> </a:t>
            </a:r>
            <a:endParaRPr>
              <a:solidFill>
                <a:schemeClr val="dk1"/>
              </a:solidFill>
            </a:endParaRPr>
          </a:p>
          <a:p>
            <a:pPr marL="0" lvl="0" indent="0" algn="l" rtl="0">
              <a:spcBef>
                <a:spcPts val="0"/>
              </a:spcBef>
              <a:spcAft>
                <a:spcPts val="0"/>
              </a:spcAft>
              <a:buNone/>
            </a:pPr>
            <a:r>
              <a:rPr lang="en-US" u="sng">
                <a:solidFill>
                  <a:schemeClr val="hlink"/>
                </a:solidFill>
                <a:hlinkClick r:id="rId6"/>
              </a:rPr>
              <a:t>https://commons.wikimedia.org/wiki/File:Praha_Holesovice_Ortenovo_namesti_plastika.jpg</a:t>
            </a:r>
            <a:r>
              <a:rPr lang="en-US">
                <a:solidFill>
                  <a:schemeClr val="dk1"/>
                </a:solidFill>
              </a:rPr>
              <a:t> </a:t>
            </a:r>
            <a:endParaRPr>
              <a:solidFill>
                <a:schemeClr val="dk1"/>
              </a:solidFill>
            </a:endParaRPr>
          </a:p>
          <a:p>
            <a:pPr marL="0" lvl="0" indent="0" algn="l" rtl="0">
              <a:spcBef>
                <a:spcPts val="0"/>
              </a:spcBef>
              <a:spcAft>
                <a:spcPts val="0"/>
              </a:spcAft>
              <a:buNone/>
            </a:pPr>
            <a:r>
              <a:rPr lang="en-US" u="sng">
                <a:solidFill>
                  <a:schemeClr val="hlink"/>
                </a:solidFill>
                <a:hlinkClick r:id="rId7"/>
              </a:rPr>
              <a:t>https://www.flickr.com/photos/jorge-11/8480317062</a:t>
            </a:r>
            <a:r>
              <a:rPr lang="en-US">
                <a:solidFill>
                  <a:schemeClr val="dk1"/>
                </a:solidFill>
              </a:rPr>
              <a:t> </a:t>
            </a:r>
            <a:endParaRPr>
              <a:solidFill>
                <a:schemeClr val="dk1"/>
              </a:solidFill>
            </a:endParaRPr>
          </a:p>
          <a:p>
            <a:pPr marL="0" lvl="0" indent="0" algn="l" rtl="0">
              <a:spcBef>
                <a:spcPts val="0"/>
              </a:spcBef>
              <a:spcAft>
                <a:spcPts val="0"/>
              </a:spcAft>
              <a:buClr>
                <a:schemeClr val="dk1"/>
              </a:buClr>
              <a:buSzPts val="1100"/>
              <a:buFont typeface="Arial"/>
              <a:buNone/>
            </a:pPr>
            <a:r>
              <a:rPr lang="en-US" u="sng">
                <a:solidFill>
                  <a:schemeClr val="hlink"/>
                </a:solidFill>
                <a:hlinkClick r:id="rId8"/>
              </a:rPr>
              <a:t>https://en.wikipedia.org/wiki/Mont_Sainte-Victoire_and_the_Viaduct_of_the_Arc_River_Valley#/media/File:Paul_C%C3%A9zanne_-_Mont_Sainte-Victoire_and_the_Viaduct_of_the_Arc_River_Valley_(Metropolitan_Museum_of_Art).jpg</a:t>
            </a:r>
            <a:r>
              <a:rPr lang="en-US">
                <a:solidFill>
                  <a:schemeClr val="dk1"/>
                </a:solidFill>
              </a:rPr>
              <a:t> </a:t>
            </a:r>
            <a:endParaRPr>
              <a:solidFill>
                <a:schemeClr val="dk1"/>
              </a:solidFill>
            </a:endParaRPr>
          </a:p>
        </p:txBody>
      </p:sp>
      <p:sp>
        <p:nvSpPr>
          <p:cNvPr id="363" name="Google Shape;363;ga115c0fc98_0_8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ga115c0fc98_0_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u="sng">
                <a:solidFill>
                  <a:srgbClr val="0563C1"/>
                </a:solidFill>
                <a:hlinkClick r:id="rId3">
                  <a:extLst>
                    <a:ext uri="{A12FA001-AC4F-418D-AE19-62706E023703}">
                      <ahyp:hlinkClr xmlns:ahyp="http://schemas.microsoft.com/office/drawing/2018/hyperlinkcolor" val="tx"/>
                    </a:ext>
                  </a:extLst>
                </a:hlinkClick>
              </a:rPr>
              <a:t>https://en.wikipedia.org/wiki/File:Abraham_Lincoln_head_on_shoulders_photo_portrait.jpg</a:t>
            </a:r>
            <a:r>
              <a:rPr lang="en-US">
                <a:solidFill>
                  <a:schemeClr val="dk1"/>
                </a:solidFill>
              </a:rPr>
              <a:t> </a:t>
            </a:r>
            <a:endParaRPr>
              <a:solidFill>
                <a:schemeClr val="dk1"/>
              </a:solidFill>
            </a:endParaRPr>
          </a:p>
          <a:p>
            <a:pPr marL="0" lvl="0" indent="0" algn="l" rtl="0">
              <a:spcBef>
                <a:spcPts val="0"/>
              </a:spcBef>
              <a:spcAft>
                <a:spcPts val="0"/>
              </a:spcAft>
              <a:buClr>
                <a:schemeClr val="dk1"/>
              </a:buClr>
              <a:buSzPts val="1100"/>
              <a:buFont typeface="Arial"/>
              <a:buNone/>
            </a:pPr>
            <a:r>
              <a:rPr lang="en-US" u="sng">
                <a:solidFill>
                  <a:srgbClr val="0563C1"/>
                </a:solidFill>
                <a:hlinkClick r:id="rId4">
                  <a:extLst>
                    <a:ext uri="{A12FA001-AC4F-418D-AE19-62706E023703}">
                      <ahyp:hlinkClr xmlns:ahyp="http://schemas.microsoft.com/office/drawing/2018/hyperlinkcolor" val="tx"/>
                    </a:ext>
                  </a:extLst>
                </a:hlinkClick>
              </a:rPr>
              <a:t>https://en.wikipedia.org/wiki/File:Mona_Lisa,_by_Leonardo_da_Vinci,_from_C2RMF_retouched.jpg</a:t>
            </a:r>
            <a:r>
              <a:rPr lang="en-US">
                <a:solidFill>
                  <a:schemeClr val="dk1"/>
                </a:solidFill>
              </a:rPr>
              <a:t> </a:t>
            </a:r>
            <a:endParaRPr>
              <a:solidFill>
                <a:schemeClr val="dk1"/>
              </a:solidFill>
            </a:endParaRPr>
          </a:p>
          <a:p>
            <a:pPr marL="0" lvl="0" indent="0" algn="l" rtl="0">
              <a:spcBef>
                <a:spcPts val="0"/>
              </a:spcBef>
              <a:spcAft>
                <a:spcPts val="0"/>
              </a:spcAft>
              <a:buClr>
                <a:schemeClr val="dk1"/>
              </a:buClr>
              <a:buSzPts val="1100"/>
              <a:buFont typeface="Arial"/>
              <a:buNone/>
            </a:pPr>
            <a:r>
              <a:rPr lang="en-US" u="sng">
                <a:solidFill>
                  <a:srgbClr val="0563C1"/>
                </a:solidFill>
                <a:hlinkClick r:id="rId5">
                  <a:extLst>
                    <a:ext uri="{A12FA001-AC4F-418D-AE19-62706E023703}">
                      <ahyp:hlinkClr xmlns:ahyp="http://schemas.microsoft.com/office/drawing/2018/hyperlinkcolor" val="tx"/>
                    </a:ext>
                  </a:extLst>
                </a:hlinkClick>
              </a:rPr>
              <a:t>https://en.wikipedia.org/wiki/File:Vincent_van_Gogh_-_Self-Portrait_-_Google_Art_Project.jpg</a:t>
            </a:r>
            <a:r>
              <a:rPr lang="en-US">
                <a:solidFill>
                  <a:schemeClr val="dk1"/>
                </a:solidFill>
              </a:rPr>
              <a:t> </a:t>
            </a:r>
            <a:endParaRPr>
              <a:solidFill>
                <a:schemeClr val="dk1"/>
              </a:solidFill>
            </a:endParaRPr>
          </a:p>
          <a:p>
            <a:pPr marL="0" lvl="0" indent="0" algn="l" rtl="0">
              <a:spcBef>
                <a:spcPts val="0"/>
              </a:spcBef>
              <a:spcAft>
                <a:spcPts val="0"/>
              </a:spcAft>
              <a:buClr>
                <a:schemeClr val="dk1"/>
              </a:buClr>
              <a:buSzPts val="1100"/>
              <a:buFont typeface="Arial"/>
              <a:buNone/>
            </a:pPr>
            <a:r>
              <a:rPr lang="en-US" u="sng">
                <a:solidFill>
                  <a:srgbClr val="0563C1"/>
                </a:solidFill>
                <a:hlinkClick r:id="rId6">
                  <a:extLst>
                    <a:ext uri="{A12FA001-AC4F-418D-AE19-62706E023703}">
                      <ahyp:hlinkClr xmlns:ahyp="http://schemas.microsoft.com/office/drawing/2018/hyperlinkcolor" val="tx"/>
                    </a:ext>
                  </a:extLst>
                </a:hlinkClick>
              </a:rPr>
              <a:t>https://commons.wikimedia.org/wiki/File:Praha_Holesovice_Ortenovo_namesti_plastika.jpg</a:t>
            </a:r>
            <a:r>
              <a:rPr lang="en-US">
                <a:solidFill>
                  <a:schemeClr val="dk1"/>
                </a:solidFill>
              </a:rPr>
              <a:t> </a:t>
            </a:r>
            <a:endParaRPr>
              <a:solidFill>
                <a:schemeClr val="dk1"/>
              </a:solidFill>
            </a:endParaRPr>
          </a:p>
          <a:p>
            <a:pPr marL="0" lvl="0" indent="0" algn="l" rtl="0">
              <a:spcBef>
                <a:spcPts val="0"/>
              </a:spcBef>
              <a:spcAft>
                <a:spcPts val="0"/>
              </a:spcAft>
              <a:buClr>
                <a:schemeClr val="dk1"/>
              </a:buClr>
              <a:buSzPts val="1100"/>
              <a:buFont typeface="Arial"/>
              <a:buNone/>
            </a:pPr>
            <a:r>
              <a:rPr lang="en-US" u="sng">
                <a:solidFill>
                  <a:srgbClr val="0563C1"/>
                </a:solidFill>
                <a:hlinkClick r:id="rId7">
                  <a:extLst>
                    <a:ext uri="{A12FA001-AC4F-418D-AE19-62706E023703}">
                      <ahyp:hlinkClr xmlns:ahyp="http://schemas.microsoft.com/office/drawing/2018/hyperlinkcolor" val="tx"/>
                    </a:ext>
                  </a:extLst>
                </a:hlinkClick>
              </a:rPr>
              <a:t>https://www.flickr.com/photos/jorge-11/8480317062</a:t>
            </a:r>
            <a:r>
              <a:rPr lang="en-US">
                <a:solidFill>
                  <a:schemeClr val="dk1"/>
                </a:solidFill>
              </a:rPr>
              <a:t> </a:t>
            </a:r>
            <a:endParaRPr>
              <a:solidFill>
                <a:schemeClr val="dk1"/>
              </a:solidFill>
            </a:endParaRPr>
          </a:p>
          <a:p>
            <a:pPr marL="0" lvl="0" indent="0" algn="l" rtl="0">
              <a:spcBef>
                <a:spcPts val="0"/>
              </a:spcBef>
              <a:spcAft>
                <a:spcPts val="0"/>
              </a:spcAft>
              <a:buClr>
                <a:schemeClr val="dk1"/>
              </a:buClr>
              <a:buSzPts val="1100"/>
              <a:buFont typeface="Arial"/>
              <a:buNone/>
            </a:pPr>
            <a:r>
              <a:rPr lang="en-US" u="sng">
                <a:solidFill>
                  <a:srgbClr val="0563C1"/>
                </a:solidFill>
                <a:hlinkClick r:id="rId8">
                  <a:extLst>
                    <a:ext uri="{A12FA001-AC4F-418D-AE19-62706E023703}">
                      <ahyp:hlinkClr xmlns:ahyp="http://schemas.microsoft.com/office/drawing/2018/hyperlinkcolor" val="tx"/>
                    </a:ext>
                  </a:extLst>
                </a:hlinkClick>
              </a:rPr>
              <a:t>https://en.wikipedia.org/wiki/Mont_Sainte-Victoire_and_the_Viaduct_of_the_Arc_River_Valley#/media/File:Paul_C%C3%A9zanne_-_Mont_Sainte-Victoire_and_the_Viaduct_of_the_Arc_River_Valley_(Metropolitan_Museum_of_Art).jpg</a:t>
            </a:r>
            <a:r>
              <a:rPr lang="en-US">
                <a:solidFill>
                  <a:schemeClr val="dk1"/>
                </a:solidFill>
              </a:rPr>
              <a:t> </a:t>
            </a:r>
            <a:endParaRPr/>
          </a:p>
        </p:txBody>
      </p:sp>
      <p:sp>
        <p:nvSpPr>
          <p:cNvPr id="379" name="Google Shape;379;ga115c0fc98_0_99: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ga115c0fc98_0_19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4" name="Google Shape;394;ga115c0fc98_0_1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u="sng">
                <a:solidFill>
                  <a:schemeClr val="hlink"/>
                </a:solidFill>
                <a:hlinkClick r:id="rId3"/>
              </a:rPr>
              <a:t>https://openclipart.org/detail/283821/michael1952-AL-drawing.png</a:t>
            </a:r>
            <a:r>
              <a:rPr lang="en-US"/>
              <a:t>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ga115c0fc98_0_20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2" name="Google Shape;402;ga115c0fc98_0_2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ga115c0fc98_0_21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a115c0fc98_0_2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ga115c0fc98_0_219: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7" name="Google Shape;417;ga115c0fc98_0_2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Google Shape;424;ga115c0fc98_0_24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5" name="Google Shape;425;ga115c0fc98_0_2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ga115c0fc98_0_22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3" name="Google Shape;433;ga115c0fc98_0_2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9"/>
        <p:cNvGrpSpPr/>
        <p:nvPr/>
      </p:nvGrpSpPr>
      <p:grpSpPr>
        <a:xfrm>
          <a:off x="0" y="0"/>
          <a:ext cx="0" cy="0"/>
          <a:chOff x="0" y="0"/>
          <a:chExt cx="0" cy="0"/>
        </a:xfrm>
      </p:grpSpPr>
      <p:sp>
        <p:nvSpPr>
          <p:cNvPr id="440" name="Google Shape;440;ga115c0fc98_0_23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1" name="Google Shape;441;ga115c0fc98_0_2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Google Shape;448;ga115c0fc98_0_25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9" name="Google Shape;449;ga115c0fc98_0_2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ga890ef64bd_0_2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1" name="Google Shape;71;ga890ef64bd_0_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5"/>
        <p:cNvGrpSpPr/>
        <p:nvPr/>
      </p:nvGrpSpPr>
      <p:grpSpPr>
        <a:xfrm>
          <a:off x="0" y="0"/>
          <a:ext cx="0" cy="0"/>
          <a:chOff x="0" y="0"/>
          <a:chExt cx="0" cy="0"/>
        </a:xfrm>
      </p:grpSpPr>
      <p:sp>
        <p:nvSpPr>
          <p:cNvPr id="456" name="Google Shape;456;ga115c0fc98_0_25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7" name="Google Shape;457;ga115c0fc98_0_2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ga115c0fc98_0_27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4" name="Google Shape;464;ga115c0fc98_0_2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ga115c0fc98_0_28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1" name="Google Shape;471;ga115c0fc98_0_2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Google Shape;480;ga115c0fc98_0_30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1" name="Google Shape;481;ga115c0fc98_0_3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0"/>
        <p:cNvGrpSpPr/>
        <p:nvPr/>
      </p:nvGrpSpPr>
      <p:grpSpPr>
        <a:xfrm>
          <a:off x="0" y="0"/>
          <a:ext cx="0" cy="0"/>
          <a:chOff x="0" y="0"/>
          <a:chExt cx="0" cy="0"/>
        </a:xfrm>
      </p:grpSpPr>
      <p:sp>
        <p:nvSpPr>
          <p:cNvPr id="491" name="Google Shape;491;ga115c0fc98_0_31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2" name="Google Shape;492;ga115c0fc98_0_3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Google Shape;501;ga115c0fc98_0_32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2" name="Google Shape;502;ga115c0fc98_0_3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ga115c0fc98_0_33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2" name="Google Shape;512;ga115c0fc98_0_3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Google Shape;519;ga115c0fc98_0_34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0" name="Google Shape;520;ga115c0fc98_0_3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ga8f0ad6b39_0_2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8" name="Google Shape;528;ga8f0ad6b39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4"/>
        <p:cNvGrpSpPr/>
        <p:nvPr/>
      </p:nvGrpSpPr>
      <p:grpSpPr>
        <a:xfrm>
          <a:off x="0" y="0"/>
          <a:ext cx="0" cy="0"/>
          <a:chOff x="0" y="0"/>
          <a:chExt cx="0" cy="0"/>
        </a:xfrm>
      </p:grpSpPr>
      <p:sp>
        <p:nvSpPr>
          <p:cNvPr id="535" name="Google Shape;535;ga115c0fc98_0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6" name="Google Shape;536;ga115c0fc9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u="sng">
                <a:solidFill>
                  <a:srgbClr val="0563C1"/>
                </a:solidFill>
                <a:hlinkClick r:id="rId3">
                  <a:extLst>
                    <a:ext uri="{A12FA001-AC4F-418D-AE19-62706E023703}">
                      <ahyp:hlinkClr xmlns:ahyp="http://schemas.microsoft.com/office/drawing/2018/hyperlinkcolor" val="tx"/>
                    </a:ext>
                  </a:extLst>
                </a:hlinkClick>
              </a:rPr>
              <a:t>https://en.wikipedia.org/wiki/Statue_of_Liberty</a:t>
            </a:r>
            <a:r>
              <a:rPr lang="en-US">
                <a:solidFill>
                  <a:schemeClr val="dk1"/>
                </a:solidFill>
              </a:rPr>
              <a:t>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ga890ef64bd_0_2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8" name="Google Shape;78;ga890ef64bd_0_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ga115c0fc98_0_1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4" name="Google Shape;544;ga115c0fc98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u="sng">
                <a:solidFill>
                  <a:srgbClr val="0563C1"/>
                </a:solidFill>
                <a:hlinkClick r:id="rId3">
                  <a:extLst>
                    <a:ext uri="{A12FA001-AC4F-418D-AE19-62706E023703}">
                      <ahyp:hlinkClr xmlns:ahyp="http://schemas.microsoft.com/office/drawing/2018/hyperlinkcolor" val="tx"/>
                    </a:ext>
                  </a:extLst>
                </a:hlinkClick>
              </a:rPr>
              <a:t>https://en.wikipedia.org/wiki/Statue_of_Liberty</a:t>
            </a:r>
            <a:r>
              <a:rPr lang="en-US">
                <a:solidFill>
                  <a:schemeClr val="dk1"/>
                </a:solidFill>
              </a:rPr>
              <a:t>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9"/>
        <p:cNvGrpSpPr/>
        <p:nvPr/>
      </p:nvGrpSpPr>
      <p:grpSpPr>
        <a:xfrm>
          <a:off x="0" y="0"/>
          <a:ext cx="0" cy="0"/>
          <a:chOff x="0" y="0"/>
          <a:chExt cx="0" cy="0"/>
        </a:xfrm>
      </p:grpSpPr>
      <p:sp>
        <p:nvSpPr>
          <p:cNvPr id="550" name="Google Shape;550;ga115c0fc98_0_4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1" name="Google Shape;551;ga115c0fc98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u="sng">
                <a:solidFill>
                  <a:schemeClr val="hlink"/>
                </a:solidFill>
                <a:hlinkClick r:id="rId3"/>
              </a:rPr>
              <a:t>https://www.artsy.net/artwork/pacita-abad-la-liberty</a:t>
            </a:r>
            <a:r>
              <a:rPr lang="en-US"/>
              <a:t> </a:t>
            </a:r>
            <a:endParaRPr/>
          </a:p>
          <a:p>
            <a:pPr marL="0" lvl="0" indent="0" algn="l" rtl="0">
              <a:spcBef>
                <a:spcPts val="0"/>
              </a:spcBef>
              <a:spcAft>
                <a:spcPts val="0"/>
              </a:spcAft>
              <a:buNone/>
            </a:pPr>
            <a:r>
              <a:rPr lang="en-US" u="sng">
                <a:solidFill>
                  <a:schemeClr val="hlink"/>
                </a:solidFill>
                <a:hlinkClick r:id="rId4"/>
              </a:rPr>
              <a:t>https://artsy.github.io/open-source/</a:t>
            </a:r>
            <a:r>
              <a:rPr lang="en-US"/>
              <a:t>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7"/>
        <p:cNvGrpSpPr/>
        <p:nvPr/>
      </p:nvGrpSpPr>
      <p:grpSpPr>
        <a:xfrm>
          <a:off x="0" y="0"/>
          <a:ext cx="0" cy="0"/>
          <a:chOff x="0" y="0"/>
          <a:chExt cx="0" cy="0"/>
        </a:xfrm>
      </p:grpSpPr>
      <p:sp>
        <p:nvSpPr>
          <p:cNvPr id="558" name="Google Shape;558;ga115c0fc98_0_5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9" name="Google Shape;559;ga115c0fc98_0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u="sng">
                <a:solidFill>
                  <a:srgbClr val="0563C1"/>
                </a:solidFill>
                <a:hlinkClick r:id="rId3">
                  <a:extLst>
                    <a:ext uri="{A12FA001-AC4F-418D-AE19-62706E023703}">
                      <ahyp:hlinkClr xmlns:ahyp="http://schemas.microsoft.com/office/drawing/2018/hyperlinkcolor" val="tx"/>
                    </a:ext>
                  </a:extLst>
                </a:hlinkClick>
              </a:rPr>
              <a:t>https://www.artsy.net/artwork/pacita-abad-la-liberty</a:t>
            </a:r>
            <a:r>
              <a:rPr lang="en-US">
                <a:solidFill>
                  <a:schemeClr val="dk1"/>
                </a:solidFill>
              </a:rPr>
              <a:t> </a:t>
            </a:r>
            <a:endParaRPr>
              <a:solidFill>
                <a:schemeClr val="dk1"/>
              </a:solidFill>
            </a:endParaRPr>
          </a:p>
          <a:p>
            <a:pPr marL="0" lvl="0" indent="0" algn="l" rtl="0">
              <a:spcBef>
                <a:spcPts val="0"/>
              </a:spcBef>
              <a:spcAft>
                <a:spcPts val="0"/>
              </a:spcAft>
              <a:buClr>
                <a:schemeClr val="dk1"/>
              </a:buClr>
              <a:buSzPts val="1100"/>
              <a:buFont typeface="Arial"/>
              <a:buNone/>
            </a:pPr>
            <a:r>
              <a:rPr lang="en-US" u="sng">
                <a:solidFill>
                  <a:srgbClr val="0563C1"/>
                </a:solidFill>
                <a:hlinkClick r:id="rId4">
                  <a:extLst>
                    <a:ext uri="{A12FA001-AC4F-418D-AE19-62706E023703}">
                      <ahyp:hlinkClr xmlns:ahyp="http://schemas.microsoft.com/office/drawing/2018/hyperlinkcolor" val="tx"/>
                    </a:ext>
                  </a:extLst>
                </a:hlinkClick>
              </a:rPr>
              <a:t>https://artsy.github.io/open-source/</a:t>
            </a:r>
            <a:r>
              <a:rPr lang="en-US">
                <a:solidFill>
                  <a:schemeClr val="dk1"/>
                </a:solidFill>
              </a:rPr>
              <a:t>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5"/>
        <p:cNvGrpSpPr/>
        <p:nvPr/>
      </p:nvGrpSpPr>
      <p:grpSpPr>
        <a:xfrm>
          <a:off x="0" y="0"/>
          <a:ext cx="0" cy="0"/>
          <a:chOff x="0" y="0"/>
          <a:chExt cx="0" cy="0"/>
        </a:xfrm>
      </p:grpSpPr>
      <p:sp>
        <p:nvSpPr>
          <p:cNvPr id="566" name="Google Shape;566;ga8f0ad6b39_0_3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7" name="Google Shape;567;ga8f0ad6b39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u="sng">
                <a:solidFill>
                  <a:srgbClr val="0563C1"/>
                </a:solidFill>
                <a:hlinkClick r:id="rId3">
                  <a:extLst>
                    <a:ext uri="{A12FA001-AC4F-418D-AE19-62706E023703}">
                      <ahyp:hlinkClr xmlns:ahyp="http://schemas.microsoft.com/office/drawing/2018/hyperlinkcolor" val="tx"/>
                    </a:ext>
                  </a:extLst>
                </a:hlinkClick>
              </a:rPr>
              <a:t>https://www.artsy.net/artwork/pacita-abad-la-liberty</a:t>
            </a:r>
            <a:r>
              <a:rPr lang="en-US">
                <a:solidFill>
                  <a:schemeClr val="dk1"/>
                </a:solidFill>
              </a:rPr>
              <a:t> </a:t>
            </a:r>
            <a:endParaRPr>
              <a:solidFill>
                <a:schemeClr val="dk1"/>
              </a:solidFill>
            </a:endParaRPr>
          </a:p>
          <a:p>
            <a:pPr marL="0" lvl="0" indent="0" algn="l" rtl="0">
              <a:spcBef>
                <a:spcPts val="0"/>
              </a:spcBef>
              <a:spcAft>
                <a:spcPts val="0"/>
              </a:spcAft>
              <a:buClr>
                <a:schemeClr val="dk1"/>
              </a:buClr>
              <a:buSzPts val="1100"/>
              <a:buFont typeface="Arial"/>
              <a:buNone/>
            </a:pPr>
            <a:r>
              <a:rPr lang="en-US" u="sng">
                <a:solidFill>
                  <a:srgbClr val="0563C1"/>
                </a:solidFill>
                <a:hlinkClick r:id="rId4">
                  <a:extLst>
                    <a:ext uri="{A12FA001-AC4F-418D-AE19-62706E023703}">
                      <ahyp:hlinkClr xmlns:ahyp="http://schemas.microsoft.com/office/drawing/2018/hyperlinkcolor" val="tx"/>
                    </a:ext>
                  </a:extLst>
                </a:hlinkClick>
              </a:rPr>
              <a:t>https://artsy.github.io/open-source/</a:t>
            </a:r>
            <a:r>
              <a:rPr lang="en-US">
                <a:solidFill>
                  <a:schemeClr val="dk1"/>
                </a:solidFill>
              </a:rPr>
              <a:t> </a:t>
            </a:r>
            <a:endParaRPr>
              <a:solidFill>
                <a:schemeClr val="dk1"/>
              </a:solidFill>
            </a:endParaRPr>
          </a:p>
          <a:p>
            <a:pPr marL="0" lvl="0" indent="0" algn="l" rtl="0">
              <a:spcBef>
                <a:spcPts val="0"/>
              </a:spcBef>
              <a:spcAft>
                <a:spcPts val="0"/>
              </a:spcAft>
              <a:buClr>
                <a:schemeClr val="dk1"/>
              </a:buClr>
              <a:buSzPts val="1100"/>
              <a:buFont typeface="Arial"/>
              <a:buNone/>
            </a:pPr>
            <a:r>
              <a:rPr lang="en-US" u="sng">
                <a:solidFill>
                  <a:srgbClr val="0563C1"/>
                </a:solidFill>
                <a:hlinkClick r:id="rId5">
                  <a:extLst>
                    <a:ext uri="{A12FA001-AC4F-418D-AE19-62706E023703}">
                      <ahyp:hlinkClr xmlns:ahyp="http://schemas.microsoft.com/office/drawing/2018/hyperlinkcolor" val="tx"/>
                    </a:ext>
                  </a:extLst>
                </a:hlinkClick>
              </a:rPr>
              <a:t>https://en.wikipedia.org/wiki/Statue_of_Liberty</a:t>
            </a:r>
            <a:r>
              <a:rPr lang="en-US">
                <a:solidFill>
                  <a:schemeClr val="dk1"/>
                </a:solidFill>
              </a:rPr>
              <a:t> </a:t>
            </a:r>
            <a:endParaRPr>
              <a:solidFill>
                <a:schemeClr val="dk1"/>
              </a:solidFill>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5"/>
        <p:cNvGrpSpPr/>
        <p:nvPr/>
      </p:nvGrpSpPr>
      <p:grpSpPr>
        <a:xfrm>
          <a:off x="0" y="0"/>
          <a:ext cx="0" cy="0"/>
          <a:chOff x="0" y="0"/>
          <a:chExt cx="0" cy="0"/>
        </a:xfrm>
      </p:grpSpPr>
      <p:sp>
        <p:nvSpPr>
          <p:cNvPr id="576" name="Google Shape;576;ga115c0fc98_0_6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7" name="Google Shape;577;ga115c0fc98_0_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u="sng">
                <a:solidFill>
                  <a:srgbClr val="0563C1"/>
                </a:solidFill>
                <a:hlinkClick r:id="rId3">
                  <a:extLst>
                    <a:ext uri="{A12FA001-AC4F-418D-AE19-62706E023703}">
                      <ahyp:hlinkClr xmlns:ahyp="http://schemas.microsoft.com/office/drawing/2018/hyperlinkcolor" val="tx"/>
                    </a:ext>
                  </a:extLst>
                </a:hlinkClick>
              </a:rPr>
              <a:t>https://www.artsy.net/artwork/pacita-abad-la-liberty</a:t>
            </a:r>
            <a:r>
              <a:rPr lang="en-US">
                <a:solidFill>
                  <a:schemeClr val="dk1"/>
                </a:solidFill>
              </a:rPr>
              <a:t> </a:t>
            </a:r>
            <a:endParaRPr>
              <a:solidFill>
                <a:schemeClr val="dk1"/>
              </a:solidFill>
            </a:endParaRPr>
          </a:p>
          <a:p>
            <a:pPr marL="0" lvl="0" indent="0" algn="l" rtl="0">
              <a:spcBef>
                <a:spcPts val="0"/>
              </a:spcBef>
              <a:spcAft>
                <a:spcPts val="0"/>
              </a:spcAft>
              <a:buClr>
                <a:schemeClr val="dk1"/>
              </a:buClr>
              <a:buSzPts val="1100"/>
              <a:buFont typeface="Arial"/>
              <a:buNone/>
            </a:pPr>
            <a:r>
              <a:rPr lang="en-US" u="sng">
                <a:solidFill>
                  <a:srgbClr val="0563C1"/>
                </a:solidFill>
                <a:hlinkClick r:id="rId4">
                  <a:extLst>
                    <a:ext uri="{A12FA001-AC4F-418D-AE19-62706E023703}">
                      <ahyp:hlinkClr xmlns:ahyp="http://schemas.microsoft.com/office/drawing/2018/hyperlinkcolor" val="tx"/>
                    </a:ext>
                  </a:extLst>
                </a:hlinkClick>
              </a:rPr>
              <a:t>https://artsy.github.io/open-source/</a:t>
            </a:r>
            <a:r>
              <a:rPr lang="en-US">
                <a:solidFill>
                  <a:schemeClr val="dk1"/>
                </a:solidFill>
              </a:rPr>
              <a:t> </a:t>
            </a:r>
            <a:endParaRPr>
              <a:solidFill>
                <a:schemeClr val="dk1"/>
              </a:solidFill>
            </a:endParaRPr>
          </a:p>
          <a:p>
            <a:pPr marL="0" lvl="0" indent="0" algn="l" rtl="0">
              <a:spcBef>
                <a:spcPts val="0"/>
              </a:spcBef>
              <a:spcAft>
                <a:spcPts val="0"/>
              </a:spcAft>
              <a:buClr>
                <a:schemeClr val="dk1"/>
              </a:buClr>
              <a:buSzPts val="1100"/>
              <a:buFont typeface="Arial"/>
              <a:buNone/>
            </a:pPr>
            <a:r>
              <a:rPr lang="en-US" u="sng">
                <a:solidFill>
                  <a:srgbClr val="0563C1"/>
                </a:solidFill>
                <a:hlinkClick r:id="rId5">
                  <a:extLst>
                    <a:ext uri="{A12FA001-AC4F-418D-AE19-62706E023703}">
                      <ahyp:hlinkClr xmlns:ahyp="http://schemas.microsoft.com/office/drawing/2018/hyperlinkcolor" val="tx"/>
                    </a:ext>
                  </a:extLst>
                </a:hlinkClick>
              </a:rPr>
              <a:t>https://en.wikipedia.org/wiki/Statue_of_Liberty</a:t>
            </a:r>
            <a:r>
              <a:rPr lang="en-US">
                <a:solidFill>
                  <a:schemeClr val="dk1"/>
                </a:solidFill>
              </a:rPr>
              <a:t>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4"/>
        <p:cNvGrpSpPr/>
        <p:nvPr/>
      </p:nvGrpSpPr>
      <p:grpSpPr>
        <a:xfrm>
          <a:off x="0" y="0"/>
          <a:ext cx="0" cy="0"/>
          <a:chOff x="0" y="0"/>
          <a:chExt cx="0" cy="0"/>
        </a:xfrm>
      </p:grpSpPr>
      <p:sp>
        <p:nvSpPr>
          <p:cNvPr id="585" name="Google Shape;585;ga8f0ad6b39_0_49: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6" name="Google Shape;586;ga8f0ad6b39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u="sng">
                <a:solidFill>
                  <a:srgbClr val="0563C1"/>
                </a:solidFill>
                <a:hlinkClick r:id="rId3">
                  <a:extLst>
                    <a:ext uri="{A12FA001-AC4F-418D-AE19-62706E023703}">
                      <ahyp:hlinkClr xmlns:ahyp="http://schemas.microsoft.com/office/drawing/2018/hyperlinkcolor" val="tx"/>
                    </a:ext>
                  </a:extLst>
                </a:hlinkClick>
              </a:rPr>
              <a:t>https://www.artsy.net/artwork/pacita-abad-la-liberty</a:t>
            </a:r>
            <a:r>
              <a:rPr lang="en-US">
                <a:solidFill>
                  <a:schemeClr val="dk1"/>
                </a:solidFill>
              </a:rPr>
              <a:t> </a:t>
            </a:r>
            <a:endParaRPr>
              <a:solidFill>
                <a:schemeClr val="dk1"/>
              </a:solidFill>
            </a:endParaRPr>
          </a:p>
          <a:p>
            <a:pPr marL="0" lvl="0" indent="0" algn="l" rtl="0">
              <a:spcBef>
                <a:spcPts val="0"/>
              </a:spcBef>
              <a:spcAft>
                <a:spcPts val="0"/>
              </a:spcAft>
              <a:buClr>
                <a:schemeClr val="dk1"/>
              </a:buClr>
              <a:buSzPts val="1100"/>
              <a:buFont typeface="Arial"/>
              <a:buNone/>
            </a:pPr>
            <a:r>
              <a:rPr lang="en-US" u="sng">
                <a:solidFill>
                  <a:srgbClr val="0563C1"/>
                </a:solidFill>
                <a:hlinkClick r:id="rId4">
                  <a:extLst>
                    <a:ext uri="{A12FA001-AC4F-418D-AE19-62706E023703}">
                      <ahyp:hlinkClr xmlns:ahyp="http://schemas.microsoft.com/office/drawing/2018/hyperlinkcolor" val="tx"/>
                    </a:ext>
                  </a:extLst>
                </a:hlinkClick>
              </a:rPr>
              <a:t>https://artsy.github.io/open-source/</a:t>
            </a:r>
            <a:r>
              <a:rPr lang="en-US">
                <a:solidFill>
                  <a:schemeClr val="dk1"/>
                </a:solidFill>
              </a:rPr>
              <a:t>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2"/>
        <p:cNvGrpSpPr/>
        <p:nvPr/>
      </p:nvGrpSpPr>
      <p:grpSpPr>
        <a:xfrm>
          <a:off x="0" y="0"/>
          <a:ext cx="0" cy="0"/>
          <a:chOff x="0" y="0"/>
          <a:chExt cx="0" cy="0"/>
        </a:xfrm>
      </p:grpSpPr>
      <p:sp>
        <p:nvSpPr>
          <p:cNvPr id="593" name="Google Shape;593;ga8f0ad6b39_0_1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4" name="Google Shape;594;ga8f0ad6b39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9"/>
        <p:cNvGrpSpPr/>
        <p:nvPr/>
      </p:nvGrpSpPr>
      <p:grpSpPr>
        <a:xfrm>
          <a:off x="0" y="0"/>
          <a:ext cx="0" cy="0"/>
          <a:chOff x="0" y="0"/>
          <a:chExt cx="0" cy="0"/>
        </a:xfrm>
      </p:grpSpPr>
      <p:sp>
        <p:nvSpPr>
          <p:cNvPr id="600" name="Google Shape;600;ga8f0ad6b39_0_6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1" name="Google Shape;601;ga8f0ad6b39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7"/>
        <p:cNvGrpSpPr/>
        <p:nvPr/>
      </p:nvGrpSpPr>
      <p:grpSpPr>
        <a:xfrm>
          <a:off x="0" y="0"/>
          <a:ext cx="0" cy="0"/>
          <a:chOff x="0" y="0"/>
          <a:chExt cx="0" cy="0"/>
        </a:xfrm>
      </p:grpSpPr>
      <p:sp>
        <p:nvSpPr>
          <p:cNvPr id="608" name="Google Shape;608;ga8f0ad6b39_0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9" name="Google Shape;609;ga8f0ad6b3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u="sng">
                <a:solidFill>
                  <a:srgbClr val="0563C1"/>
                </a:solidFill>
                <a:hlinkClick r:id="rId3">
                  <a:extLst>
                    <a:ext uri="{A12FA001-AC4F-418D-AE19-62706E023703}">
                      <ahyp:hlinkClr xmlns:ahyp="http://schemas.microsoft.com/office/drawing/2018/hyperlinkcolor" val="tx"/>
                    </a:ext>
                  </a:extLst>
                </a:hlinkClick>
              </a:rPr>
              <a:t>https://www.artsy.net/artwork/pacita-abad-la-liberty</a:t>
            </a:r>
            <a:r>
              <a:rPr lang="en-US">
                <a:solidFill>
                  <a:schemeClr val="dk1"/>
                </a:solidFill>
              </a:rPr>
              <a:t> </a:t>
            </a:r>
            <a:endParaRPr>
              <a:solidFill>
                <a:schemeClr val="dk1"/>
              </a:solidFill>
            </a:endParaRPr>
          </a:p>
          <a:p>
            <a:pPr marL="0" lvl="0" indent="0" algn="l" rtl="0">
              <a:spcBef>
                <a:spcPts val="0"/>
              </a:spcBef>
              <a:spcAft>
                <a:spcPts val="0"/>
              </a:spcAft>
              <a:buClr>
                <a:schemeClr val="dk1"/>
              </a:buClr>
              <a:buSzPts val="1100"/>
              <a:buFont typeface="Arial"/>
              <a:buNone/>
            </a:pPr>
            <a:r>
              <a:rPr lang="en-US" u="sng">
                <a:solidFill>
                  <a:srgbClr val="0563C1"/>
                </a:solidFill>
                <a:hlinkClick r:id="rId4">
                  <a:extLst>
                    <a:ext uri="{A12FA001-AC4F-418D-AE19-62706E023703}">
                      <ahyp:hlinkClr xmlns:ahyp="http://schemas.microsoft.com/office/drawing/2018/hyperlinkcolor" val="tx"/>
                    </a:ext>
                  </a:extLst>
                </a:hlinkClick>
              </a:rPr>
              <a:t>https://artsy.github.io/open-source/</a:t>
            </a:r>
            <a:r>
              <a:rPr lang="en-US">
                <a:solidFill>
                  <a:schemeClr val="dk1"/>
                </a:solidFill>
              </a:rPr>
              <a:t>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6"/>
        <p:cNvGrpSpPr/>
        <p:nvPr/>
      </p:nvGrpSpPr>
      <p:grpSpPr>
        <a:xfrm>
          <a:off x="0" y="0"/>
          <a:ext cx="0" cy="0"/>
          <a:chOff x="0" y="0"/>
          <a:chExt cx="0" cy="0"/>
        </a:xfrm>
      </p:grpSpPr>
      <p:sp>
        <p:nvSpPr>
          <p:cNvPr id="617" name="Google Shape;617;ga99f89419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u="sng">
                <a:solidFill>
                  <a:srgbClr val="0563C1"/>
                </a:solidFill>
                <a:hlinkClick r:id="rId3">
                  <a:extLst>
                    <a:ext uri="{A12FA001-AC4F-418D-AE19-62706E023703}">
                      <ahyp:hlinkClr xmlns:ahyp="http://schemas.microsoft.com/office/drawing/2018/hyperlinkcolor" val="tx"/>
                    </a:ext>
                  </a:extLst>
                </a:hlinkClick>
              </a:rPr>
              <a:t>https://www.artsy.net/artwork/pacita-abad-la-liberty</a:t>
            </a:r>
            <a:r>
              <a:rPr lang="en-US">
                <a:solidFill>
                  <a:schemeClr val="dk1"/>
                </a:solidFill>
              </a:rPr>
              <a:t> </a:t>
            </a:r>
            <a:endParaRPr>
              <a:solidFill>
                <a:schemeClr val="dk1"/>
              </a:solidFill>
            </a:endParaRPr>
          </a:p>
          <a:p>
            <a:pPr marL="0" lvl="0" indent="0" algn="l" rtl="0">
              <a:spcBef>
                <a:spcPts val="0"/>
              </a:spcBef>
              <a:spcAft>
                <a:spcPts val="0"/>
              </a:spcAft>
              <a:buClr>
                <a:schemeClr val="dk1"/>
              </a:buClr>
              <a:buSzPts val="1100"/>
              <a:buFont typeface="Arial"/>
              <a:buNone/>
            </a:pPr>
            <a:r>
              <a:rPr lang="en-US" u="sng">
                <a:solidFill>
                  <a:srgbClr val="0563C1"/>
                </a:solidFill>
                <a:hlinkClick r:id="rId4">
                  <a:extLst>
                    <a:ext uri="{A12FA001-AC4F-418D-AE19-62706E023703}">
                      <ahyp:hlinkClr xmlns:ahyp="http://schemas.microsoft.com/office/drawing/2018/hyperlinkcolor" val="tx"/>
                    </a:ext>
                  </a:extLst>
                </a:hlinkClick>
              </a:rPr>
              <a:t>https://artsy.github.io/open-source/</a:t>
            </a:r>
            <a:r>
              <a:rPr lang="en-US">
                <a:solidFill>
                  <a:schemeClr val="dk1"/>
                </a:solidFill>
              </a:rPr>
              <a:t> </a:t>
            </a:r>
            <a:endParaRPr/>
          </a:p>
        </p:txBody>
      </p:sp>
      <p:sp>
        <p:nvSpPr>
          <p:cNvPr id="618" name="Google Shape;618;ga99f89419e_0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ga890ef64bd_0_3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4" name="Google Shape;84;ga890ef64bd_0_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4"/>
        <p:cNvGrpSpPr/>
        <p:nvPr/>
      </p:nvGrpSpPr>
      <p:grpSpPr>
        <a:xfrm>
          <a:off x="0" y="0"/>
          <a:ext cx="0" cy="0"/>
          <a:chOff x="0" y="0"/>
          <a:chExt cx="0" cy="0"/>
        </a:xfrm>
      </p:grpSpPr>
      <p:sp>
        <p:nvSpPr>
          <p:cNvPr id="625" name="Google Shape;625;ga99f89419e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u="sng">
                <a:solidFill>
                  <a:srgbClr val="0563C1"/>
                </a:solidFill>
                <a:hlinkClick r:id="rId3">
                  <a:extLst>
                    <a:ext uri="{A12FA001-AC4F-418D-AE19-62706E023703}">
                      <ahyp:hlinkClr xmlns:ahyp="http://schemas.microsoft.com/office/drawing/2018/hyperlinkcolor" val="tx"/>
                    </a:ext>
                  </a:extLst>
                </a:hlinkClick>
              </a:rPr>
              <a:t>https://www.artsy.net/artwork/pacita-abad-la-liberty</a:t>
            </a:r>
            <a:r>
              <a:rPr lang="en-US">
                <a:solidFill>
                  <a:schemeClr val="dk1"/>
                </a:solidFill>
              </a:rPr>
              <a:t> </a:t>
            </a:r>
            <a:endParaRPr>
              <a:solidFill>
                <a:schemeClr val="dk1"/>
              </a:solidFill>
            </a:endParaRPr>
          </a:p>
          <a:p>
            <a:pPr marL="0" lvl="0" indent="0" algn="l" rtl="0">
              <a:spcBef>
                <a:spcPts val="0"/>
              </a:spcBef>
              <a:spcAft>
                <a:spcPts val="0"/>
              </a:spcAft>
              <a:buClr>
                <a:schemeClr val="dk1"/>
              </a:buClr>
              <a:buSzPts val="1100"/>
              <a:buFont typeface="Arial"/>
              <a:buNone/>
            </a:pPr>
            <a:r>
              <a:rPr lang="en-US" u="sng">
                <a:solidFill>
                  <a:srgbClr val="0563C1"/>
                </a:solidFill>
                <a:hlinkClick r:id="rId4">
                  <a:extLst>
                    <a:ext uri="{A12FA001-AC4F-418D-AE19-62706E023703}">
                      <ahyp:hlinkClr xmlns:ahyp="http://schemas.microsoft.com/office/drawing/2018/hyperlinkcolor" val="tx"/>
                    </a:ext>
                  </a:extLst>
                </a:hlinkClick>
              </a:rPr>
              <a:t>https://artsy.github.io/open-source/</a:t>
            </a:r>
            <a:r>
              <a:rPr lang="en-US">
                <a:solidFill>
                  <a:schemeClr val="dk1"/>
                </a:solidFill>
              </a:rPr>
              <a:t> </a:t>
            </a:r>
            <a:endParaRPr/>
          </a:p>
        </p:txBody>
      </p:sp>
      <p:sp>
        <p:nvSpPr>
          <p:cNvPr id="626" name="Google Shape;626;ga99f89419e_0_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2"/>
        <p:cNvGrpSpPr/>
        <p:nvPr/>
      </p:nvGrpSpPr>
      <p:grpSpPr>
        <a:xfrm>
          <a:off x="0" y="0"/>
          <a:ext cx="0" cy="0"/>
          <a:chOff x="0" y="0"/>
          <a:chExt cx="0" cy="0"/>
        </a:xfrm>
      </p:grpSpPr>
      <p:sp>
        <p:nvSpPr>
          <p:cNvPr id="633" name="Google Shape;633;ga99f89419e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u="sng">
                <a:solidFill>
                  <a:srgbClr val="0563C1"/>
                </a:solidFill>
                <a:hlinkClick r:id="rId3">
                  <a:extLst>
                    <a:ext uri="{A12FA001-AC4F-418D-AE19-62706E023703}">
                      <ahyp:hlinkClr xmlns:ahyp="http://schemas.microsoft.com/office/drawing/2018/hyperlinkcolor" val="tx"/>
                    </a:ext>
                  </a:extLst>
                </a:hlinkClick>
              </a:rPr>
              <a:t>https://www.artsy.net/artwork/pacita-abad-la-liberty</a:t>
            </a:r>
            <a:r>
              <a:rPr lang="en-US">
                <a:solidFill>
                  <a:schemeClr val="dk1"/>
                </a:solidFill>
              </a:rPr>
              <a:t> </a:t>
            </a:r>
            <a:endParaRPr>
              <a:solidFill>
                <a:schemeClr val="dk1"/>
              </a:solidFill>
            </a:endParaRPr>
          </a:p>
          <a:p>
            <a:pPr marL="0" lvl="0" indent="0" algn="l" rtl="0">
              <a:spcBef>
                <a:spcPts val="0"/>
              </a:spcBef>
              <a:spcAft>
                <a:spcPts val="0"/>
              </a:spcAft>
              <a:buClr>
                <a:schemeClr val="dk1"/>
              </a:buClr>
              <a:buSzPts val="1100"/>
              <a:buFont typeface="Arial"/>
              <a:buNone/>
            </a:pPr>
            <a:r>
              <a:rPr lang="en-US" u="sng">
                <a:solidFill>
                  <a:srgbClr val="0563C1"/>
                </a:solidFill>
                <a:hlinkClick r:id="rId4">
                  <a:extLst>
                    <a:ext uri="{A12FA001-AC4F-418D-AE19-62706E023703}">
                      <ahyp:hlinkClr xmlns:ahyp="http://schemas.microsoft.com/office/drawing/2018/hyperlinkcolor" val="tx"/>
                    </a:ext>
                  </a:extLst>
                </a:hlinkClick>
              </a:rPr>
              <a:t>https://artsy.github.io/open-source/</a:t>
            </a:r>
            <a:r>
              <a:rPr lang="en-US">
                <a:solidFill>
                  <a:schemeClr val="dk1"/>
                </a:solidFill>
              </a:rPr>
              <a:t> </a:t>
            </a:r>
            <a:endParaRPr/>
          </a:p>
        </p:txBody>
      </p:sp>
      <p:sp>
        <p:nvSpPr>
          <p:cNvPr id="634" name="Google Shape;634;ga99f89419e_0_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0"/>
        <p:cNvGrpSpPr/>
        <p:nvPr/>
      </p:nvGrpSpPr>
      <p:grpSpPr>
        <a:xfrm>
          <a:off x="0" y="0"/>
          <a:ext cx="0" cy="0"/>
          <a:chOff x="0" y="0"/>
          <a:chExt cx="0" cy="0"/>
        </a:xfrm>
      </p:grpSpPr>
      <p:sp>
        <p:nvSpPr>
          <p:cNvPr id="641" name="Google Shape;641;ga99f89419e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u="sng">
                <a:solidFill>
                  <a:srgbClr val="0563C1"/>
                </a:solidFill>
                <a:hlinkClick r:id="rId3">
                  <a:extLst>
                    <a:ext uri="{A12FA001-AC4F-418D-AE19-62706E023703}">
                      <ahyp:hlinkClr xmlns:ahyp="http://schemas.microsoft.com/office/drawing/2018/hyperlinkcolor" val="tx"/>
                    </a:ext>
                  </a:extLst>
                </a:hlinkClick>
              </a:rPr>
              <a:t>https://www.artsy.net/artwork/pacita-abad-la-liberty</a:t>
            </a:r>
            <a:r>
              <a:rPr lang="en-US">
                <a:solidFill>
                  <a:schemeClr val="dk1"/>
                </a:solidFill>
              </a:rPr>
              <a:t> </a:t>
            </a:r>
            <a:endParaRPr>
              <a:solidFill>
                <a:schemeClr val="dk1"/>
              </a:solidFill>
            </a:endParaRPr>
          </a:p>
          <a:p>
            <a:pPr marL="0" lvl="0" indent="0" algn="l" rtl="0">
              <a:spcBef>
                <a:spcPts val="0"/>
              </a:spcBef>
              <a:spcAft>
                <a:spcPts val="0"/>
              </a:spcAft>
              <a:buClr>
                <a:schemeClr val="dk1"/>
              </a:buClr>
              <a:buSzPts val="1100"/>
              <a:buFont typeface="Arial"/>
              <a:buNone/>
            </a:pPr>
            <a:r>
              <a:rPr lang="en-US" u="sng">
                <a:solidFill>
                  <a:srgbClr val="0563C1"/>
                </a:solidFill>
                <a:hlinkClick r:id="rId4">
                  <a:extLst>
                    <a:ext uri="{A12FA001-AC4F-418D-AE19-62706E023703}">
                      <ahyp:hlinkClr xmlns:ahyp="http://schemas.microsoft.com/office/drawing/2018/hyperlinkcolor" val="tx"/>
                    </a:ext>
                  </a:extLst>
                </a:hlinkClick>
              </a:rPr>
              <a:t>https://artsy.github.io/open-source/</a:t>
            </a:r>
            <a:r>
              <a:rPr lang="en-US">
                <a:solidFill>
                  <a:schemeClr val="dk1"/>
                </a:solidFill>
              </a:rPr>
              <a:t> </a:t>
            </a:r>
            <a:endParaRPr/>
          </a:p>
        </p:txBody>
      </p:sp>
      <p:sp>
        <p:nvSpPr>
          <p:cNvPr id="642" name="Google Shape;642;ga99f89419e_0_1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8"/>
        <p:cNvGrpSpPr/>
        <p:nvPr/>
      </p:nvGrpSpPr>
      <p:grpSpPr>
        <a:xfrm>
          <a:off x="0" y="0"/>
          <a:ext cx="0" cy="0"/>
          <a:chOff x="0" y="0"/>
          <a:chExt cx="0" cy="0"/>
        </a:xfrm>
      </p:grpSpPr>
      <p:sp>
        <p:nvSpPr>
          <p:cNvPr id="649" name="Google Shape;649;ga99f89419e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u="sng">
                <a:solidFill>
                  <a:srgbClr val="0563C1"/>
                </a:solidFill>
                <a:hlinkClick r:id="rId3">
                  <a:extLst>
                    <a:ext uri="{A12FA001-AC4F-418D-AE19-62706E023703}">
                      <ahyp:hlinkClr xmlns:ahyp="http://schemas.microsoft.com/office/drawing/2018/hyperlinkcolor" val="tx"/>
                    </a:ext>
                  </a:extLst>
                </a:hlinkClick>
              </a:rPr>
              <a:t>https://www.artsy.net/artwork/pacita-abad-la-liberty</a:t>
            </a:r>
            <a:r>
              <a:rPr lang="en-US">
                <a:solidFill>
                  <a:schemeClr val="dk1"/>
                </a:solidFill>
              </a:rPr>
              <a:t> </a:t>
            </a:r>
            <a:endParaRPr>
              <a:solidFill>
                <a:schemeClr val="dk1"/>
              </a:solidFill>
            </a:endParaRPr>
          </a:p>
          <a:p>
            <a:pPr marL="0" lvl="0" indent="0" algn="l" rtl="0">
              <a:spcBef>
                <a:spcPts val="0"/>
              </a:spcBef>
              <a:spcAft>
                <a:spcPts val="0"/>
              </a:spcAft>
              <a:buClr>
                <a:schemeClr val="dk1"/>
              </a:buClr>
              <a:buSzPts val="1100"/>
              <a:buFont typeface="Arial"/>
              <a:buNone/>
            </a:pPr>
            <a:r>
              <a:rPr lang="en-US" u="sng">
                <a:solidFill>
                  <a:srgbClr val="0563C1"/>
                </a:solidFill>
                <a:hlinkClick r:id="rId4">
                  <a:extLst>
                    <a:ext uri="{A12FA001-AC4F-418D-AE19-62706E023703}">
                      <ahyp:hlinkClr xmlns:ahyp="http://schemas.microsoft.com/office/drawing/2018/hyperlinkcolor" val="tx"/>
                    </a:ext>
                  </a:extLst>
                </a:hlinkClick>
              </a:rPr>
              <a:t>https://artsy.github.io/open-source/</a:t>
            </a:r>
            <a:r>
              <a:rPr lang="en-US">
                <a:solidFill>
                  <a:schemeClr val="dk1"/>
                </a:solidFill>
              </a:rPr>
              <a:t> </a:t>
            </a:r>
            <a:endParaRPr/>
          </a:p>
        </p:txBody>
      </p:sp>
      <p:sp>
        <p:nvSpPr>
          <p:cNvPr id="650" name="Google Shape;650;ga99f89419e_0_1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6"/>
        <p:cNvGrpSpPr/>
        <p:nvPr/>
      </p:nvGrpSpPr>
      <p:grpSpPr>
        <a:xfrm>
          <a:off x="0" y="0"/>
          <a:ext cx="0" cy="0"/>
          <a:chOff x="0" y="0"/>
          <a:chExt cx="0" cy="0"/>
        </a:xfrm>
      </p:grpSpPr>
      <p:sp>
        <p:nvSpPr>
          <p:cNvPr id="657" name="Google Shape;657;ga99f89419e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u="sng">
                <a:solidFill>
                  <a:srgbClr val="0563C1"/>
                </a:solidFill>
                <a:hlinkClick r:id="rId3">
                  <a:extLst>
                    <a:ext uri="{A12FA001-AC4F-418D-AE19-62706E023703}">
                      <ahyp:hlinkClr xmlns:ahyp="http://schemas.microsoft.com/office/drawing/2018/hyperlinkcolor" val="tx"/>
                    </a:ext>
                  </a:extLst>
                </a:hlinkClick>
              </a:rPr>
              <a:t>https://www.artsy.net/artwork/pacita-abad-la-liberty</a:t>
            </a:r>
            <a:r>
              <a:rPr lang="en-US">
                <a:solidFill>
                  <a:schemeClr val="dk1"/>
                </a:solidFill>
              </a:rPr>
              <a:t> </a:t>
            </a:r>
            <a:endParaRPr>
              <a:solidFill>
                <a:schemeClr val="dk1"/>
              </a:solidFill>
            </a:endParaRPr>
          </a:p>
          <a:p>
            <a:pPr marL="0" lvl="0" indent="0" algn="l" rtl="0">
              <a:spcBef>
                <a:spcPts val="0"/>
              </a:spcBef>
              <a:spcAft>
                <a:spcPts val="0"/>
              </a:spcAft>
              <a:buClr>
                <a:schemeClr val="dk1"/>
              </a:buClr>
              <a:buSzPts val="1100"/>
              <a:buFont typeface="Arial"/>
              <a:buNone/>
            </a:pPr>
            <a:r>
              <a:rPr lang="en-US" u="sng">
                <a:solidFill>
                  <a:srgbClr val="0563C1"/>
                </a:solidFill>
                <a:hlinkClick r:id="rId4">
                  <a:extLst>
                    <a:ext uri="{A12FA001-AC4F-418D-AE19-62706E023703}">
                      <ahyp:hlinkClr xmlns:ahyp="http://schemas.microsoft.com/office/drawing/2018/hyperlinkcolor" val="tx"/>
                    </a:ext>
                  </a:extLst>
                </a:hlinkClick>
              </a:rPr>
              <a:t>https://artsy.github.io/open-source/</a:t>
            </a:r>
            <a:r>
              <a:rPr lang="en-US">
                <a:solidFill>
                  <a:schemeClr val="dk1"/>
                </a:solidFill>
              </a:rPr>
              <a:t> </a:t>
            </a:r>
            <a:endParaRPr/>
          </a:p>
        </p:txBody>
      </p:sp>
      <p:sp>
        <p:nvSpPr>
          <p:cNvPr id="658" name="Google Shape;658;ga99f89419e_0_2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4"/>
        <p:cNvGrpSpPr/>
        <p:nvPr/>
      </p:nvGrpSpPr>
      <p:grpSpPr>
        <a:xfrm>
          <a:off x="0" y="0"/>
          <a:ext cx="0" cy="0"/>
          <a:chOff x="0" y="0"/>
          <a:chExt cx="0" cy="0"/>
        </a:xfrm>
      </p:grpSpPr>
      <p:sp>
        <p:nvSpPr>
          <p:cNvPr id="665" name="Google Shape;665;ga99f89419e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u="sng">
                <a:solidFill>
                  <a:srgbClr val="0563C1"/>
                </a:solidFill>
                <a:hlinkClick r:id="rId3">
                  <a:extLst>
                    <a:ext uri="{A12FA001-AC4F-418D-AE19-62706E023703}">
                      <ahyp:hlinkClr xmlns:ahyp="http://schemas.microsoft.com/office/drawing/2018/hyperlinkcolor" val="tx"/>
                    </a:ext>
                  </a:extLst>
                </a:hlinkClick>
              </a:rPr>
              <a:t>https://www.artsy.net/artwork/pacita-abad-la-liberty</a:t>
            </a:r>
            <a:r>
              <a:rPr lang="en-US">
                <a:solidFill>
                  <a:schemeClr val="dk1"/>
                </a:solidFill>
              </a:rPr>
              <a:t> </a:t>
            </a:r>
            <a:endParaRPr>
              <a:solidFill>
                <a:schemeClr val="dk1"/>
              </a:solidFill>
            </a:endParaRPr>
          </a:p>
          <a:p>
            <a:pPr marL="0" lvl="0" indent="0" algn="l" rtl="0">
              <a:spcBef>
                <a:spcPts val="0"/>
              </a:spcBef>
              <a:spcAft>
                <a:spcPts val="0"/>
              </a:spcAft>
              <a:buClr>
                <a:schemeClr val="dk1"/>
              </a:buClr>
              <a:buSzPts val="1100"/>
              <a:buFont typeface="Arial"/>
              <a:buNone/>
            </a:pPr>
            <a:r>
              <a:rPr lang="en-US" u="sng">
                <a:solidFill>
                  <a:srgbClr val="0563C1"/>
                </a:solidFill>
                <a:hlinkClick r:id="rId4">
                  <a:extLst>
                    <a:ext uri="{A12FA001-AC4F-418D-AE19-62706E023703}">
                      <ahyp:hlinkClr xmlns:ahyp="http://schemas.microsoft.com/office/drawing/2018/hyperlinkcolor" val="tx"/>
                    </a:ext>
                  </a:extLst>
                </a:hlinkClick>
              </a:rPr>
              <a:t>https://artsy.github.io/open-source/</a:t>
            </a:r>
            <a:r>
              <a:rPr lang="en-US">
                <a:solidFill>
                  <a:schemeClr val="dk1"/>
                </a:solidFill>
              </a:rPr>
              <a:t> </a:t>
            </a:r>
            <a:endParaRPr/>
          </a:p>
        </p:txBody>
      </p:sp>
      <p:sp>
        <p:nvSpPr>
          <p:cNvPr id="666" name="Google Shape;666;ga99f89419e_0_2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2"/>
        <p:cNvGrpSpPr/>
        <p:nvPr/>
      </p:nvGrpSpPr>
      <p:grpSpPr>
        <a:xfrm>
          <a:off x="0" y="0"/>
          <a:ext cx="0" cy="0"/>
          <a:chOff x="0" y="0"/>
          <a:chExt cx="0" cy="0"/>
        </a:xfrm>
      </p:grpSpPr>
      <p:sp>
        <p:nvSpPr>
          <p:cNvPr id="673" name="Google Shape;673;ga99f89419e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u="sng">
                <a:solidFill>
                  <a:srgbClr val="0563C1"/>
                </a:solidFill>
                <a:hlinkClick r:id="rId3">
                  <a:extLst>
                    <a:ext uri="{A12FA001-AC4F-418D-AE19-62706E023703}">
                      <ahyp:hlinkClr xmlns:ahyp="http://schemas.microsoft.com/office/drawing/2018/hyperlinkcolor" val="tx"/>
                    </a:ext>
                  </a:extLst>
                </a:hlinkClick>
              </a:rPr>
              <a:t>https://www.artsy.net/artwork/pacita-abad-la-liberty</a:t>
            </a:r>
            <a:r>
              <a:rPr lang="en-US">
                <a:solidFill>
                  <a:schemeClr val="dk1"/>
                </a:solidFill>
              </a:rPr>
              <a:t> </a:t>
            </a:r>
            <a:endParaRPr>
              <a:solidFill>
                <a:schemeClr val="dk1"/>
              </a:solidFill>
            </a:endParaRPr>
          </a:p>
          <a:p>
            <a:pPr marL="0" lvl="0" indent="0" algn="l" rtl="0">
              <a:spcBef>
                <a:spcPts val="0"/>
              </a:spcBef>
              <a:spcAft>
                <a:spcPts val="0"/>
              </a:spcAft>
              <a:buClr>
                <a:schemeClr val="dk1"/>
              </a:buClr>
              <a:buSzPts val="1100"/>
              <a:buFont typeface="Arial"/>
              <a:buNone/>
            </a:pPr>
            <a:r>
              <a:rPr lang="en-US" u="sng">
                <a:solidFill>
                  <a:srgbClr val="0563C1"/>
                </a:solidFill>
                <a:hlinkClick r:id="rId4">
                  <a:extLst>
                    <a:ext uri="{A12FA001-AC4F-418D-AE19-62706E023703}">
                      <ahyp:hlinkClr xmlns:ahyp="http://schemas.microsoft.com/office/drawing/2018/hyperlinkcolor" val="tx"/>
                    </a:ext>
                  </a:extLst>
                </a:hlinkClick>
              </a:rPr>
              <a:t>https://artsy.github.io/open-source/</a:t>
            </a:r>
            <a:r>
              <a:rPr lang="en-US">
                <a:solidFill>
                  <a:schemeClr val="dk1"/>
                </a:solidFill>
              </a:rPr>
              <a:t> </a:t>
            </a:r>
            <a:endParaRPr/>
          </a:p>
        </p:txBody>
      </p:sp>
      <p:sp>
        <p:nvSpPr>
          <p:cNvPr id="674" name="Google Shape;674;ga99f89419e_0_2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0"/>
        <p:cNvGrpSpPr/>
        <p:nvPr/>
      </p:nvGrpSpPr>
      <p:grpSpPr>
        <a:xfrm>
          <a:off x="0" y="0"/>
          <a:ext cx="0" cy="0"/>
          <a:chOff x="0" y="0"/>
          <a:chExt cx="0" cy="0"/>
        </a:xfrm>
      </p:grpSpPr>
      <p:sp>
        <p:nvSpPr>
          <p:cNvPr id="681" name="Google Shape;681;ga99f89419e_0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u="sng">
                <a:solidFill>
                  <a:srgbClr val="0563C1"/>
                </a:solidFill>
                <a:hlinkClick r:id="rId3">
                  <a:extLst>
                    <a:ext uri="{A12FA001-AC4F-418D-AE19-62706E023703}">
                      <ahyp:hlinkClr xmlns:ahyp="http://schemas.microsoft.com/office/drawing/2018/hyperlinkcolor" val="tx"/>
                    </a:ext>
                  </a:extLst>
                </a:hlinkClick>
              </a:rPr>
              <a:t>https://www.artsy.net/artwork/pacita-abad-la-liberty</a:t>
            </a:r>
            <a:r>
              <a:rPr lang="en-US">
                <a:solidFill>
                  <a:schemeClr val="dk1"/>
                </a:solidFill>
              </a:rPr>
              <a:t> </a:t>
            </a:r>
            <a:endParaRPr>
              <a:solidFill>
                <a:schemeClr val="dk1"/>
              </a:solidFill>
            </a:endParaRPr>
          </a:p>
          <a:p>
            <a:pPr marL="0" lvl="0" indent="0" algn="l" rtl="0">
              <a:spcBef>
                <a:spcPts val="0"/>
              </a:spcBef>
              <a:spcAft>
                <a:spcPts val="0"/>
              </a:spcAft>
              <a:buClr>
                <a:schemeClr val="dk1"/>
              </a:buClr>
              <a:buSzPts val="1100"/>
              <a:buFont typeface="Arial"/>
              <a:buNone/>
            </a:pPr>
            <a:r>
              <a:rPr lang="en-US" u="sng">
                <a:solidFill>
                  <a:srgbClr val="0563C1"/>
                </a:solidFill>
                <a:hlinkClick r:id="rId4">
                  <a:extLst>
                    <a:ext uri="{A12FA001-AC4F-418D-AE19-62706E023703}">
                      <ahyp:hlinkClr xmlns:ahyp="http://schemas.microsoft.com/office/drawing/2018/hyperlinkcolor" val="tx"/>
                    </a:ext>
                  </a:extLst>
                </a:hlinkClick>
              </a:rPr>
              <a:t>https://artsy.github.io/open-source/</a:t>
            </a:r>
            <a:r>
              <a:rPr lang="en-US">
                <a:solidFill>
                  <a:schemeClr val="dk1"/>
                </a:solidFill>
              </a:rPr>
              <a:t> </a:t>
            </a:r>
            <a:endParaRPr/>
          </a:p>
        </p:txBody>
      </p:sp>
      <p:sp>
        <p:nvSpPr>
          <p:cNvPr id="682" name="Google Shape;682;ga99f89419e_0_3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8"/>
        <p:cNvGrpSpPr/>
        <p:nvPr/>
      </p:nvGrpSpPr>
      <p:grpSpPr>
        <a:xfrm>
          <a:off x="0" y="0"/>
          <a:ext cx="0" cy="0"/>
          <a:chOff x="0" y="0"/>
          <a:chExt cx="0" cy="0"/>
        </a:xfrm>
      </p:grpSpPr>
      <p:sp>
        <p:nvSpPr>
          <p:cNvPr id="689" name="Google Shape;689;ga99f89419e_0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u="sng">
                <a:solidFill>
                  <a:srgbClr val="0563C1"/>
                </a:solidFill>
                <a:hlinkClick r:id="rId3">
                  <a:extLst>
                    <a:ext uri="{A12FA001-AC4F-418D-AE19-62706E023703}">
                      <ahyp:hlinkClr xmlns:ahyp="http://schemas.microsoft.com/office/drawing/2018/hyperlinkcolor" val="tx"/>
                    </a:ext>
                  </a:extLst>
                </a:hlinkClick>
              </a:rPr>
              <a:t>https://www.artsy.net/artwork/pacita-abad-la-liberty</a:t>
            </a:r>
            <a:r>
              <a:rPr lang="en-US">
                <a:solidFill>
                  <a:schemeClr val="dk1"/>
                </a:solidFill>
              </a:rPr>
              <a:t> </a:t>
            </a:r>
            <a:endParaRPr>
              <a:solidFill>
                <a:schemeClr val="dk1"/>
              </a:solidFill>
            </a:endParaRPr>
          </a:p>
          <a:p>
            <a:pPr marL="0" lvl="0" indent="0" algn="l" rtl="0">
              <a:spcBef>
                <a:spcPts val="0"/>
              </a:spcBef>
              <a:spcAft>
                <a:spcPts val="0"/>
              </a:spcAft>
              <a:buClr>
                <a:schemeClr val="dk1"/>
              </a:buClr>
              <a:buSzPts val="1100"/>
              <a:buFont typeface="Arial"/>
              <a:buNone/>
            </a:pPr>
            <a:r>
              <a:rPr lang="en-US" u="sng">
                <a:solidFill>
                  <a:srgbClr val="0563C1"/>
                </a:solidFill>
                <a:hlinkClick r:id="rId4">
                  <a:extLst>
                    <a:ext uri="{A12FA001-AC4F-418D-AE19-62706E023703}">
                      <ahyp:hlinkClr xmlns:ahyp="http://schemas.microsoft.com/office/drawing/2018/hyperlinkcolor" val="tx"/>
                    </a:ext>
                  </a:extLst>
                </a:hlinkClick>
              </a:rPr>
              <a:t>https://artsy.github.io/open-source/</a:t>
            </a:r>
            <a:r>
              <a:rPr lang="en-US">
                <a:solidFill>
                  <a:schemeClr val="dk1"/>
                </a:solidFill>
              </a:rPr>
              <a:t> </a:t>
            </a:r>
            <a:endParaRPr/>
          </a:p>
        </p:txBody>
      </p:sp>
      <p:sp>
        <p:nvSpPr>
          <p:cNvPr id="690" name="Google Shape;690;ga99f89419e_0_3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6"/>
        <p:cNvGrpSpPr/>
        <p:nvPr/>
      </p:nvGrpSpPr>
      <p:grpSpPr>
        <a:xfrm>
          <a:off x="0" y="0"/>
          <a:ext cx="0" cy="0"/>
          <a:chOff x="0" y="0"/>
          <a:chExt cx="0" cy="0"/>
        </a:xfrm>
      </p:grpSpPr>
      <p:sp>
        <p:nvSpPr>
          <p:cNvPr id="697" name="Google Shape;697;ga99f89419e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u="sng">
                <a:solidFill>
                  <a:srgbClr val="0563C1"/>
                </a:solidFill>
                <a:hlinkClick r:id="rId3">
                  <a:extLst>
                    <a:ext uri="{A12FA001-AC4F-418D-AE19-62706E023703}">
                      <ahyp:hlinkClr xmlns:ahyp="http://schemas.microsoft.com/office/drawing/2018/hyperlinkcolor" val="tx"/>
                    </a:ext>
                  </a:extLst>
                </a:hlinkClick>
              </a:rPr>
              <a:t>https://www.artsy.net/artwork/pacita-abad-la-liberty</a:t>
            </a:r>
            <a:r>
              <a:rPr lang="en-US">
                <a:solidFill>
                  <a:schemeClr val="dk1"/>
                </a:solidFill>
              </a:rPr>
              <a:t> </a:t>
            </a:r>
            <a:endParaRPr>
              <a:solidFill>
                <a:schemeClr val="dk1"/>
              </a:solidFill>
            </a:endParaRPr>
          </a:p>
          <a:p>
            <a:pPr marL="0" lvl="0" indent="0" algn="l" rtl="0">
              <a:spcBef>
                <a:spcPts val="0"/>
              </a:spcBef>
              <a:spcAft>
                <a:spcPts val="0"/>
              </a:spcAft>
              <a:buClr>
                <a:schemeClr val="dk1"/>
              </a:buClr>
              <a:buSzPts val="1100"/>
              <a:buFont typeface="Arial"/>
              <a:buNone/>
            </a:pPr>
            <a:r>
              <a:rPr lang="en-US" u="sng">
                <a:solidFill>
                  <a:srgbClr val="0563C1"/>
                </a:solidFill>
                <a:hlinkClick r:id="rId4">
                  <a:extLst>
                    <a:ext uri="{A12FA001-AC4F-418D-AE19-62706E023703}">
                      <ahyp:hlinkClr xmlns:ahyp="http://schemas.microsoft.com/office/drawing/2018/hyperlinkcolor" val="tx"/>
                    </a:ext>
                  </a:extLst>
                </a:hlinkClick>
              </a:rPr>
              <a:t>https://artsy.github.io/open-source/</a:t>
            </a:r>
            <a:r>
              <a:rPr lang="en-US">
                <a:solidFill>
                  <a:schemeClr val="dk1"/>
                </a:solidFill>
              </a:rPr>
              <a:t> </a:t>
            </a:r>
            <a:endParaRPr/>
          </a:p>
        </p:txBody>
      </p:sp>
      <p:sp>
        <p:nvSpPr>
          <p:cNvPr id="698" name="Google Shape;698;ga99f89419e_0_4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gb0ce82024c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1" name="Google Shape;91;gb0ce82024c_0_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4"/>
        <p:cNvGrpSpPr/>
        <p:nvPr/>
      </p:nvGrpSpPr>
      <p:grpSpPr>
        <a:xfrm>
          <a:off x="0" y="0"/>
          <a:ext cx="0" cy="0"/>
          <a:chOff x="0" y="0"/>
          <a:chExt cx="0" cy="0"/>
        </a:xfrm>
      </p:grpSpPr>
      <p:sp>
        <p:nvSpPr>
          <p:cNvPr id="705" name="Google Shape;705;ga99f89419e_0_1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u="sng">
                <a:solidFill>
                  <a:schemeClr val="hlink"/>
                </a:solidFill>
                <a:hlinkClick r:id="rId3"/>
              </a:rPr>
              <a:t>https://thenounproject.com/search/?q=talking&amp;i=2979118</a:t>
            </a:r>
            <a:r>
              <a:rPr lang="en-US"/>
              <a:t> </a:t>
            </a:r>
            <a:endParaRPr/>
          </a:p>
        </p:txBody>
      </p:sp>
      <p:sp>
        <p:nvSpPr>
          <p:cNvPr id="706" name="Google Shape;706;ga99f89419e_0_17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2"/>
        <p:cNvGrpSpPr/>
        <p:nvPr/>
      </p:nvGrpSpPr>
      <p:grpSpPr>
        <a:xfrm>
          <a:off x="0" y="0"/>
          <a:ext cx="0" cy="0"/>
          <a:chOff x="0" y="0"/>
          <a:chExt cx="0" cy="0"/>
        </a:xfrm>
      </p:grpSpPr>
      <p:sp>
        <p:nvSpPr>
          <p:cNvPr id="713" name="Google Shape;713;ga99f89419e_0_2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u="sng">
                <a:solidFill>
                  <a:srgbClr val="0563C1"/>
                </a:solidFill>
                <a:hlinkClick r:id="rId3">
                  <a:extLst>
                    <a:ext uri="{A12FA001-AC4F-418D-AE19-62706E023703}">
                      <ahyp:hlinkClr xmlns:ahyp="http://schemas.microsoft.com/office/drawing/2018/hyperlinkcolor" val="tx"/>
                    </a:ext>
                  </a:extLst>
                </a:hlinkClick>
              </a:rPr>
              <a:t>https://www.artsy.net/artwork/pacita-abad-la-liberty</a:t>
            </a:r>
            <a:r>
              <a:rPr lang="en-US">
                <a:solidFill>
                  <a:schemeClr val="dk1"/>
                </a:solidFill>
              </a:rPr>
              <a:t> </a:t>
            </a:r>
            <a:endParaRPr>
              <a:solidFill>
                <a:schemeClr val="dk1"/>
              </a:solidFill>
            </a:endParaRPr>
          </a:p>
          <a:p>
            <a:pPr marL="0" lvl="0" indent="0" algn="l" rtl="0">
              <a:spcBef>
                <a:spcPts val="0"/>
              </a:spcBef>
              <a:spcAft>
                <a:spcPts val="0"/>
              </a:spcAft>
              <a:buClr>
                <a:schemeClr val="dk1"/>
              </a:buClr>
              <a:buSzPts val="1100"/>
              <a:buFont typeface="Arial"/>
              <a:buNone/>
            </a:pPr>
            <a:r>
              <a:rPr lang="en-US" u="sng">
                <a:solidFill>
                  <a:srgbClr val="0563C1"/>
                </a:solidFill>
                <a:hlinkClick r:id="rId4">
                  <a:extLst>
                    <a:ext uri="{A12FA001-AC4F-418D-AE19-62706E023703}">
                      <ahyp:hlinkClr xmlns:ahyp="http://schemas.microsoft.com/office/drawing/2018/hyperlinkcolor" val="tx"/>
                    </a:ext>
                  </a:extLst>
                </a:hlinkClick>
              </a:rPr>
              <a:t>https://artsy.github.io/open-source/</a:t>
            </a:r>
            <a:r>
              <a:rPr lang="en-US">
                <a:solidFill>
                  <a:schemeClr val="dk1"/>
                </a:solidFill>
              </a:rPr>
              <a:t> </a:t>
            </a:r>
            <a:endParaRPr/>
          </a:p>
        </p:txBody>
      </p:sp>
      <p:sp>
        <p:nvSpPr>
          <p:cNvPr id="714" name="Google Shape;714;ga99f89419e_0_24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0"/>
        <p:cNvGrpSpPr/>
        <p:nvPr/>
      </p:nvGrpSpPr>
      <p:grpSpPr>
        <a:xfrm>
          <a:off x="0" y="0"/>
          <a:ext cx="0" cy="0"/>
          <a:chOff x="0" y="0"/>
          <a:chExt cx="0" cy="0"/>
        </a:xfrm>
      </p:grpSpPr>
      <p:sp>
        <p:nvSpPr>
          <p:cNvPr id="721" name="Google Shape;721;ga99f89419e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u="sng">
                <a:solidFill>
                  <a:srgbClr val="0563C1"/>
                </a:solidFill>
                <a:hlinkClick r:id="rId3">
                  <a:extLst>
                    <a:ext uri="{A12FA001-AC4F-418D-AE19-62706E023703}">
                      <ahyp:hlinkClr xmlns:ahyp="http://schemas.microsoft.com/office/drawing/2018/hyperlinkcolor" val="tx"/>
                    </a:ext>
                  </a:extLst>
                </a:hlinkClick>
              </a:rPr>
              <a:t>https://www.artsy.net/artwork/pacita-abad-la-liberty</a:t>
            </a:r>
            <a:r>
              <a:rPr lang="en-US">
                <a:solidFill>
                  <a:schemeClr val="dk1"/>
                </a:solidFill>
              </a:rPr>
              <a:t> </a:t>
            </a:r>
            <a:endParaRPr>
              <a:solidFill>
                <a:schemeClr val="dk1"/>
              </a:solidFill>
            </a:endParaRPr>
          </a:p>
          <a:p>
            <a:pPr marL="0" lvl="0" indent="0" algn="l" rtl="0">
              <a:spcBef>
                <a:spcPts val="0"/>
              </a:spcBef>
              <a:spcAft>
                <a:spcPts val="0"/>
              </a:spcAft>
              <a:buClr>
                <a:schemeClr val="dk1"/>
              </a:buClr>
              <a:buSzPts val="1100"/>
              <a:buFont typeface="Arial"/>
              <a:buNone/>
            </a:pPr>
            <a:r>
              <a:rPr lang="en-US" u="sng">
                <a:solidFill>
                  <a:srgbClr val="0563C1"/>
                </a:solidFill>
                <a:hlinkClick r:id="rId4">
                  <a:extLst>
                    <a:ext uri="{A12FA001-AC4F-418D-AE19-62706E023703}">
                      <ahyp:hlinkClr xmlns:ahyp="http://schemas.microsoft.com/office/drawing/2018/hyperlinkcolor" val="tx"/>
                    </a:ext>
                  </a:extLst>
                </a:hlinkClick>
              </a:rPr>
              <a:t>https://artsy.github.io/open-source/</a:t>
            </a:r>
            <a:r>
              <a:rPr lang="en-US">
                <a:solidFill>
                  <a:schemeClr val="dk1"/>
                </a:solidFill>
              </a:rPr>
              <a:t> </a:t>
            </a:r>
            <a:endParaRPr/>
          </a:p>
        </p:txBody>
      </p:sp>
      <p:sp>
        <p:nvSpPr>
          <p:cNvPr id="722" name="Google Shape;722;ga99f89419e_0_4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8"/>
        <p:cNvGrpSpPr/>
        <p:nvPr/>
      </p:nvGrpSpPr>
      <p:grpSpPr>
        <a:xfrm>
          <a:off x="0" y="0"/>
          <a:ext cx="0" cy="0"/>
          <a:chOff x="0" y="0"/>
          <a:chExt cx="0" cy="0"/>
        </a:xfrm>
      </p:grpSpPr>
      <p:sp>
        <p:nvSpPr>
          <p:cNvPr id="729" name="Google Shape;729;ga99f89419e_0_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u="sng">
                <a:solidFill>
                  <a:srgbClr val="0563C1"/>
                </a:solidFill>
                <a:hlinkClick r:id="rId3">
                  <a:extLst>
                    <a:ext uri="{A12FA001-AC4F-418D-AE19-62706E023703}">
                      <ahyp:hlinkClr xmlns:ahyp="http://schemas.microsoft.com/office/drawing/2018/hyperlinkcolor" val="tx"/>
                    </a:ext>
                  </a:extLst>
                </a:hlinkClick>
              </a:rPr>
              <a:t>https://www.artsy.net/artwork/pacita-abad-la-liberty</a:t>
            </a:r>
            <a:r>
              <a:rPr lang="en-US">
                <a:solidFill>
                  <a:schemeClr val="dk1"/>
                </a:solidFill>
              </a:rPr>
              <a:t> </a:t>
            </a:r>
            <a:endParaRPr>
              <a:solidFill>
                <a:schemeClr val="dk1"/>
              </a:solidFill>
            </a:endParaRPr>
          </a:p>
          <a:p>
            <a:pPr marL="0" lvl="0" indent="0" algn="l" rtl="0">
              <a:spcBef>
                <a:spcPts val="0"/>
              </a:spcBef>
              <a:spcAft>
                <a:spcPts val="0"/>
              </a:spcAft>
              <a:buClr>
                <a:schemeClr val="dk1"/>
              </a:buClr>
              <a:buSzPts val="1100"/>
              <a:buFont typeface="Arial"/>
              <a:buNone/>
            </a:pPr>
            <a:r>
              <a:rPr lang="en-US" u="sng">
                <a:solidFill>
                  <a:srgbClr val="0563C1"/>
                </a:solidFill>
                <a:hlinkClick r:id="rId4">
                  <a:extLst>
                    <a:ext uri="{A12FA001-AC4F-418D-AE19-62706E023703}">
                      <ahyp:hlinkClr xmlns:ahyp="http://schemas.microsoft.com/office/drawing/2018/hyperlinkcolor" val="tx"/>
                    </a:ext>
                  </a:extLst>
                </a:hlinkClick>
              </a:rPr>
              <a:t>https://artsy.github.io/open-source/</a:t>
            </a:r>
            <a:r>
              <a:rPr lang="en-US">
                <a:solidFill>
                  <a:schemeClr val="dk1"/>
                </a:solidFill>
              </a:rPr>
              <a:t> </a:t>
            </a:r>
            <a:endParaRPr/>
          </a:p>
        </p:txBody>
      </p:sp>
      <p:sp>
        <p:nvSpPr>
          <p:cNvPr id="730" name="Google Shape;730;ga99f89419e_0_4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6"/>
        <p:cNvGrpSpPr/>
        <p:nvPr/>
      </p:nvGrpSpPr>
      <p:grpSpPr>
        <a:xfrm>
          <a:off x="0" y="0"/>
          <a:ext cx="0" cy="0"/>
          <a:chOff x="0" y="0"/>
          <a:chExt cx="0" cy="0"/>
        </a:xfrm>
      </p:grpSpPr>
      <p:sp>
        <p:nvSpPr>
          <p:cNvPr id="737" name="Google Shape;737;ga99f89419e_0_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u="sng">
                <a:solidFill>
                  <a:srgbClr val="0563C1"/>
                </a:solidFill>
                <a:hlinkClick r:id="rId3">
                  <a:extLst>
                    <a:ext uri="{A12FA001-AC4F-418D-AE19-62706E023703}">
                      <ahyp:hlinkClr xmlns:ahyp="http://schemas.microsoft.com/office/drawing/2018/hyperlinkcolor" val="tx"/>
                    </a:ext>
                  </a:extLst>
                </a:hlinkClick>
              </a:rPr>
              <a:t>https://www.artsy.net/artwork/pacita-abad-la-liberty</a:t>
            </a:r>
            <a:r>
              <a:rPr lang="en-US">
                <a:solidFill>
                  <a:schemeClr val="dk1"/>
                </a:solidFill>
              </a:rPr>
              <a:t> </a:t>
            </a:r>
            <a:endParaRPr>
              <a:solidFill>
                <a:schemeClr val="dk1"/>
              </a:solidFill>
            </a:endParaRPr>
          </a:p>
          <a:p>
            <a:pPr marL="0" lvl="0" indent="0" algn="l" rtl="0">
              <a:spcBef>
                <a:spcPts val="0"/>
              </a:spcBef>
              <a:spcAft>
                <a:spcPts val="0"/>
              </a:spcAft>
              <a:buClr>
                <a:schemeClr val="dk1"/>
              </a:buClr>
              <a:buSzPts val="1100"/>
              <a:buFont typeface="Arial"/>
              <a:buNone/>
            </a:pPr>
            <a:r>
              <a:rPr lang="en-US" u="sng">
                <a:solidFill>
                  <a:srgbClr val="0563C1"/>
                </a:solidFill>
                <a:hlinkClick r:id="rId4">
                  <a:extLst>
                    <a:ext uri="{A12FA001-AC4F-418D-AE19-62706E023703}">
                      <ahyp:hlinkClr xmlns:ahyp="http://schemas.microsoft.com/office/drawing/2018/hyperlinkcolor" val="tx"/>
                    </a:ext>
                  </a:extLst>
                </a:hlinkClick>
              </a:rPr>
              <a:t>https://artsy.github.io/open-source/</a:t>
            </a:r>
            <a:r>
              <a:rPr lang="en-US">
                <a:solidFill>
                  <a:schemeClr val="dk1"/>
                </a:solidFill>
              </a:rPr>
              <a:t> </a:t>
            </a:r>
            <a:endParaRPr/>
          </a:p>
        </p:txBody>
      </p:sp>
      <p:sp>
        <p:nvSpPr>
          <p:cNvPr id="738" name="Google Shape;738;ga99f89419e_0_5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4"/>
        <p:cNvGrpSpPr/>
        <p:nvPr/>
      </p:nvGrpSpPr>
      <p:grpSpPr>
        <a:xfrm>
          <a:off x="0" y="0"/>
          <a:ext cx="0" cy="0"/>
          <a:chOff x="0" y="0"/>
          <a:chExt cx="0" cy="0"/>
        </a:xfrm>
      </p:grpSpPr>
      <p:sp>
        <p:nvSpPr>
          <p:cNvPr id="745" name="Google Shape;745;ga99f89419e_0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u="sng">
                <a:solidFill>
                  <a:srgbClr val="0563C1"/>
                </a:solidFill>
                <a:hlinkClick r:id="rId3">
                  <a:extLst>
                    <a:ext uri="{A12FA001-AC4F-418D-AE19-62706E023703}">
                      <ahyp:hlinkClr xmlns:ahyp="http://schemas.microsoft.com/office/drawing/2018/hyperlinkcolor" val="tx"/>
                    </a:ext>
                  </a:extLst>
                </a:hlinkClick>
              </a:rPr>
              <a:t>https://www.artsy.net/artwork/pacita-abad-la-liberty</a:t>
            </a:r>
            <a:r>
              <a:rPr lang="en-US">
                <a:solidFill>
                  <a:schemeClr val="dk1"/>
                </a:solidFill>
              </a:rPr>
              <a:t> </a:t>
            </a:r>
            <a:endParaRPr>
              <a:solidFill>
                <a:schemeClr val="dk1"/>
              </a:solidFill>
            </a:endParaRPr>
          </a:p>
          <a:p>
            <a:pPr marL="0" lvl="0" indent="0" algn="l" rtl="0">
              <a:spcBef>
                <a:spcPts val="0"/>
              </a:spcBef>
              <a:spcAft>
                <a:spcPts val="0"/>
              </a:spcAft>
              <a:buClr>
                <a:schemeClr val="dk1"/>
              </a:buClr>
              <a:buSzPts val="1100"/>
              <a:buFont typeface="Arial"/>
              <a:buNone/>
            </a:pPr>
            <a:r>
              <a:rPr lang="en-US" u="sng">
                <a:solidFill>
                  <a:srgbClr val="0563C1"/>
                </a:solidFill>
                <a:hlinkClick r:id="rId4">
                  <a:extLst>
                    <a:ext uri="{A12FA001-AC4F-418D-AE19-62706E023703}">
                      <ahyp:hlinkClr xmlns:ahyp="http://schemas.microsoft.com/office/drawing/2018/hyperlinkcolor" val="tx"/>
                    </a:ext>
                  </a:extLst>
                </a:hlinkClick>
              </a:rPr>
              <a:t>https://artsy.github.io/open-source/</a:t>
            </a:r>
            <a:r>
              <a:rPr lang="en-US">
                <a:solidFill>
                  <a:schemeClr val="dk1"/>
                </a:solidFill>
              </a:rPr>
              <a:t> </a:t>
            </a:r>
            <a:endParaRPr/>
          </a:p>
        </p:txBody>
      </p:sp>
      <p:sp>
        <p:nvSpPr>
          <p:cNvPr id="746" name="Google Shape;746;ga99f89419e_0_5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2"/>
        <p:cNvGrpSpPr/>
        <p:nvPr/>
      </p:nvGrpSpPr>
      <p:grpSpPr>
        <a:xfrm>
          <a:off x="0" y="0"/>
          <a:ext cx="0" cy="0"/>
          <a:chOff x="0" y="0"/>
          <a:chExt cx="0" cy="0"/>
        </a:xfrm>
      </p:grpSpPr>
      <p:sp>
        <p:nvSpPr>
          <p:cNvPr id="753" name="Google Shape;753;ga99f89419e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u="sng">
                <a:solidFill>
                  <a:srgbClr val="0563C1"/>
                </a:solidFill>
                <a:hlinkClick r:id="rId3">
                  <a:extLst>
                    <a:ext uri="{A12FA001-AC4F-418D-AE19-62706E023703}">
                      <ahyp:hlinkClr xmlns:ahyp="http://schemas.microsoft.com/office/drawing/2018/hyperlinkcolor" val="tx"/>
                    </a:ext>
                  </a:extLst>
                </a:hlinkClick>
              </a:rPr>
              <a:t>https://www.artsy.net/artwork/pacita-abad-la-liberty</a:t>
            </a:r>
            <a:r>
              <a:rPr lang="en-US">
                <a:solidFill>
                  <a:schemeClr val="dk1"/>
                </a:solidFill>
              </a:rPr>
              <a:t> </a:t>
            </a:r>
            <a:endParaRPr>
              <a:solidFill>
                <a:schemeClr val="dk1"/>
              </a:solidFill>
            </a:endParaRPr>
          </a:p>
          <a:p>
            <a:pPr marL="0" lvl="0" indent="0" algn="l" rtl="0">
              <a:spcBef>
                <a:spcPts val="0"/>
              </a:spcBef>
              <a:spcAft>
                <a:spcPts val="0"/>
              </a:spcAft>
              <a:buClr>
                <a:schemeClr val="dk1"/>
              </a:buClr>
              <a:buSzPts val="1100"/>
              <a:buFont typeface="Arial"/>
              <a:buNone/>
            </a:pPr>
            <a:r>
              <a:rPr lang="en-US" u="sng">
                <a:solidFill>
                  <a:srgbClr val="0563C1"/>
                </a:solidFill>
                <a:hlinkClick r:id="rId4">
                  <a:extLst>
                    <a:ext uri="{A12FA001-AC4F-418D-AE19-62706E023703}">
                      <ahyp:hlinkClr xmlns:ahyp="http://schemas.microsoft.com/office/drawing/2018/hyperlinkcolor" val="tx"/>
                    </a:ext>
                  </a:extLst>
                </a:hlinkClick>
              </a:rPr>
              <a:t>https://artsy.github.io/open-source/</a:t>
            </a:r>
            <a:r>
              <a:rPr lang="en-US">
                <a:solidFill>
                  <a:schemeClr val="dk1"/>
                </a:solidFill>
              </a:rPr>
              <a:t> </a:t>
            </a:r>
            <a:endParaRPr/>
          </a:p>
        </p:txBody>
      </p:sp>
      <p:sp>
        <p:nvSpPr>
          <p:cNvPr id="754" name="Google Shape;754;ga99f89419e_0_6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0"/>
        <p:cNvGrpSpPr/>
        <p:nvPr/>
      </p:nvGrpSpPr>
      <p:grpSpPr>
        <a:xfrm>
          <a:off x="0" y="0"/>
          <a:ext cx="0" cy="0"/>
          <a:chOff x="0" y="0"/>
          <a:chExt cx="0" cy="0"/>
        </a:xfrm>
      </p:grpSpPr>
      <p:sp>
        <p:nvSpPr>
          <p:cNvPr id="761" name="Google Shape;761;ga99f89419e_0_2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u="sng">
                <a:solidFill>
                  <a:srgbClr val="0563C1"/>
                </a:solidFill>
                <a:hlinkClick r:id="rId3">
                  <a:extLst>
                    <a:ext uri="{A12FA001-AC4F-418D-AE19-62706E023703}">
                      <ahyp:hlinkClr xmlns:ahyp="http://schemas.microsoft.com/office/drawing/2018/hyperlinkcolor" val="tx"/>
                    </a:ext>
                  </a:extLst>
                </a:hlinkClick>
              </a:rPr>
              <a:t>https://www.artsy.net/artwork/pacita-abad-la-liberty</a:t>
            </a:r>
            <a:r>
              <a:rPr lang="en-US">
                <a:solidFill>
                  <a:schemeClr val="dk1"/>
                </a:solidFill>
              </a:rPr>
              <a:t> </a:t>
            </a:r>
            <a:endParaRPr>
              <a:solidFill>
                <a:schemeClr val="dk1"/>
              </a:solidFill>
            </a:endParaRPr>
          </a:p>
          <a:p>
            <a:pPr marL="0" lvl="0" indent="0" algn="l" rtl="0">
              <a:spcBef>
                <a:spcPts val="0"/>
              </a:spcBef>
              <a:spcAft>
                <a:spcPts val="0"/>
              </a:spcAft>
              <a:buClr>
                <a:schemeClr val="dk1"/>
              </a:buClr>
              <a:buSzPts val="1100"/>
              <a:buFont typeface="Arial"/>
              <a:buNone/>
            </a:pPr>
            <a:r>
              <a:rPr lang="en-US" u="sng">
                <a:solidFill>
                  <a:srgbClr val="0563C1"/>
                </a:solidFill>
                <a:hlinkClick r:id="rId4">
                  <a:extLst>
                    <a:ext uri="{A12FA001-AC4F-418D-AE19-62706E023703}">
                      <ahyp:hlinkClr xmlns:ahyp="http://schemas.microsoft.com/office/drawing/2018/hyperlinkcolor" val="tx"/>
                    </a:ext>
                  </a:extLst>
                </a:hlinkClick>
              </a:rPr>
              <a:t>https://artsy.github.io/open-source/</a:t>
            </a:r>
            <a:r>
              <a:rPr lang="en-US">
                <a:solidFill>
                  <a:schemeClr val="dk1"/>
                </a:solidFill>
              </a:rPr>
              <a:t> </a:t>
            </a:r>
            <a:endParaRPr/>
          </a:p>
        </p:txBody>
      </p:sp>
      <p:sp>
        <p:nvSpPr>
          <p:cNvPr id="762" name="Google Shape;762;ga99f89419e_0_22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8"/>
        <p:cNvGrpSpPr/>
        <p:nvPr/>
      </p:nvGrpSpPr>
      <p:grpSpPr>
        <a:xfrm>
          <a:off x="0" y="0"/>
          <a:ext cx="0" cy="0"/>
          <a:chOff x="0" y="0"/>
          <a:chExt cx="0" cy="0"/>
        </a:xfrm>
      </p:grpSpPr>
      <p:sp>
        <p:nvSpPr>
          <p:cNvPr id="769" name="Google Shape;769;ga99f89419e_0_25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0" name="Google Shape;770;ga99f89419e_0_2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5"/>
        <p:cNvGrpSpPr/>
        <p:nvPr/>
      </p:nvGrpSpPr>
      <p:grpSpPr>
        <a:xfrm>
          <a:off x="0" y="0"/>
          <a:ext cx="0" cy="0"/>
          <a:chOff x="0" y="0"/>
          <a:chExt cx="0" cy="0"/>
        </a:xfrm>
      </p:grpSpPr>
      <p:sp>
        <p:nvSpPr>
          <p:cNvPr id="776" name="Google Shape;776;gaebc96fa00_0_3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7" name="Google Shape;777;gaebc96fa00_0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gb0ce82024c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0" name="Google Shape;100;gb0ce82024c_0_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2"/>
        <p:cNvGrpSpPr/>
        <p:nvPr/>
      </p:nvGrpSpPr>
      <p:grpSpPr>
        <a:xfrm>
          <a:off x="0" y="0"/>
          <a:ext cx="0" cy="0"/>
          <a:chOff x="0" y="0"/>
          <a:chExt cx="0" cy="0"/>
        </a:xfrm>
      </p:grpSpPr>
      <p:sp>
        <p:nvSpPr>
          <p:cNvPr id="783" name="Google Shape;783;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784" name="Google Shape;784;p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6"/>
        <p:cNvGrpSpPr/>
        <p:nvPr/>
      </p:nvGrpSpPr>
      <p:grpSpPr>
        <a:xfrm>
          <a:off x="0" y="0"/>
          <a:ext cx="0" cy="0"/>
          <a:chOff x="0" y="0"/>
          <a:chExt cx="0" cy="0"/>
        </a:xfrm>
      </p:grpSpPr>
      <p:sp>
        <p:nvSpPr>
          <p:cNvPr id="7" name="Google Shape;7;p5"/>
          <p:cNvSpPr txBox="1">
            <a:spLocks noGrp="1"/>
          </p:cNvSpPr>
          <p:nvPr>
            <p:ph type="title"/>
          </p:nvPr>
        </p:nvSpPr>
        <p:spPr>
          <a:xfrm>
            <a:off x="75531" y="166636"/>
            <a:ext cx="12116469" cy="798006"/>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rgbClr val="FFFFFF"/>
              </a:buClr>
              <a:buSzPts val="4000"/>
              <a:buFont typeface="Calibri"/>
              <a:buNone/>
              <a:defRPr sz="4000" b="1" i="0" u="none" strike="noStrike" cap="none">
                <a:solidFill>
                  <a:srgbClr val="FFFFFF"/>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 name="Google Shape;8;p5"/>
          <p:cNvSpPr txBox="1">
            <a:spLocks noGrp="1"/>
          </p:cNvSpPr>
          <p:nvPr>
            <p:ph type="body" idx="1"/>
          </p:nvPr>
        </p:nvSpPr>
        <p:spPr>
          <a:xfrm>
            <a:off x="1300873" y="2035728"/>
            <a:ext cx="9590253" cy="26350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0"/>
              </a:spcBef>
              <a:spcAft>
                <a:spcPts val="0"/>
              </a:spcAft>
              <a:buClr>
                <a:schemeClr val="dk1"/>
              </a:buClr>
              <a:buSzPts val="2500"/>
              <a:buFont typeface="Arial"/>
              <a:buNone/>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 name="Google Shape;9;p5"/>
          <p:cNvSpPr txBox="1">
            <a:spLocks noGrp="1"/>
          </p:cNvSpPr>
          <p:nvPr>
            <p:ph type="body" idx="2"/>
          </p:nvPr>
        </p:nvSpPr>
        <p:spPr>
          <a:xfrm>
            <a:off x="1300874" y="1447800"/>
            <a:ext cx="9590253" cy="58792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000090"/>
              </a:buClr>
              <a:buSzPts val="3200"/>
              <a:buFont typeface="Arial"/>
              <a:buNone/>
              <a:defRPr sz="3200" b="1" i="0" u="none" strike="noStrike" cap="none">
                <a:solidFill>
                  <a:srgbClr val="000090"/>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 name="Google Shape;10;p5"/>
          <p:cNvSpPr txBox="1">
            <a:spLocks noGrp="1"/>
          </p:cNvSpPr>
          <p:nvPr>
            <p:ph type="body" idx="3"/>
          </p:nvPr>
        </p:nvSpPr>
        <p:spPr>
          <a:xfrm>
            <a:off x="1300872" y="4670753"/>
            <a:ext cx="9590253" cy="977394"/>
          </a:xfrm>
          <a:prstGeom prst="rect">
            <a:avLst/>
          </a:prstGeom>
          <a:noFill/>
          <a:ln>
            <a:noFill/>
          </a:ln>
        </p:spPr>
        <p:txBody>
          <a:bodyPr spcFirstLastPara="1" wrap="square" lIns="91425" tIns="45700" rIns="91425" bIns="45700" anchor="t" anchorCtr="0">
            <a:noAutofit/>
          </a:bodyPr>
          <a:lstStyle>
            <a:lvl1pPr marL="457200" marR="0" lvl="0" indent="-387350" algn="l" rtl="0">
              <a:lnSpc>
                <a:spcPct val="90000"/>
              </a:lnSpc>
              <a:spcBef>
                <a:spcPts val="1000"/>
              </a:spcBef>
              <a:spcAft>
                <a:spcPts val="0"/>
              </a:spcAft>
              <a:buClr>
                <a:srgbClr val="FF0000"/>
              </a:buClr>
              <a:buSzPts val="2500"/>
              <a:buFont typeface="Noto Sans Symbols"/>
              <a:buChar char="▪"/>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1"/>
        <p:cNvGrpSpPr/>
        <p:nvPr/>
      </p:nvGrpSpPr>
      <p:grpSpPr>
        <a:xfrm>
          <a:off x="0" y="0"/>
          <a:ext cx="0" cy="0"/>
          <a:chOff x="0" y="0"/>
          <a:chExt cx="0" cy="0"/>
        </a:xfrm>
      </p:grpSpPr>
      <p:sp>
        <p:nvSpPr>
          <p:cNvPr id="12" name="Google Shape;12;p6"/>
          <p:cNvSpPr txBox="1">
            <a:spLocks noGrp="1"/>
          </p:cNvSpPr>
          <p:nvPr>
            <p:ph type="title"/>
          </p:nvPr>
        </p:nvSpPr>
        <p:spPr>
          <a:xfrm>
            <a:off x="75531" y="166636"/>
            <a:ext cx="12116469" cy="798006"/>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rgbClr val="FFFFFF"/>
              </a:buClr>
              <a:buSzPts val="4000"/>
              <a:buFont typeface="Calibri"/>
              <a:buNone/>
              <a:defRPr sz="4000" b="1" i="0" u="none" strike="noStrike" cap="none">
                <a:solidFill>
                  <a:srgbClr val="FFFFFF"/>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3" name="Google Shape;13;p6"/>
          <p:cNvSpPr txBox="1">
            <a:spLocks noGrp="1"/>
          </p:cNvSpPr>
          <p:nvPr>
            <p:ph type="body" idx="1"/>
          </p:nvPr>
        </p:nvSpPr>
        <p:spPr>
          <a:xfrm>
            <a:off x="1300873" y="2035728"/>
            <a:ext cx="9590253" cy="26350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0"/>
              </a:spcBef>
              <a:spcAft>
                <a:spcPts val="0"/>
              </a:spcAft>
              <a:buClr>
                <a:schemeClr val="dk1"/>
              </a:buClr>
              <a:buSzPts val="2500"/>
              <a:buFont typeface="Arial"/>
              <a:buNone/>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4" name="Google Shape;14;p6"/>
          <p:cNvSpPr txBox="1">
            <a:spLocks noGrp="1"/>
          </p:cNvSpPr>
          <p:nvPr>
            <p:ph type="body" idx="2"/>
          </p:nvPr>
        </p:nvSpPr>
        <p:spPr>
          <a:xfrm>
            <a:off x="1300874" y="1447800"/>
            <a:ext cx="9590253" cy="58792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000090"/>
              </a:buClr>
              <a:buSzPts val="3200"/>
              <a:buFont typeface="Arial"/>
              <a:buNone/>
              <a:defRPr sz="3200" b="1" i="0" u="none" strike="noStrike" cap="none">
                <a:solidFill>
                  <a:srgbClr val="000090"/>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5" name="Google Shape;15;p6"/>
          <p:cNvSpPr txBox="1">
            <a:spLocks noGrp="1"/>
          </p:cNvSpPr>
          <p:nvPr>
            <p:ph type="body" idx="3"/>
          </p:nvPr>
        </p:nvSpPr>
        <p:spPr>
          <a:xfrm>
            <a:off x="1300872" y="4670753"/>
            <a:ext cx="9590253" cy="977394"/>
          </a:xfrm>
          <a:prstGeom prst="rect">
            <a:avLst/>
          </a:prstGeom>
          <a:noFill/>
          <a:ln>
            <a:noFill/>
          </a:ln>
        </p:spPr>
        <p:txBody>
          <a:bodyPr spcFirstLastPara="1" wrap="square" lIns="91425" tIns="45700" rIns="91425" bIns="45700" anchor="t" anchorCtr="0">
            <a:noAutofit/>
          </a:bodyPr>
          <a:lstStyle>
            <a:lvl1pPr marL="457200" marR="0" lvl="0" indent="-387350" algn="l" rtl="0">
              <a:lnSpc>
                <a:spcPct val="90000"/>
              </a:lnSpc>
              <a:spcBef>
                <a:spcPts val="1000"/>
              </a:spcBef>
              <a:spcAft>
                <a:spcPts val="0"/>
              </a:spcAft>
              <a:buClr>
                <a:srgbClr val="FF0000"/>
              </a:buClr>
              <a:buSzPts val="2500"/>
              <a:buFont typeface="Noto Sans Symbols"/>
              <a:buChar char="▪"/>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16"/>
        <p:cNvGrpSpPr/>
        <p:nvPr/>
      </p:nvGrpSpPr>
      <p:grpSpPr>
        <a:xfrm>
          <a:off x="0" y="0"/>
          <a:ext cx="0" cy="0"/>
          <a:chOff x="0" y="0"/>
          <a:chExt cx="0" cy="0"/>
        </a:xfrm>
      </p:grpSpPr>
      <p:sp>
        <p:nvSpPr>
          <p:cNvPr id="17" name="Google Shape;17;p7"/>
          <p:cNvSpPr txBox="1">
            <a:spLocks noGrp="1"/>
          </p:cNvSpPr>
          <p:nvPr>
            <p:ph type="title"/>
          </p:nvPr>
        </p:nvSpPr>
        <p:spPr>
          <a:xfrm>
            <a:off x="75531" y="166636"/>
            <a:ext cx="12116469" cy="798006"/>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rgbClr val="FFFFFF"/>
              </a:buClr>
              <a:buSzPts val="4000"/>
              <a:buFont typeface="Calibri"/>
              <a:buNone/>
              <a:defRPr sz="4000" b="1" i="0" u="none" strike="noStrike" cap="none">
                <a:solidFill>
                  <a:srgbClr val="FFFFFF"/>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8" name="Google Shape;18;p7"/>
          <p:cNvSpPr txBox="1">
            <a:spLocks noGrp="1"/>
          </p:cNvSpPr>
          <p:nvPr>
            <p:ph type="body" idx="1"/>
          </p:nvPr>
        </p:nvSpPr>
        <p:spPr>
          <a:xfrm>
            <a:off x="1300873" y="2035728"/>
            <a:ext cx="9590253" cy="26350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0"/>
              </a:spcBef>
              <a:spcAft>
                <a:spcPts val="0"/>
              </a:spcAft>
              <a:buClr>
                <a:schemeClr val="dk1"/>
              </a:buClr>
              <a:buSzPts val="2500"/>
              <a:buFont typeface="Arial"/>
              <a:buNone/>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9" name="Google Shape;19;p7"/>
          <p:cNvSpPr txBox="1">
            <a:spLocks noGrp="1"/>
          </p:cNvSpPr>
          <p:nvPr>
            <p:ph type="body" idx="2"/>
          </p:nvPr>
        </p:nvSpPr>
        <p:spPr>
          <a:xfrm>
            <a:off x="1300874" y="1447800"/>
            <a:ext cx="9590253" cy="58792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000090"/>
              </a:buClr>
              <a:buSzPts val="3200"/>
              <a:buFont typeface="Arial"/>
              <a:buNone/>
              <a:defRPr sz="3200" b="1" i="0" u="none" strike="noStrike" cap="none">
                <a:solidFill>
                  <a:srgbClr val="000090"/>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0" name="Google Shape;20;p7"/>
          <p:cNvSpPr txBox="1">
            <a:spLocks noGrp="1"/>
          </p:cNvSpPr>
          <p:nvPr>
            <p:ph type="body" idx="3"/>
          </p:nvPr>
        </p:nvSpPr>
        <p:spPr>
          <a:xfrm>
            <a:off x="1300872" y="4670753"/>
            <a:ext cx="9590253" cy="977394"/>
          </a:xfrm>
          <a:prstGeom prst="rect">
            <a:avLst/>
          </a:prstGeom>
          <a:noFill/>
          <a:ln>
            <a:noFill/>
          </a:ln>
        </p:spPr>
        <p:txBody>
          <a:bodyPr spcFirstLastPara="1" wrap="square" lIns="91425" tIns="45700" rIns="91425" bIns="45700" anchor="t" anchorCtr="0">
            <a:noAutofit/>
          </a:bodyPr>
          <a:lstStyle>
            <a:lvl1pPr marL="457200" marR="0" lvl="0" indent="-387350" algn="l" rtl="0">
              <a:lnSpc>
                <a:spcPct val="90000"/>
              </a:lnSpc>
              <a:spcBef>
                <a:spcPts val="1000"/>
              </a:spcBef>
              <a:spcAft>
                <a:spcPts val="0"/>
              </a:spcAft>
              <a:buClr>
                <a:srgbClr val="FF0000"/>
              </a:buClr>
              <a:buSzPts val="2500"/>
              <a:buFont typeface="Noto Sans Symbols"/>
              <a:buChar char="▪"/>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21"/>
        <p:cNvGrpSpPr/>
        <p:nvPr/>
      </p:nvGrpSpPr>
      <p:grpSpPr>
        <a:xfrm>
          <a:off x="0" y="0"/>
          <a:ext cx="0" cy="0"/>
          <a:chOff x="0" y="0"/>
          <a:chExt cx="0" cy="0"/>
        </a:xfrm>
      </p:grpSpPr>
      <p:sp>
        <p:nvSpPr>
          <p:cNvPr id="22" name="Google Shape;22;p8"/>
          <p:cNvSpPr txBox="1">
            <a:spLocks noGrp="1"/>
          </p:cNvSpPr>
          <p:nvPr>
            <p:ph type="title"/>
          </p:nvPr>
        </p:nvSpPr>
        <p:spPr>
          <a:xfrm>
            <a:off x="75531" y="166636"/>
            <a:ext cx="12116469" cy="798006"/>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rgbClr val="FFFFFF"/>
              </a:buClr>
              <a:buSzPts val="4000"/>
              <a:buFont typeface="Calibri"/>
              <a:buNone/>
              <a:defRPr sz="4000" b="1" i="0" u="none" strike="noStrike" cap="none">
                <a:solidFill>
                  <a:srgbClr val="FFFFFF"/>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8"/>
          <p:cNvSpPr txBox="1">
            <a:spLocks noGrp="1"/>
          </p:cNvSpPr>
          <p:nvPr>
            <p:ph type="body" idx="1"/>
          </p:nvPr>
        </p:nvSpPr>
        <p:spPr>
          <a:xfrm>
            <a:off x="1300873" y="2035728"/>
            <a:ext cx="9590253" cy="26350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0"/>
              </a:spcBef>
              <a:spcAft>
                <a:spcPts val="0"/>
              </a:spcAft>
              <a:buClr>
                <a:schemeClr val="dk1"/>
              </a:buClr>
              <a:buSzPts val="2500"/>
              <a:buFont typeface="Arial"/>
              <a:buNone/>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4" name="Google Shape;24;p8"/>
          <p:cNvSpPr txBox="1">
            <a:spLocks noGrp="1"/>
          </p:cNvSpPr>
          <p:nvPr>
            <p:ph type="body" idx="2"/>
          </p:nvPr>
        </p:nvSpPr>
        <p:spPr>
          <a:xfrm>
            <a:off x="1300874" y="1447800"/>
            <a:ext cx="9590253" cy="58792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000090"/>
              </a:buClr>
              <a:buSzPts val="3200"/>
              <a:buFont typeface="Arial"/>
              <a:buNone/>
              <a:defRPr sz="3200" b="1" i="0" u="none" strike="noStrike" cap="none">
                <a:solidFill>
                  <a:srgbClr val="000090"/>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5" name="Google Shape;25;p8"/>
          <p:cNvSpPr txBox="1">
            <a:spLocks noGrp="1"/>
          </p:cNvSpPr>
          <p:nvPr>
            <p:ph type="body" idx="3"/>
          </p:nvPr>
        </p:nvSpPr>
        <p:spPr>
          <a:xfrm>
            <a:off x="1300872" y="4670753"/>
            <a:ext cx="9590253" cy="977394"/>
          </a:xfrm>
          <a:prstGeom prst="rect">
            <a:avLst/>
          </a:prstGeom>
          <a:noFill/>
          <a:ln>
            <a:noFill/>
          </a:ln>
        </p:spPr>
        <p:txBody>
          <a:bodyPr spcFirstLastPara="1" wrap="square" lIns="91425" tIns="45700" rIns="91425" bIns="45700" anchor="t" anchorCtr="0">
            <a:noAutofit/>
          </a:bodyPr>
          <a:lstStyle>
            <a:lvl1pPr marL="457200" marR="0" lvl="0" indent="-387350" algn="l" rtl="0">
              <a:lnSpc>
                <a:spcPct val="90000"/>
              </a:lnSpc>
              <a:spcBef>
                <a:spcPts val="1000"/>
              </a:spcBef>
              <a:spcAft>
                <a:spcPts val="0"/>
              </a:spcAft>
              <a:buClr>
                <a:srgbClr val="FF0000"/>
              </a:buClr>
              <a:buSzPts val="2500"/>
              <a:buFont typeface="Noto Sans Symbols"/>
              <a:buChar char="▪"/>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26"/>
        <p:cNvGrpSpPr/>
        <p:nvPr/>
      </p:nvGrpSpPr>
      <p:grpSpPr>
        <a:xfrm>
          <a:off x="0" y="0"/>
          <a:ext cx="0" cy="0"/>
          <a:chOff x="0" y="0"/>
          <a:chExt cx="0" cy="0"/>
        </a:xfrm>
      </p:grpSpPr>
      <p:sp>
        <p:nvSpPr>
          <p:cNvPr id="27" name="Google Shape;27;p9"/>
          <p:cNvSpPr txBox="1">
            <a:spLocks noGrp="1"/>
          </p:cNvSpPr>
          <p:nvPr>
            <p:ph type="title"/>
          </p:nvPr>
        </p:nvSpPr>
        <p:spPr>
          <a:xfrm>
            <a:off x="75531" y="166636"/>
            <a:ext cx="12116469" cy="798006"/>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rgbClr val="FFFFFF"/>
              </a:buClr>
              <a:buSzPts val="4000"/>
              <a:buFont typeface="Calibri"/>
              <a:buNone/>
              <a:defRPr sz="4000" b="1" i="0" u="none" strike="noStrike" cap="none">
                <a:solidFill>
                  <a:srgbClr val="FFFFFF"/>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8" name="Google Shape;28;p9"/>
          <p:cNvSpPr txBox="1">
            <a:spLocks noGrp="1"/>
          </p:cNvSpPr>
          <p:nvPr>
            <p:ph type="body" idx="1"/>
          </p:nvPr>
        </p:nvSpPr>
        <p:spPr>
          <a:xfrm>
            <a:off x="1300873" y="2035728"/>
            <a:ext cx="9590253" cy="26350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0"/>
              </a:spcBef>
              <a:spcAft>
                <a:spcPts val="0"/>
              </a:spcAft>
              <a:buClr>
                <a:schemeClr val="dk1"/>
              </a:buClr>
              <a:buSzPts val="2500"/>
              <a:buFont typeface="Arial"/>
              <a:buNone/>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9" name="Google Shape;29;p9"/>
          <p:cNvSpPr txBox="1">
            <a:spLocks noGrp="1"/>
          </p:cNvSpPr>
          <p:nvPr>
            <p:ph type="body" idx="2"/>
          </p:nvPr>
        </p:nvSpPr>
        <p:spPr>
          <a:xfrm>
            <a:off x="1300874" y="1447800"/>
            <a:ext cx="9590253" cy="58792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000090"/>
              </a:buClr>
              <a:buSzPts val="3200"/>
              <a:buFont typeface="Arial"/>
              <a:buNone/>
              <a:defRPr sz="3200" b="1" i="0" u="none" strike="noStrike" cap="none">
                <a:solidFill>
                  <a:srgbClr val="000090"/>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0" name="Google Shape;30;p9"/>
          <p:cNvSpPr txBox="1">
            <a:spLocks noGrp="1"/>
          </p:cNvSpPr>
          <p:nvPr>
            <p:ph type="body" idx="3"/>
          </p:nvPr>
        </p:nvSpPr>
        <p:spPr>
          <a:xfrm>
            <a:off x="1300872" y="4670753"/>
            <a:ext cx="9590253" cy="977394"/>
          </a:xfrm>
          <a:prstGeom prst="rect">
            <a:avLst/>
          </a:prstGeom>
          <a:noFill/>
          <a:ln>
            <a:noFill/>
          </a:ln>
        </p:spPr>
        <p:txBody>
          <a:bodyPr spcFirstLastPara="1" wrap="square" lIns="91425" tIns="45700" rIns="91425" bIns="45700" anchor="t" anchorCtr="0">
            <a:noAutofit/>
          </a:bodyPr>
          <a:lstStyle>
            <a:lvl1pPr marL="457200" marR="0" lvl="0" indent="-387350" algn="l" rtl="0">
              <a:lnSpc>
                <a:spcPct val="90000"/>
              </a:lnSpc>
              <a:spcBef>
                <a:spcPts val="1000"/>
              </a:spcBef>
              <a:spcAft>
                <a:spcPts val="0"/>
              </a:spcAft>
              <a:buClr>
                <a:srgbClr val="FF0000"/>
              </a:buClr>
              <a:buSzPts val="2500"/>
              <a:buFont typeface="Noto Sans Symbols"/>
              <a:buChar char="▪"/>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1"/>
        <p:cNvGrpSpPr/>
        <p:nvPr/>
      </p:nvGrpSpPr>
      <p:grpSpPr>
        <a:xfrm>
          <a:off x="0" y="0"/>
          <a:ext cx="0" cy="0"/>
          <a:chOff x="0" y="0"/>
          <a:chExt cx="0" cy="0"/>
        </a:xfrm>
      </p:grpSpPr>
      <p:sp>
        <p:nvSpPr>
          <p:cNvPr id="32" name="Google Shape;32;ga115c0fc98_0_183"/>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ctr" anchorCtr="0">
            <a:noAutofit/>
          </a:bodyPr>
          <a:lstStyle>
            <a:lvl1pPr lvl="0" rtl="0">
              <a:spcBef>
                <a:spcPts val="0"/>
              </a:spcBef>
              <a:spcAft>
                <a:spcPts val="0"/>
              </a:spcAft>
              <a:buSzPts val="1900"/>
              <a:buChar char="●"/>
              <a:defRPr sz="1900"/>
            </a:lvl1pPr>
            <a:lvl2pPr lvl="1" rtl="0">
              <a:spcBef>
                <a:spcPts val="0"/>
              </a:spcBef>
              <a:spcAft>
                <a:spcPts val="0"/>
              </a:spcAft>
              <a:buSzPts val="1900"/>
              <a:buChar char="○"/>
              <a:defRPr sz="1900"/>
            </a:lvl2pPr>
            <a:lvl3pPr lvl="2" rtl="0">
              <a:spcBef>
                <a:spcPts val="0"/>
              </a:spcBef>
              <a:spcAft>
                <a:spcPts val="0"/>
              </a:spcAft>
              <a:buSzPts val="1900"/>
              <a:buChar char="■"/>
              <a:defRPr sz="1900"/>
            </a:lvl3pPr>
            <a:lvl4pPr lvl="3" rtl="0">
              <a:spcBef>
                <a:spcPts val="0"/>
              </a:spcBef>
              <a:spcAft>
                <a:spcPts val="0"/>
              </a:spcAft>
              <a:buSzPts val="1900"/>
              <a:buChar char="●"/>
              <a:defRPr sz="1900"/>
            </a:lvl4pPr>
            <a:lvl5pPr lvl="4" rtl="0">
              <a:spcBef>
                <a:spcPts val="0"/>
              </a:spcBef>
              <a:spcAft>
                <a:spcPts val="0"/>
              </a:spcAft>
              <a:buSzPts val="1900"/>
              <a:buChar char="○"/>
              <a:defRPr sz="1900"/>
            </a:lvl5pPr>
            <a:lvl6pPr lvl="5" rtl="0">
              <a:spcBef>
                <a:spcPts val="0"/>
              </a:spcBef>
              <a:spcAft>
                <a:spcPts val="0"/>
              </a:spcAft>
              <a:buSzPts val="1900"/>
              <a:buChar char="■"/>
              <a:defRPr sz="1900"/>
            </a:lvl6pPr>
            <a:lvl7pPr lvl="6" rtl="0">
              <a:spcBef>
                <a:spcPts val="0"/>
              </a:spcBef>
              <a:spcAft>
                <a:spcPts val="0"/>
              </a:spcAft>
              <a:buSzPts val="1900"/>
              <a:buChar char="●"/>
              <a:defRPr sz="1900"/>
            </a:lvl7pPr>
            <a:lvl8pPr lvl="7" rtl="0">
              <a:spcBef>
                <a:spcPts val="0"/>
              </a:spcBef>
              <a:spcAft>
                <a:spcPts val="0"/>
              </a:spcAft>
              <a:buSzPts val="1900"/>
              <a:buChar char="○"/>
              <a:defRPr sz="1900"/>
            </a:lvl8pPr>
            <a:lvl9pPr lvl="8" rtl="0">
              <a:spcBef>
                <a:spcPts val="0"/>
              </a:spcBef>
              <a:spcAft>
                <a:spcPts val="0"/>
              </a:spcAft>
              <a:buSzPts val="1900"/>
              <a:buChar char="■"/>
              <a:defRPr sz="1900"/>
            </a:lvl9pPr>
          </a:lstStyle>
          <a:p>
            <a:endParaRPr/>
          </a:p>
        </p:txBody>
      </p:sp>
      <p:sp>
        <p:nvSpPr>
          <p:cNvPr id="33" name="Google Shape;33;ga115c0fc98_0_183"/>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ctr" anchorCtr="0">
            <a:noAutofit/>
          </a:bodyPr>
          <a:lstStyle>
            <a:lvl1pPr marL="457200" lvl="0" indent="-349250" rtl="0">
              <a:spcBef>
                <a:spcPts val="0"/>
              </a:spcBef>
              <a:spcAft>
                <a:spcPts val="0"/>
              </a:spcAft>
              <a:buSzPts val="1900"/>
              <a:buChar char="●"/>
              <a:defRPr sz="1900"/>
            </a:lvl1pPr>
            <a:lvl2pPr marL="914400" lvl="1" indent="-349250" rtl="0">
              <a:spcBef>
                <a:spcPts val="0"/>
              </a:spcBef>
              <a:spcAft>
                <a:spcPts val="0"/>
              </a:spcAft>
              <a:buSzPts val="1900"/>
              <a:buChar char="○"/>
              <a:defRPr sz="1900"/>
            </a:lvl2pPr>
            <a:lvl3pPr marL="1371600" lvl="2" indent="-349250" rtl="0">
              <a:spcBef>
                <a:spcPts val="0"/>
              </a:spcBef>
              <a:spcAft>
                <a:spcPts val="0"/>
              </a:spcAft>
              <a:buSzPts val="1900"/>
              <a:buChar char="■"/>
              <a:defRPr sz="1900"/>
            </a:lvl3pPr>
            <a:lvl4pPr marL="1828800" lvl="3" indent="-349250" rtl="0">
              <a:spcBef>
                <a:spcPts val="0"/>
              </a:spcBef>
              <a:spcAft>
                <a:spcPts val="0"/>
              </a:spcAft>
              <a:buSzPts val="1900"/>
              <a:buChar char="●"/>
              <a:defRPr sz="1900"/>
            </a:lvl4pPr>
            <a:lvl5pPr marL="2286000" lvl="4" indent="-349250" rtl="0">
              <a:spcBef>
                <a:spcPts val="0"/>
              </a:spcBef>
              <a:spcAft>
                <a:spcPts val="0"/>
              </a:spcAft>
              <a:buSzPts val="1900"/>
              <a:buChar char="○"/>
              <a:defRPr sz="1900"/>
            </a:lvl5pPr>
            <a:lvl6pPr marL="2743200" lvl="5" indent="-349250" rtl="0">
              <a:spcBef>
                <a:spcPts val="0"/>
              </a:spcBef>
              <a:spcAft>
                <a:spcPts val="0"/>
              </a:spcAft>
              <a:buSzPts val="1900"/>
              <a:buChar char="■"/>
              <a:defRPr sz="1900"/>
            </a:lvl6pPr>
            <a:lvl7pPr marL="3200400" lvl="6" indent="-349250" rtl="0">
              <a:spcBef>
                <a:spcPts val="0"/>
              </a:spcBef>
              <a:spcAft>
                <a:spcPts val="0"/>
              </a:spcAft>
              <a:buSzPts val="1900"/>
              <a:buChar char="●"/>
              <a:defRPr sz="1900"/>
            </a:lvl7pPr>
            <a:lvl8pPr marL="3657600" lvl="7" indent="-349250" rtl="0">
              <a:spcBef>
                <a:spcPts val="0"/>
              </a:spcBef>
              <a:spcAft>
                <a:spcPts val="0"/>
              </a:spcAft>
              <a:buSzPts val="1900"/>
              <a:buChar char="○"/>
              <a:defRPr sz="1900"/>
            </a:lvl8pPr>
            <a:lvl9pPr marL="4114800" lvl="8" indent="-349250" rtl="0">
              <a:spcBef>
                <a:spcPts val="0"/>
              </a:spcBef>
              <a:spcAft>
                <a:spcPts val="0"/>
              </a:spcAft>
              <a:buSzPts val="1900"/>
              <a:buChar char="■"/>
              <a:defRPr sz="1900"/>
            </a:lvl9pPr>
          </a:lstStyle>
          <a:p>
            <a:endParaRPr/>
          </a:p>
        </p:txBody>
      </p:sp>
      <p:sp>
        <p:nvSpPr>
          <p:cNvPr id="34" name="Google Shape;34;ga115c0fc98_0_183"/>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Autofit/>
          </a:bodyPr>
          <a:lstStyle>
            <a:lvl1pPr lvl="0" rtl="0">
              <a:buNone/>
              <a:defRPr sz="1900"/>
            </a:lvl1pPr>
            <a:lvl2pPr lvl="1" rtl="0">
              <a:buNone/>
              <a:defRPr sz="1900"/>
            </a:lvl2pPr>
            <a:lvl3pPr lvl="2" rtl="0">
              <a:buNone/>
              <a:defRPr sz="1900"/>
            </a:lvl3pPr>
            <a:lvl4pPr lvl="3" rtl="0">
              <a:buNone/>
              <a:defRPr sz="1900"/>
            </a:lvl4pPr>
            <a:lvl5pPr lvl="4" rtl="0">
              <a:buNone/>
              <a:defRPr sz="1900"/>
            </a:lvl5pPr>
            <a:lvl6pPr lvl="5" rtl="0">
              <a:buNone/>
              <a:defRPr sz="1900"/>
            </a:lvl6pPr>
            <a:lvl7pPr lvl="6" rtl="0">
              <a:buNone/>
              <a:defRPr sz="1900"/>
            </a:lvl7pPr>
            <a:lvl8pPr lvl="7" rtl="0">
              <a:buNone/>
              <a:defRPr sz="1900"/>
            </a:lvl8pPr>
            <a:lvl9pPr lvl="8" rtl="0">
              <a:buNone/>
              <a:defRPr sz="1900"/>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5"/>
        <p:cNvGrpSpPr/>
        <p:nvPr/>
      </p:nvGrpSpPr>
      <p:grpSpPr>
        <a:xfrm>
          <a:off x="0" y="0"/>
          <a:ext cx="0" cy="0"/>
          <a:chOff x="0" y="0"/>
          <a:chExt cx="0" cy="0"/>
        </a:xfrm>
      </p:grpSpPr>
      <p:sp>
        <p:nvSpPr>
          <p:cNvPr id="36" name="Google Shape;36;ga99f89419e_0_13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7" name="Google Shape;37;ga99f89419e_0_13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8" name="Google Shape;38;ga99f89419e_0_13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Two Columns">
  <p:cSld name="Title and Two Columns">
    <p:spTree>
      <p:nvGrpSpPr>
        <p:cNvPr id="1" name="Shape 39"/>
        <p:cNvGrpSpPr/>
        <p:nvPr/>
      </p:nvGrpSpPr>
      <p:grpSpPr>
        <a:xfrm>
          <a:off x="0" y="0"/>
          <a:ext cx="0" cy="0"/>
          <a:chOff x="0" y="0"/>
          <a:chExt cx="0" cy="0"/>
        </a:xfrm>
      </p:grpSpPr>
      <p:sp>
        <p:nvSpPr>
          <p:cNvPr id="40" name="Google Shape;40;gb0ce82024c_0_219"/>
          <p:cNvSpPr txBox="1">
            <a:spLocks noGrp="1"/>
          </p:cNvSpPr>
          <p:nvPr>
            <p:ph type="title"/>
          </p:nvPr>
        </p:nvSpPr>
        <p:spPr>
          <a:xfrm>
            <a:off x="100708" y="76201"/>
            <a:ext cx="12069300" cy="701400"/>
          </a:xfrm>
          <a:prstGeom prst="rect">
            <a:avLst/>
          </a:prstGeom>
          <a:noFill/>
          <a:ln>
            <a:noFill/>
          </a:ln>
        </p:spPr>
        <p:txBody>
          <a:bodyPr spcFirstLastPara="1" wrap="square" lIns="91425" tIns="45700" rIns="91425" bIns="45700" anchor="t" anchorCtr="0">
            <a:noAutofit/>
          </a:bodyPr>
          <a:lstStyle>
            <a:lvl1pPr marR="0" lvl="0" algn="ctr" rtl="0">
              <a:lnSpc>
                <a:spcPct val="100000"/>
              </a:lnSpc>
              <a:spcBef>
                <a:spcPts val="0"/>
              </a:spcBef>
              <a:spcAft>
                <a:spcPts val="0"/>
              </a:spcAft>
              <a:buClr>
                <a:srgbClr val="FFFFFF"/>
              </a:buClr>
              <a:buSzPts val="4000"/>
              <a:buFont typeface="Calibri"/>
              <a:buNone/>
              <a:defRPr sz="4000" b="1" i="0" u="none" strike="noStrike" cap="none">
                <a:solidFill>
                  <a:srgbClr val="FFFFFF"/>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1" name="Google Shape;41;gb0ce82024c_0_219"/>
          <p:cNvSpPr txBox="1">
            <a:spLocks noGrp="1"/>
          </p:cNvSpPr>
          <p:nvPr>
            <p:ph type="body" idx="1"/>
          </p:nvPr>
        </p:nvSpPr>
        <p:spPr>
          <a:xfrm>
            <a:off x="1734497" y="2035728"/>
            <a:ext cx="9068100" cy="26349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2500"/>
              <a:buFont typeface="Calibri"/>
              <a:buNone/>
              <a:defRPr sz="2500" b="0" i="0" u="none" strike="noStrike" cap="none">
                <a:solidFill>
                  <a:srgbClr val="000000"/>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42" name="Google Shape;42;gb0ce82024c_0_219"/>
          <p:cNvSpPr txBox="1">
            <a:spLocks noGrp="1"/>
          </p:cNvSpPr>
          <p:nvPr>
            <p:ph type="body" idx="2"/>
          </p:nvPr>
        </p:nvSpPr>
        <p:spPr>
          <a:xfrm>
            <a:off x="1734499" y="1447800"/>
            <a:ext cx="9068100" cy="5880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90"/>
              </a:buClr>
              <a:buSzPts val="3200"/>
              <a:buFont typeface="Calibri"/>
              <a:buNone/>
              <a:defRPr sz="3200" b="1" i="0" u="none" strike="noStrike" cap="none">
                <a:solidFill>
                  <a:srgbClr val="000090"/>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43" name="Google Shape;43;gb0ce82024c_0_219"/>
          <p:cNvSpPr txBox="1">
            <a:spLocks noGrp="1"/>
          </p:cNvSpPr>
          <p:nvPr>
            <p:ph type="body" idx="3"/>
          </p:nvPr>
        </p:nvSpPr>
        <p:spPr>
          <a:xfrm>
            <a:off x="1734497" y="4670753"/>
            <a:ext cx="9068100" cy="977400"/>
          </a:xfrm>
          <a:prstGeom prst="rect">
            <a:avLst/>
          </a:prstGeom>
          <a:noFill/>
          <a:ln>
            <a:noFill/>
          </a:ln>
        </p:spPr>
        <p:txBody>
          <a:bodyPr spcFirstLastPara="1" wrap="square" lIns="91425" tIns="45700" rIns="91425" bIns="45700" anchor="t" anchorCtr="0">
            <a:noAutofit/>
          </a:bodyPr>
          <a:lstStyle>
            <a:lvl1pPr marL="457200" marR="0" lvl="0" indent="-387350" algn="l" rtl="0">
              <a:lnSpc>
                <a:spcPct val="100000"/>
              </a:lnSpc>
              <a:spcBef>
                <a:spcPts val="0"/>
              </a:spcBef>
              <a:spcAft>
                <a:spcPts val="0"/>
              </a:spcAft>
              <a:buClr>
                <a:srgbClr val="FF0000"/>
              </a:buClr>
              <a:buSzPts val="2500"/>
              <a:buFont typeface="Noto Sans Symbols"/>
              <a:buChar char="▪"/>
              <a:defRPr sz="2500" b="0" i="0" u="none" strike="noStrike" cap="none">
                <a:solidFill>
                  <a:srgbClr val="000000"/>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0">
            <a:alphaModFix/>
          </a:blip>
          <a:stretch>
            <a:fillRect/>
          </a:stretch>
        </a:blip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0.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8.xml"/><Relationship Id="rId4" Type="http://schemas.openxmlformats.org/officeDocument/2006/relationships/image" Target="../media/image11.jpg"/></Relationships>
</file>

<file path=ppt/slides/_rels/slide2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4.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8.xml"/><Relationship Id="rId6" Type="http://schemas.openxmlformats.org/officeDocument/2006/relationships/image" Target="../media/image14.png"/><Relationship Id="rId5" Type="http://schemas.openxmlformats.org/officeDocument/2006/relationships/hyperlink" Target="https://www.archives.gov/files/education/lessons/worksheets/artifact_analysis_worksheet_novice.pdf" TargetMode="External"/><Relationship Id="rId4" Type="http://schemas.openxmlformats.org/officeDocument/2006/relationships/image" Target="../media/image12.jp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9.xml"/><Relationship Id="rId1" Type="http://schemas.openxmlformats.org/officeDocument/2006/relationships/slideLayout" Target="../slideLayouts/slideLayout8.xml"/><Relationship Id="rId4" Type="http://schemas.openxmlformats.org/officeDocument/2006/relationships/image" Target="../media/image16.jpg"/></Relationships>
</file>

<file path=ppt/slides/_rels/slide3.xml.rels><?xml version="1.0" encoding="UTF-8" standalone="yes"?>
<Relationships xmlns="http://schemas.openxmlformats.org/package/2006/relationships"><Relationship Id="rId8" Type="http://schemas.openxmlformats.org/officeDocument/2006/relationships/slide" Target="slide68.xml"/><Relationship Id="rId3" Type="http://schemas.openxmlformats.org/officeDocument/2006/relationships/slide" Target="slide4.xml"/><Relationship Id="rId7" Type="http://schemas.openxmlformats.org/officeDocument/2006/relationships/slide" Target="slide58.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38.xml"/><Relationship Id="rId5" Type="http://schemas.openxmlformats.org/officeDocument/2006/relationships/slide" Target="slide27.xml"/><Relationship Id="rId10" Type="http://schemas.openxmlformats.org/officeDocument/2006/relationships/image" Target="../media/image4.jpg"/><Relationship Id="rId4" Type="http://schemas.openxmlformats.org/officeDocument/2006/relationships/slide" Target="slide8.xml"/><Relationship Id="rId9" Type="http://schemas.openxmlformats.org/officeDocument/2006/relationships/slide" Target="slide88.xml"/></Relationships>
</file>

<file path=ppt/slides/_rels/slide3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hyperlink" Target="https://www.youtube.com/watch?v=OCV-mbeI2Tw" TargetMode="External"/><Relationship Id="rId2" Type="http://schemas.openxmlformats.org/officeDocument/2006/relationships/notesSlide" Target="../notesSlides/notesSlide35.xml"/><Relationship Id="rId1" Type="http://schemas.openxmlformats.org/officeDocument/2006/relationships/slideLayout" Target="../slideLayouts/slideLayout8.xml"/><Relationship Id="rId4" Type="http://schemas.openxmlformats.org/officeDocument/2006/relationships/hyperlink" Target="https://www.youtube.com/watch?v=Y3utCntXrPo"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39.xml"/><Relationship Id="rId1" Type="http://schemas.openxmlformats.org/officeDocument/2006/relationships/slideLayout" Target="../slideLayouts/slideLayout6.xml"/><Relationship Id="rId5" Type="http://schemas.openxmlformats.org/officeDocument/2006/relationships/image" Target="../media/image24.jpg"/><Relationship Id="rId4" Type="http://schemas.openxmlformats.org/officeDocument/2006/relationships/image" Target="../media/image23.jpg"/></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30.jpg"/><Relationship Id="rId3" Type="http://schemas.openxmlformats.org/officeDocument/2006/relationships/image" Target="../media/image25.jpg"/><Relationship Id="rId7" Type="http://schemas.openxmlformats.org/officeDocument/2006/relationships/image" Target="../media/image29.jpg"/><Relationship Id="rId2" Type="http://schemas.openxmlformats.org/officeDocument/2006/relationships/notesSlide" Target="../notesSlides/notesSlide40.xml"/><Relationship Id="rId1" Type="http://schemas.openxmlformats.org/officeDocument/2006/relationships/slideLayout" Target="../slideLayouts/slideLayout6.xml"/><Relationship Id="rId6" Type="http://schemas.openxmlformats.org/officeDocument/2006/relationships/image" Target="../media/image28.jpg"/><Relationship Id="rId5" Type="http://schemas.openxmlformats.org/officeDocument/2006/relationships/image" Target="../media/image27.jpg"/><Relationship Id="rId4" Type="http://schemas.openxmlformats.org/officeDocument/2006/relationships/image" Target="../media/image26.jpg"/><Relationship Id="rId9" Type="http://schemas.openxmlformats.org/officeDocument/2006/relationships/image" Target="../media/image31.jpg"/></Relationships>
</file>

<file path=ppt/slides/_rels/slide41.xml.rels><?xml version="1.0" encoding="UTF-8" standalone="yes"?>
<Relationships xmlns="http://schemas.openxmlformats.org/package/2006/relationships"><Relationship Id="rId8" Type="http://schemas.openxmlformats.org/officeDocument/2006/relationships/image" Target="../media/image29.jpg"/><Relationship Id="rId3" Type="http://schemas.openxmlformats.org/officeDocument/2006/relationships/image" Target="../media/image25.jpg"/><Relationship Id="rId7" Type="http://schemas.openxmlformats.org/officeDocument/2006/relationships/image" Target="../media/image32.jpg"/><Relationship Id="rId2" Type="http://schemas.openxmlformats.org/officeDocument/2006/relationships/notesSlide" Target="../notesSlides/notesSlide41.xml"/><Relationship Id="rId1" Type="http://schemas.openxmlformats.org/officeDocument/2006/relationships/slideLayout" Target="../slideLayouts/slideLayout6.xml"/><Relationship Id="rId6" Type="http://schemas.openxmlformats.org/officeDocument/2006/relationships/image" Target="../media/image28.jpg"/><Relationship Id="rId5" Type="http://schemas.openxmlformats.org/officeDocument/2006/relationships/image" Target="../media/image27.jpg"/><Relationship Id="rId4" Type="http://schemas.openxmlformats.org/officeDocument/2006/relationships/image" Target="../media/image26.jpg"/><Relationship Id="rId9" Type="http://schemas.openxmlformats.org/officeDocument/2006/relationships/image" Target="../media/image30.jpg"/></Relationships>
</file>

<file path=ppt/slides/_rels/slide4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4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2.xml"/><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7.png"/></Relationships>
</file>

<file path=ppt/slides/_rels/slide5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3.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5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4.xml"/><Relationship Id="rId1" Type="http://schemas.openxmlformats.org/officeDocument/2006/relationships/slideLayout" Target="../slideLayouts/slideLayout2.xml"/><Relationship Id="rId5" Type="http://schemas.openxmlformats.org/officeDocument/2006/relationships/image" Target="../media/image42.jpg"/><Relationship Id="rId4" Type="http://schemas.openxmlformats.org/officeDocument/2006/relationships/image" Target="../media/image41.png"/></Relationships>
</file>

<file path=ppt/slides/_rels/slide5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5.xml"/><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3.png"/></Relationships>
</file>

<file path=ppt/slides/_rels/slide5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46.jp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59.xml"/><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hyperlink" Target="https://en.wikipedia.org/wiki/File:Lady_Liberty_under_a_blue_sky_(cropped).jpg"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49.jpg"/></Relationships>
</file>

<file path=ppt/slides/_rels/slide62.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3.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image" Target="../media/image47.jpg"/></Relationships>
</file>

<file path=ppt/slides/_rels/slide64.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47.jpg"/></Relationships>
</file>

<file path=ppt/slides/_rels/slide65.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69.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69.xml"/><Relationship Id="rId1" Type="http://schemas.openxmlformats.org/officeDocument/2006/relationships/slideLayout" Target="../slideLayouts/slideLayout7.xml"/><Relationship Id="rId4" Type="http://schemas.openxmlformats.org/officeDocument/2006/relationships/image" Target="../media/image49.jp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70.xml"/><Relationship Id="rId1" Type="http://schemas.openxmlformats.org/officeDocument/2006/relationships/slideLayout" Target="../slideLayouts/slideLayout7.xml"/><Relationship Id="rId4" Type="http://schemas.openxmlformats.org/officeDocument/2006/relationships/image" Target="../media/image49.jpg"/></Relationships>
</file>

<file path=ppt/slides/_rels/slide71.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71.xml"/><Relationship Id="rId1" Type="http://schemas.openxmlformats.org/officeDocument/2006/relationships/slideLayout" Target="../slideLayouts/slideLayout7.xml"/><Relationship Id="rId4" Type="http://schemas.openxmlformats.org/officeDocument/2006/relationships/image" Target="../media/image49.jpg"/></Relationships>
</file>

<file path=ppt/slides/_rels/slide72.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72.xml"/><Relationship Id="rId1" Type="http://schemas.openxmlformats.org/officeDocument/2006/relationships/slideLayout" Target="../slideLayouts/slideLayout7.xml"/><Relationship Id="rId4" Type="http://schemas.openxmlformats.org/officeDocument/2006/relationships/image" Target="../media/image49.jpg"/></Relationships>
</file>

<file path=ppt/slides/_rels/slide73.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73.xml"/><Relationship Id="rId1" Type="http://schemas.openxmlformats.org/officeDocument/2006/relationships/slideLayout" Target="../slideLayouts/slideLayout7.xml"/><Relationship Id="rId4" Type="http://schemas.openxmlformats.org/officeDocument/2006/relationships/image" Target="../media/image49.jpg"/></Relationships>
</file>

<file path=ppt/slides/_rels/slide74.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74.xml"/><Relationship Id="rId1" Type="http://schemas.openxmlformats.org/officeDocument/2006/relationships/slideLayout" Target="../slideLayouts/slideLayout7.xml"/><Relationship Id="rId4" Type="http://schemas.openxmlformats.org/officeDocument/2006/relationships/image" Target="../media/image49.jpg"/></Relationships>
</file>

<file path=ppt/slides/_rels/slide75.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75.xml"/><Relationship Id="rId1" Type="http://schemas.openxmlformats.org/officeDocument/2006/relationships/slideLayout" Target="../slideLayouts/slideLayout7.xml"/><Relationship Id="rId4" Type="http://schemas.openxmlformats.org/officeDocument/2006/relationships/image" Target="../media/image49.jpg"/></Relationships>
</file>

<file path=ppt/slides/_rels/slide76.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76.xml"/><Relationship Id="rId1" Type="http://schemas.openxmlformats.org/officeDocument/2006/relationships/slideLayout" Target="../slideLayouts/slideLayout7.xml"/><Relationship Id="rId4" Type="http://schemas.openxmlformats.org/officeDocument/2006/relationships/image" Target="../media/image49.jpg"/></Relationships>
</file>

<file path=ppt/slides/_rels/slide77.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77.xml"/><Relationship Id="rId1" Type="http://schemas.openxmlformats.org/officeDocument/2006/relationships/slideLayout" Target="../slideLayouts/slideLayout7.xml"/><Relationship Id="rId4" Type="http://schemas.openxmlformats.org/officeDocument/2006/relationships/image" Target="../media/image49.jpg"/></Relationships>
</file>

<file path=ppt/slides/_rels/slide78.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78.xml"/><Relationship Id="rId1" Type="http://schemas.openxmlformats.org/officeDocument/2006/relationships/slideLayout" Target="../slideLayouts/slideLayout7.xml"/><Relationship Id="rId4" Type="http://schemas.openxmlformats.org/officeDocument/2006/relationships/image" Target="../media/image49.jpg"/></Relationships>
</file>

<file path=ppt/slides/_rels/slide79.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79.xml"/><Relationship Id="rId1" Type="http://schemas.openxmlformats.org/officeDocument/2006/relationships/slideLayout" Target="../slideLayouts/slideLayout7.xml"/><Relationship Id="rId4" Type="http://schemas.openxmlformats.org/officeDocument/2006/relationships/image" Target="../media/image49.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80.xml"/><Relationship Id="rId1" Type="http://schemas.openxmlformats.org/officeDocument/2006/relationships/slideLayout" Target="../slideLayouts/slideLayout7.xml"/><Relationship Id="rId4" Type="http://schemas.openxmlformats.org/officeDocument/2006/relationships/image" Target="../media/image62.png"/></Relationships>
</file>

<file path=ppt/slides/_rels/slide81.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81.xml"/><Relationship Id="rId1" Type="http://schemas.openxmlformats.org/officeDocument/2006/relationships/slideLayout" Target="../slideLayouts/slideLayout7.xml"/><Relationship Id="rId4" Type="http://schemas.openxmlformats.org/officeDocument/2006/relationships/image" Target="../media/image49.jpg"/></Relationships>
</file>

<file path=ppt/slides/_rels/slide82.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82.xml"/><Relationship Id="rId1" Type="http://schemas.openxmlformats.org/officeDocument/2006/relationships/slideLayout" Target="../slideLayouts/slideLayout7.xml"/><Relationship Id="rId4" Type="http://schemas.openxmlformats.org/officeDocument/2006/relationships/image" Target="../media/image49.jpg"/></Relationships>
</file>

<file path=ppt/slides/_rels/slide83.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83.xml"/><Relationship Id="rId1" Type="http://schemas.openxmlformats.org/officeDocument/2006/relationships/slideLayout" Target="../slideLayouts/slideLayout7.xml"/><Relationship Id="rId4" Type="http://schemas.openxmlformats.org/officeDocument/2006/relationships/image" Target="../media/image49.jpg"/></Relationships>
</file>

<file path=ppt/slides/_rels/slide84.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84.xml"/><Relationship Id="rId1" Type="http://schemas.openxmlformats.org/officeDocument/2006/relationships/slideLayout" Target="../slideLayouts/slideLayout7.xml"/><Relationship Id="rId4" Type="http://schemas.openxmlformats.org/officeDocument/2006/relationships/image" Target="../media/image49.jpg"/></Relationships>
</file>

<file path=ppt/slides/_rels/slide85.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85.xml"/><Relationship Id="rId1" Type="http://schemas.openxmlformats.org/officeDocument/2006/relationships/slideLayout" Target="../slideLayouts/slideLayout7.xml"/><Relationship Id="rId4" Type="http://schemas.openxmlformats.org/officeDocument/2006/relationships/image" Target="../media/image49.jpg"/></Relationships>
</file>

<file path=ppt/slides/_rels/slide86.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86.xml"/><Relationship Id="rId1" Type="http://schemas.openxmlformats.org/officeDocument/2006/relationships/slideLayout" Target="../slideLayouts/slideLayout7.xml"/><Relationship Id="rId4" Type="http://schemas.openxmlformats.org/officeDocument/2006/relationships/image" Target="../media/image49.jpg"/></Relationships>
</file>

<file path=ppt/slides/_rels/slide87.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87.xml"/><Relationship Id="rId1" Type="http://schemas.openxmlformats.org/officeDocument/2006/relationships/slideLayout" Target="../slideLayouts/slideLayout7.xml"/><Relationship Id="rId4" Type="http://schemas.openxmlformats.org/officeDocument/2006/relationships/image" Target="../media/image4.jpg"/></Relationships>
</file>

<file path=ppt/slides/_rels/slide8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88.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47"/>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gb0ce82024c_0_22"/>
          <p:cNvSpPr txBox="1">
            <a:spLocks noGrp="1"/>
          </p:cNvSpPr>
          <p:nvPr>
            <p:ph type="title"/>
          </p:nvPr>
        </p:nvSpPr>
        <p:spPr>
          <a:xfrm>
            <a:off x="75532" y="982227"/>
            <a:ext cx="12116400" cy="598500"/>
          </a:xfrm>
          <a:prstGeom prst="rect">
            <a:avLst/>
          </a:prstGeom>
          <a:noFill/>
          <a:ln>
            <a:noFill/>
          </a:ln>
        </p:spPr>
        <p:txBody>
          <a:bodyPr spcFirstLastPara="1" wrap="square" lIns="68550" tIns="34275" rIns="68550" bIns="34275" anchor="t" anchorCtr="0">
            <a:noAutofit/>
          </a:bodyPr>
          <a:lstStyle/>
          <a:p>
            <a:pPr marL="0" marR="0" lvl="0" indent="0" algn="ctr" rtl="0">
              <a:lnSpc>
                <a:spcPct val="90000"/>
              </a:lnSpc>
              <a:spcBef>
                <a:spcPts val="0"/>
              </a:spcBef>
              <a:spcAft>
                <a:spcPts val="0"/>
              </a:spcAft>
              <a:buClr>
                <a:srgbClr val="FFFFFF"/>
              </a:buClr>
              <a:buSzPts val="4000"/>
              <a:buFont typeface="Calibri"/>
              <a:buNone/>
            </a:pPr>
            <a:r>
              <a:rPr lang="en-US"/>
              <a:t>Standards</a:t>
            </a:r>
            <a:endParaRPr/>
          </a:p>
        </p:txBody>
      </p:sp>
      <p:sp>
        <p:nvSpPr>
          <p:cNvPr id="111" name="Google Shape;111;gb0ce82024c_0_22"/>
          <p:cNvSpPr txBox="1">
            <a:spLocks noGrp="1"/>
          </p:cNvSpPr>
          <p:nvPr>
            <p:ph type="body" idx="2"/>
          </p:nvPr>
        </p:nvSpPr>
        <p:spPr>
          <a:xfrm>
            <a:off x="7276503" y="2305000"/>
            <a:ext cx="3976500" cy="441000"/>
          </a:xfrm>
          <a:prstGeom prst="rect">
            <a:avLst/>
          </a:prstGeom>
          <a:noFill/>
          <a:ln>
            <a:noFill/>
          </a:ln>
        </p:spPr>
        <p:txBody>
          <a:bodyPr spcFirstLastPara="1" wrap="square" lIns="68550" tIns="34275" rIns="68550" bIns="34275" anchor="t" anchorCtr="0">
            <a:noAutofit/>
          </a:bodyPr>
          <a:lstStyle/>
          <a:p>
            <a:pPr marL="0" lvl="0" indent="0" algn="ctr" rtl="0">
              <a:lnSpc>
                <a:spcPct val="90000"/>
              </a:lnSpc>
              <a:spcBef>
                <a:spcPts val="750"/>
              </a:spcBef>
              <a:spcAft>
                <a:spcPts val="0"/>
              </a:spcAft>
              <a:buSzPts val="3200"/>
              <a:buNone/>
            </a:pPr>
            <a:r>
              <a:rPr lang="en-US" sz="4000"/>
              <a:t>Class Discussion: </a:t>
            </a:r>
            <a:endParaRPr sz="4000"/>
          </a:p>
          <a:p>
            <a:pPr marL="0" lvl="0" indent="0" algn="ctr" rtl="0">
              <a:lnSpc>
                <a:spcPct val="90000"/>
              </a:lnSpc>
              <a:spcBef>
                <a:spcPts val="750"/>
              </a:spcBef>
              <a:spcAft>
                <a:spcPts val="0"/>
              </a:spcAft>
              <a:buSzPts val="3200"/>
              <a:buNone/>
            </a:pPr>
            <a:endParaRPr sz="4000"/>
          </a:p>
          <a:p>
            <a:pPr marL="0" lvl="0" indent="0" algn="ctr" rtl="0">
              <a:lnSpc>
                <a:spcPct val="90000"/>
              </a:lnSpc>
              <a:spcBef>
                <a:spcPts val="750"/>
              </a:spcBef>
              <a:spcAft>
                <a:spcPts val="0"/>
              </a:spcAft>
              <a:buSzPts val="3200"/>
              <a:buNone/>
            </a:pPr>
            <a:r>
              <a:rPr lang="en-US" sz="4000"/>
              <a:t>What does this symbol mean?</a:t>
            </a:r>
            <a:endParaRPr sz="4000"/>
          </a:p>
        </p:txBody>
      </p:sp>
      <p:sp>
        <p:nvSpPr>
          <p:cNvPr id="112" name="Google Shape;112;gb0ce82024c_0_22"/>
          <p:cNvSpPr txBox="1"/>
          <p:nvPr/>
        </p:nvSpPr>
        <p:spPr>
          <a:xfrm>
            <a:off x="100708" y="76201"/>
            <a:ext cx="12069300" cy="7014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4000"/>
              <a:buFont typeface="Calibri"/>
              <a:buNone/>
            </a:pPr>
            <a:r>
              <a:rPr lang="en-US" sz="4000" b="1" i="0" u="none" strike="noStrike" cap="none">
                <a:solidFill>
                  <a:srgbClr val="FFFFFF"/>
                </a:solidFill>
                <a:latin typeface="Calibri"/>
                <a:ea typeface="Calibri"/>
                <a:cs typeface="Calibri"/>
                <a:sym typeface="Calibri"/>
              </a:rPr>
              <a:t>What is a symbol?</a:t>
            </a:r>
            <a:endParaRPr sz="4000"/>
          </a:p>
        </p:txBody>
      </p:sp>
      <p:pic>
        <p:nvPicPr>
          <p:cNvPr id="113" name="Google Shape;113;gb0ce82024c_0_22"/>
          <p:cNvPicPr preferRelativeResize="0"/>
          <p:nvPr/>
        </p:nvPicPr>
        <p:blipFill rotWithShape="1">
          <a:blip r:embed="rId3">
            <a:alphaModFix/>
          </a:blip>
          <a:srcRect/>
          <a:stretch/>
        </p:blipFill>
        <p:spPr>
          <a:xfrm>
            <a:off x="997178" y="1171001"/>
            <a:ext cx="5442325" cy="54423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Google Shape;118;gb0ce82024c_0_29"/>
          <p:cNvSpPr txBox="1">
            <a:spLocks noGrp="1"/>
          </p:cNvSpPr>
          <p:nvPr>
            <p:ph type="title"/>
          </p:nvPr>
        </p:nvSpPr>
        <p:spPr>
          <a:xfrm>
            <a:off x="75532" y="982227"/>
            <a:ext cx="12116400" cy="598500"/>
          </a:xfrm>
          <a:prstGeom prst="rect">
            <a:avLst/>
          </a:prstGeom>
          <a:noFill/>
          <a:ln>
            <a:noFill/>
          </a:ln>
        </p:spPr>
        <p:txBody>
          <a:bodyPr spcFirstLastPara="1" wrap="square" lIns="68550" tIns="34275" rIns="68550" bIns="34275" anchor="t" anchorCtr="0">
            <a:noAutofit/>
          </a:bodyPr>
          <a:lstStyle/>
          <a:p>
            <a:pPr marL="0" marR="0" lvl="0" indent="0" algn="ctr" rtl="0">
              <a:lnSpc>
                <a:spcPct val="90000"/>
              </a:lnSpc>
              <a:spcBef>
                <a:spcPts val="0"/>
              </a:spcBef>
              <a:spcAft>
                <a:spcPts val="0"/>
              </a:spcAft>
              <a:buClr>
                <a:srgbClr val="FFFFFF"/>
              </a:buClr>
              <a:buSzPts val="4000"/>
              <a:buFont typeface="Calibri"/>
              <a:buNone/>
            </a:pPr>
            <a:r>
              <a:rPr lang="en-US"/>
              <a:t>Standards</a:t>
            </a:r>
            <a:endParaRPr/>
          </a:p>
        </p:txBody>
      </p:sp>
      <p:sp>
        <p:nvSpPr>
          <p:cNvPr id="119" name="Google Shape;119;gb0ce82024c_0_29"/>
          <p:cNvSpPr txBox="1"/>
          <p:nvPr/>
        </p:nvSpPr>
        <p:spPr>
          <a:xfrm>
            <a:off x="100708" y="76201"/>
            <a:ext cx="12069300" cy="7014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4000"/>
              <a:buFont typeface="Calibri"/>
              <a:buNone/>
            </a:pPr>
            <a:r>
              <a:rPr lang="en-US" sz="4000" b="1" i="0" u="none" strike="noStrike" cap="none">
                <a:solidFill>
                  <a:srgbClr val="FFFFFF"/>
                </a:solidFill>
                <a:latin typeface="Calibri"/>
                <a:ea typeface="Calibri"/>
                <a:cs typeface="Calibri"/>
                <a:sym typeface="Calibri"/>
              </a:rPr>
              <a:t>What is a symbol?</a:t>
            </a:r>
            <a:endParaRPr sz="4000"/>
          </a:p>
        </p:txBody>
      </p:sp>
      <p:sp>
        <p:nvSpPr>
          <p:cNvPr id="120" name="Google Shape;120;gb0ce82024c_0_29"/>
          <p:cNvSpPr txBox="1">
            <a:spLocks noGrp="1"/>
          </p:cNvSpPr>
          <p:nvPr>
            <p:ph type="body" idx="2"/>
          </p:nvPr>
        </p:nvSpPr>
        <p:spPr>
          <a:xfrm>
            <a:off x="7276503" y="2305000"/>
            <a:ext cx="3976500" cy="441000"/>
          </a:xfrm>
          <a:prstGeom prst="rect">
            <a:avLst/>
          </a:prstGeom>
          <a:noFill/>
          <a:ln>
            <a:noFill/>
          </a:ln>
        </p:spPr>
        <p:txBody>
          <a:bodyPr spcFirstLastPara="1" wrap="square" lIns="68550" tIns="34275" rIns="68550" bIns="34275" anchor="t" anchorCtr="0">
            <a:noAutofit/>
          </a:bodyPr>
          <a:lstStyle/>
          <a:p>
            <a:pPr marL="0" lvl="0" indent="0" algn="ctr" rtl="0">
              <a:lnSpc>
                <a:spcPct val="90000"/>
              </a:lnSpc>
              <a:spcBef>
                <a:spcPts val="750"/>
              </a:spcBef>
              <a:spcAft>
                <a:spcPts val="0"/>
              </a:spcAft>
              <a:buSzPts val="3200"/>
              <a:buNone/>
            </a:pPr>
            <a:r>
              <a:rPr lang="en-US" sz="4000"/>
              <a:t>Class Discussion: </a:t>
            </a:r>
            <a:endParaRPr sz="4000"/>
          </a:p>
          <a:p>
            <a:pPr marL="0" lvl="0" indent="0" algn="ctr" rtl="0">
              <a:lnSpc>
                <a:spcPct val="90000"/>
              </a:lnSpc>
              <a:spcBef>
                <a:spcPts val="750"/>
              </a:spcBef>
              <a:spcAft>
                <a:spcPts val="0"/>
              </a:spcAft>
              <a:buSzPts val="3200"/>
              <a:buNone/>
            </a:pPr>
            <a:endParaRPr sz="4000"/>
          </a:p>
          <a:p>
            <a:pPr marL="0" lvl="0" indent="0" algn="ctr" rtl="0">
              <a:lnSpc>
                <a:spcPct val="90000"/>
              </a:lnSpc>
              <a:spcBef>
                <a:spcPts val="750"/>
              </a:spcBef>
              <a:spcAft>
                <a:spcPts val="0"/>
              </a:spcAft>
              <a:buSzPts val="3200"/>
              <a:buNone/>
            </a:pPr>
            <a:r>
              <a:rPr lang="en-US" sz="4000"/>
              <a:t>What does this symbol mean?</a:t>
            </a:r>
            <a:endParaRPr sz="4000"/>
          </a:p>
        </p:txBody>
      </p:sp>
      <p:pic>
        <p:nvPicPr>
          <p:cNvPr id="121" name="Google Shape;121;gb0ce82024c_0_29"/>
          <p:cNvPicPr preferRelativeResize="0"/>
          <p:nvPr/>
        </p:nvPicPr>
        <p:blipFill rotWithShape="1">
          <a:blip r:embed="rId3">
            <a:alphaModFix/>
          </a:blip>
          <a:srcRect t="12907" b="13960"/>
          <a:stretch/>
        </p:blipFill>
        <p:spPr>
          <a:xfrm>
            <a:off x="854400" y="1580725"/>
            <a:ext cx="4991100" cy="45580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gb0ce82024c_0_36"/>
          <p:cNvSpPr txBox="1">
            <a:spLocks noGrp="1"/>
          </p:cNvSpPr>
          <p:nvPr>
            <p:ph type="title"/>
          </p:nvPr>
        </p:nvSpPr>
        <p:spPr>
          <a:xfrm>
            <a:off x="75532" y="982227"/>
            <a:ext cx="12116400" cy="598500"/>
          </a:xfrm>
          <a:prstGeom prst="rect">
            <a:avLst/>
          </a:prstGeom>
          <a:noFill/>
          <a:ln>
            <a:noFill/>
          </a:ln>
        </p:spPr>
        <p:txBody>
          <a:bodyPr spcFirstLastPara="1" wrap="square" lIns="68550" tIns="34275" rIns="68550" bIns="34275" anchor="t" anchorCtr="0">
            <a:noAutofit/>
          </a:bodyPr>
          <a:lstStyle/>
          <a:p>
            <a:pPr marL="0" marR="0" lvl="0" indent="0" algn="ctr" rtl="0">
              <a:lnSpc>
                <a:spcPct val="90000"/>
              </a:lnSpc>
              <a:spcBef>
                <a:spcPts val="0"/>
              </a:spcBef>
              <a:spcAft>
                <a:spcPts val="0"/>
              </a:spcAft>
              <a:buClr>
                <a:srgbClr val="FFFFFF"/>
              </a:buClr>
              <a:buSzPts val="4000"/>
              <a:buFont typeface="Calibri"/>
              <a:buNone/>
            </a:pPr>
            <a:r>
              <a:rPr lang="en-US"/>
              <a:t>Standards</a:t>
            </a:r>
            <a:endParaRPr/>
          </a:p>
        </p:txBody>
      </p:sp>
      <p:sp>
        <p:nvSpPr>
          <p:cNvPr id="127" name="Google Shape;127;gb0ce82024c_0_36"/>
          <p:cNvSpPr txBox="1"/>
          <p:nvPr/>
        </p:nvSpPr>
        <p:spPr>
          <a:xfrm>
            <a:off x="100708" y="76201"/>
            <a:ext cx="12069300" cy="7014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4000"/>
              <a:buFont typeface="Calibri"/>
              <a:buNone/>
            </a:pPr>
            <a:r>
              <a:rPr lang="en-US" sz="4000" b="1" i="0" u="none" strike="noStrike" cap="none">
                <a:solidFill>
                  <a:srgbClr val="FFFFFF"/>
                </a:solidFill>
                <a:latin typeface="Calibri"/>
                <a:ea typeface="Calibri"/>
                <a:cs typeface="Calibri"/>
                <a:sym typeface="Calibri"/>
              </a:rPr>
              <a:t>What is a symbol?</a:t>
            </a:r>
            <a:endParaRPr sz="4000"/>
          </a:p>
        </p:txBody>
      </p:sp>
      <p:pic>
        <p:nvPicPr>
          <p:cNvPr id="128" name="Google Shape;128;gb0ce82024c_0_36"/>
          <p:cNvPicPr preferRelativeResize="0"/>
          <p:nvPr/>
        </p:nvPicPr>
        <p:blipFill rotWithShape="1">
          <a:blip r:embed="rId3">
            <a:alphaModFix/>
          </a:blip>
          <a:srcRect/>
          <a:stretch/>
        </p:blipFill>
        <p:spPr>
          <a:xfrm>
            <a:off x="573255" y="1304179"/>
            <a:ext cx="5774275" cy="5324325"/>
          </a:xfrm>
          <a:prstGeom prst="rect">
            <a:avLst/>
          </a:prstGeom>
          <a:noFill/>
          <a:ln>
            <a:noFill/>
          </a:ln>
        </p:spPr>
      </p:pic>
      <p:sp>
        <p:nvSpPr>
          <p:cNvPr id="129" name="Google Shape;129;gb0ce82024c_0_36"/>
          <p:cNvSpPr txBox="1">
            <a:spLocks noGrp="1"/>
          </p:cNvSpPr>
          <p:nvPr>
            <p:ph type="body" idx="2"/>
          </p:nvPr>
        </p:nvSpPr>
        <p:spPr>
          <a:xfrm>
            <a:off x="7276503" y="2305000"/>
            <a:ext cx="3976500" cy="441000"/>
          </a:xfrm>
          <a:prstGeom prst="rect">
            <a:avLst/>
          </a:prstGeom>
          <a:noFill/>
          <a:ln>
            <a:noFill/>
          </a:ln>
        </p:spPr>
        <p:txBody>
          <a:bodyPr spcFirstLastPara="1" wrap="square" lIns="68550" tIns="34275" rIns="68550" bIns="34275" anchor="t" anchorCtr="0">
            <a:noAutofit/>
          </a:bodyPr>
          <a:lstStyle/>
          <a:p>
            <a:pPr marL="0" lvl="0" indent="0" algn="ctr" rtl="0">
              <a:lnSpc>
                <a:spcPct val="90000"/>
              </a:lnSpc>
              <a:spcBef>
                <a:spcPts val="750"/>
              </a:spcBef>
              <a:spcAft>
                <a:spcPts val="0"/>
              </a:spcAft>
              <a:buSzPts val="3200"/>
              <a:buNone/>
            </a:pPr>
            <a:r>
              <a:rPr lang="en-US" sz="4000"/>
              <a:t>Class Discussion: </a:t>
            </a:r>
            <a:endParaRPr sz="4000"/>
          </a:p>
          <a:p>
            <a:pPr marL="0" lvl="0" indent="0" algn="ctr" rtl="0">
              <a:lnSpc>
                <a:spcPct val="90000"/>
              </a:lnSpc>
              <a:spcBef>
                <a:spcPts val="750"/>
              </a:spcBef>
              <a:spcAft>
                <a:spcPts val="0"/>
              </a:spcAft>
              <a:buSzPts val="3200"/>
              <a:buNone/>
            </a:pPr>
            <a:endParaRPr sz="4000"/>
          </a:p>
          <a:p>
            <a:pPr marL="0" lvl="0" indent="0" algn="ctr" rtl="0">
              <a:lnSpc>
                <a:spcPct val="90000"/>
              </a:lnSpc>
              <a:spcBef>
                <a:spcPts val="750"/>
              </a:spcBef>
              <a:spcAft>
                <a:spcPts val="0"/>
              </a:spcAft>
              <a:buSzPts val="3200"/>
              <a:buNone/>
            </a:pPr>
            <a:r>
              <a:rPr lang="en-US" sz="4000"/>
              <a:t>What does this symbol mean?</a:t>
            </a:r>
            <a:endParaRPr sz="40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gb0ce82024c_0_43"/>
          <p:cNvSpPr txBox="1">
            <a:spLocks noGrp="1"/>
          </p:cNvSpPr>
          <p:nvPr>
            <p:ph type="title"/>
          </p:nvPr>
        </p:nvSpPr>
        <p:spPr>
          <a:xfrm>
            <a:off x="75532" y="982227"/>
            <a:ext cx="12116400" cy="598500"/>
          </a:xfrm>
          <a:prstGeom prst="rect">
            <a:avLst/>
          </a:prstGeom>
          <a:noFill/>
          <a:ln>
            <a:noFill/>
          </a:ln>
        </p:spPr>
        <p:txBody>
          <a:bodyPr spcFirstLastPara="1" wrap="square" lIns="68550" tIns="34275" rIns="68550" bIns="34275" anchor="t" anchorCtr="0">
            <a:noAutofit/>
          </a:bodyPr>
          <a:lstStyle/>
          <a:p>
            <a:pPr marL="0" marR="0" lvl="0" indent="0" algn="ctr" rtl="0">
              <a:lnSpc>
                <a:spcPct val="90000"/>
              </a:lnSpc>
              <a:spcBef>
                <a:spcPts val="0"/>
              </a:spcBef>
              <a:spcAft>
                <a:spcPts val="0"/>
              </a:spcAft>
              <a:buClr>
                <a:srgbClr val="FFFFFF"/>
              </a:buClr>
              <a:buSzPts val="4000"/>
              <a:buFont typeface="Calibri"/>
              <a:buNone/>
            </a:pPr>
            <a:r>
              <a:rPr lang="en-US"/>
              <a:t>Standards</a:t>
            </a:r>
            <a:endParaRPr/>
          </a:p>
        </p:txBody>
      </p:sp>
      <p:sp>
        <p:nvSpPr>
          <p:cNvPr id="135" name="Google Shape;135;gb0ce82024c_0_43"/>
          <p:cNvSpPr txBox="1">
            <a:spLocks noGrp="1"/>
          </p:cNvSpPr>
          <p:nvPr>
            <p:ph type="body" idx="2"/>
          </p:nvPr>
        </p:nvSpPr>
        <p:spPr>
          <a:xfrm>
            <a:off x="1338531" y="1564795"/>
            <a:ext cx="9590400" cy="441000"/>
          </a:xfrm>
          <a:prstGeom prst="rect">
            <a:avLst/>
          </a:prstGeom>
          <a:noFill/>
          <a:ln>
            <a:noFill/>
          </a:ln>
        </p:spPr>
        <p:txBody>
          <a:bodyPr spcFirstLastPara="1" wrap="square" lIns="68550" tIns="34275" rIns="68550" bIns="34275" anchor="t" anchorCtr="0">
            <a:noAutofit/>
          </a:bodyPr>
          <a:lstStyle/>
          <a:p>
            <a:pPr marL="0" lvl="0" indent="0" algn="l" rtl="0">
              <a:lnSpc>
                <a:spcPct val="90000"/>
              </a:lnSpc>
              <a:spcBef>
                <a:spcPts val="750"/>
              </a:spcBef>
              <a:spcAft>
                <a:spcPts val="0"/>
              </a:spcAft>
              <a:buSzPts val="3200"/>
              <a:buNone/>
            </a:pPr>
            <a:r>
              <a:rPr lang="en-US" sz="3200"/>
              <a:t>Class Discussion: </a:t>
            </a:r>
            <a:endParaRPr sz="3200"/>
          </a:p>
          <a:p>
            <a:pPr marL="0" lvl="0" indent="0" algn="l" rtl="0">
              <a:lnSpc>
                <a:spcPct val="90000"/>
              </a:lnSpc>
              <a:spcBef>
                <a:spcPts val="750"/>
              </a:spcBef>
              <a:spcAft>
                <a:spcPts val="0"/>
              </a:spcAft>
              <a:buSzPts val="3200"/>
              <a:buNone/>
            </a:pPr>
            <a:endParaRPr/>
          </a:p>
          <a:p>
            <a:pPr marL="0" lvl="0" indent="0" algn="l" rtl="0">
              <a:lnSpc>
                <a:spcPct val="90000"/>
              </a:lnSpc>
              <a:spcBef>
                <a:spcPts val="750"/>
              </a:spcBef>
              <a:spcAft>
                <a:spcPts val="0"/>
              </a:spcAft>
              <a:buSzPts val="3200"/>
              <a:buNone/>
            </a:pPr>
            <a:r>
              <a:rPr lang="en-US" sz="3200"/>
              <a:t>Identify examples of symbols in our classroom and describe why they are used.</a:t>
            </a:r>
            <a:endParaRPr sz="3200"/>
          </a:p>
        </p:txBody>
      </p:sp>
      <p:sp>
        <p:nvSpPr>
          <p:cNvPr id="136" name="Google Shape;136;gb0ce82024c_0_43"/>
          <p:cNvSpPr txBox="1"/>
          <p:nvPr/>
        </p:nvSpPr>
        <p:spPr>
          <a:xfrm>
            <a:off x="100708" y="76201"/>
            <a:ext cx="12069300" cy="7014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4000"/>
              <a:buFont typeface="Calibri"/>
              <a:buNone/>
            </a:pPr>
            <a:r>
              <a:rPr lang="en-US" sz="4000" b="1" i="0" u="none" strike="noStrike" cap="none">
                <a:solidFill>
                  <a:srgbClr val="FFFFFF"/>
                </a:solidFill>
                <a:latin typeface="Calibri"/>
                <a:ea typeface="Calibri"/>
                <a:cs typeface="Calibri"/>
                <a:sym typeface="Calibri"/>
              </a:rPr>
              <a:t>What is a symbol?</a:t>
            </a:r>
            <a:endParaRPr sz="40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gb0ce82024c_0_49"/>
          <p:cNvSpPr txBox="1">
            <a:spLocks noGrp="1"/>
          </p:cNvSpPr>
          <p:nvPr>
            <p:ph type="title"/>
          </p:nvPr>
        </p:nvSpPr>
        <p:spPr>
          <a:xfrm>
            <a:off x="75532" y="982227"/>
            <a:ext cx="12116400" cy="598500"/>
          </a:xfrm>
          <a:prstGeom prst="rect">
            <a:avLst/>
          </a:prstGeom>
          <a:noFill/>
          <a:ln>
            <a:noFill/>
          </a:ln>
        </p:spPr>
        <p:txBody>
          <a:bodyPr spcFirstLastPara="1" wrap="square" lIns="68550" tIns="34275" rIns="68550" bIns="34275" anchor="t" anchorCtr="0">
            <a:noAutofit/>
          </a:bodyPr>
          <a:lstStyle/>
          <a:p>
            <a:pPr marL="0" marR="0" lvl="0" indent="0" algn="ctr" rtl="0">
              <a:lnSpc>
                <a:spcPct val="90000"/>
              </a:lnSpc>
              <a:spcBef>
                <a:spcPts val="0"/>
              </a:spcBef>
              <a:spcAft>
                <a:spcPts val="0"/>
              </a:spcAft>
              <a:buClr>
                <a:srgbClr val="FFFFFF"/>
              </a:buClr>
              <a:buSzPts val="4000"/>
              <a:buFont typeface="Calibri"/>
              <a:buNone/>
            </a:pPr>
            <a:r>
              <a:rPr lang="en-US"/>
              <a:t>Standards</a:t>
            </a:r>
            <a:endParaRPr/>
          </a:p>
        </p:txBody>
      </p:sp>
      <p:sp>
        <p:nvSpPr>
          <p:cNvPr id="142" name="Google Shape;142;gb0ce82024c_0_49"/>
          <p:cNvSpPr txBox="1">
            <a:spLocks noGrp="1"/>
          </p:cNvSpPr>
          <p:nvPr>
            <p:ph type="body" idx="2"/>
          </p:nvPr>
        </p:nvSpPr>
        <p:spPr>
          <a:xfrm>
            <a:off x="7519499" y="1785350"/>
            <a:ext cx="4067700" cy="441000"/>
          </a:xfrm>
          <a:prstGeom prst="rect">
            <a:avLst/>
          </a:prstGeom>
          <a:noFill/>
          <a:ln>
            <a:noFill/>
          </a:ln>
        </p:spPr>
        <p:txBody>
          <a:bodyPr spcFirstLastPara="1" wrap="square" lIns="68550" tIns="34275" rIns="68550" bIns="34275" anchor="t" anchorCtr="0">
            <a:noAutofit/>
          </a:bodyPr>
          <a:lstStyle/>
          <a:p>
            <a:pPr marL="457200" lvl="0" indent="-431800" algn="l" rtl="0">
              <a:lnSpc>
                <a:spcPct val="90000"/>
              </a:lnSpc>
              <a:spcBef>
                <a:spcPts val="750"/>
              </a:spcBef>
              <a:spcAft>
                <a:spcPts val="0"/>
              </a:spcAft>
              <a:buSzPts val="3200"/>
              <a:buAutoNum type="arabicPeriod"/>
            </a:pPr>
            <a:r>
              <a:rPr lang="en-US"/>
              <a:t>In small groups, discuss and complete the worksheet </a:t>
            </a:r>
            <a:endParaRPr/>
          </a:p>
          <a:p>
            <a:pPr marL="457200" lvl="0" indent="0" algn="l" rtl="0">
              <a:lnSpc>
                <a:spcPct val="90000"/>
              </a:lnSpc>
              <a:spcBef>
                <a:spcPts val="750"/>
              </a:spcBef>
              <a:spcAft>
                <a:spcPts val="0"/>
              </a:spcAft>
              <a:buNone/>
            </a:pPr>
            <a:endParaRPr/>
          </a:p>
          <a:p>
            <a:pPr marL="457200" lvl="0" indent="-431800" algn="l" rtl="0">
              <a:lnSpc>
                <a:spcPct val="90000"/>
              </a:lnSpc>
              <a:spcBef>
                <a:spcPts val="750"/>
              </a:spcBef>
              <a:spcAft>
                <a:spcPts val="0"/>
              </a:spcAft>
              <a:buSzPts val="3200"/>
              <a:buAutoNum type="arabicPeriod"/>
            </a:pPr>
            <a:r>
              <a:rPr lang="en-US"/>
              <a:t>Share results with the whole group</a:t>
            </a:r>
            <a:endParaRPr/>
          </a:p>
          <a:p>
            <a:pPr marL="0" lvl="0" indent="0" algn="l" rtl="0">
              <a:lnSpc>
                <a:spcPct val="90000"/>
              </a:lnSpc>
              <a:spcBef>
                <a:spcPts val="750"/>
              </a:spcBef>
              <a:spcAft>
                <a:spcPts val="0"/>
              </a:spcAft>
              <a:buSzPts val="3200"/>
              <a:buNone/>
            </a:pPr>
            <a:endParaRPr sz="3200"/>
          </a:p>
        </p:txBody>
      </p:sp>
      <p:sp>
        <p:nvSpPr>
          <p:cNvPr id="143" name="Google Shape;143;gb0ce82024c_0_49"/>
          <p:cNvSpPr txBox="1"/>
          <p:nvPr/>
        </p:nvSpPr>
        <p:spPr>
          <a:xfrm>
            <a:off x="100708" y="76201"/>
            <a:ext cx="12069300" cy="7014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4000"/>
              <a:buFont typeface="Calibri"/>
              <a:buNone/>
            </a:pPr>
            <a:r>
              <a:rPr lang="en-US" sz="4000" b="1" i="0" u="none" strike="noStrike" cap="none">
                <a:solidFill>
                  <a:srgbClr val="FFFFFF"/>
                </a:solidFill>
                <a:latin typeface="Calibri"/>
                <a:ea typeface="Calibri"/>
                <a:cs typeface="Calibri"/>
                <a:sym typeface="Calibri"/>
              </a:rPr>
              <a:t>What is a symbol?</a:t>
            </a:r>
            <a:endParaRPr sz="4000"/>
          </a:p>
        </p:txBody>
      </p:sp>
      <p:pic>
        <p:nvPicPr>
          <p:cNvPr id="144" name="Google Shape;144;gb0ce82024c_0_49"/>
          <p:cNvPicPr preferRelativeResize="0"/>
          <p:nvPr/>
        </p:nvPicPr>
        <p:blipFill rotWithShape="1">
          <a:blip r:embed="rId3">
            <a:alphaModFix/>
          </a:blip>
          <a:srcRect l="5756" t="3286" r="6883" b="10669"/>
          <a:stretch/>
        </p:blipFill>
        <p:spPr>
          <a:xfrm>
            <a:off x="1453800" y="1147500"/>
            <a:ext cx="4229702" cy="5391023"/>
          </a:xfrm>
          <a:prstGeom prst="rect">
            <a:avLst/>
          </a:prstGeom>
          <a:noFill/>
          <a:ln w="38100" cap="flat" cmpd="sng">
            <a:solidFill>
              <a:schemeClr val="dk2"/>
            </a:solidFill>
            <a:prstDash val="solid"/>
            <a:round/>
            <a:headEnd type="none" w="sm" len="sm"/>
            <a:tailEnd type="none" w="sm" len="sm"/>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gb0ce82024c_0_57"/>
          <p:cNvSpPr txBox="1">
            <a:spLocks noGrp="1"/>
          </p:cNvSpPr>
          <p:nvPr>
            <p:ph type="title"/>
          </p:nvPr>
        </p:nvSpPr>
        <p:spPr>
          <a:xfrm>
            <a:off x="75532" y="982227"/>
            <a:ext cx="12116400" cy="598500"/>
          </a:xfrm>
          <a:prstGeom prst="rect">
            <a:avLst/>
          </a:prstGeom>
          <a:noFill/>
          <a:ln>
            <a:noFill/>
          </a:ln>
        </p:spPr>
        <p:txBody>
          <a:bodyPr spcFirstLastPara="1" wrap="square" lIns="68550" tIns="34275" rIns="68550" bIns="34275" anchor="t" anchorCtr="0">
            <a:noAutofit/>
          </a:bodyPr>
          <a:lstStyle/>
          <a:p>
            <a:pPr marL="0" marR="0" lvl="0" indent="0" algn="ctr" rtl="0">
              <a:lnSpc>
                <a:spcPct val="90000"/>
              </a:lnSpc>
              <a:spcBef>
                <a:spcPts val="0"/>
              </a:spcBef>
              <a:spcAft>
                <a:spcPts val="0"/>
              </a:spcAft>
              <a:buClr>
                <a:srgbClr val="FFFFFF"/>
              </a:buClr>
              <a:buSzPts val="4000"/>
              <a:buFont typeface="Calibri"/>
              <a:buNone/>
            </a:pPr>
            <a:r>
              <a:rPr lang="en-US"/>
              <a:t>Standards</a:t>
            </a:r>
            <a:endParaRPr/>
          </a:p>
        </p:txBody>
      </p:sp>
      <p:sp>
        <p:nvSpPr>
          <p:cNvPr id="150" name="Google Shape;150;gb0ce82024c_0_57"/>
          <p:cNvSpPr txBox="1">
            <a:spLocks noGrp="1"/>
          </p:cNvSpPr>
          <p:nvPr>
            <p:ph type="body" idx="2"/>
          </p:nvPr>
        </p:nvSpPr>
        <p:spPr>
          <a:xfrm>
            <a:off x="1338531" y="1060977"/>
            <a:ext cx="9590400" cy="441000"/>
          </a:xfrm>
          <a:prstGeom prst="rect">
            <a:avLst/>
          </a:prstGeom>
          <a:noFill/>
          <a:ln>
            <a:noFill/>
          </a:ln>
        </p:spPr>
        <p:txBody>
          <a:bodyPr spcFirstLastPara="1" wrap="square" lIns="68550" tIns="34275" rIns="68550" bIns="34275" anchor="t" anchorCtr="0">
            <a:noAutofit/>
          </a:bodyPr>
          <a:lstStyle/>
          <a:p>
            <a:pPr marL="0" lvl="0" indent="0" algn="l" rtl="0">
              <a:lnSpc>
                <a:spcPct val="90000"/>
              </a:lnSpc>
              <a:spcBef>
                <a:spcPts val="750"/>
              </a:spcBef>
              <a:spcAft>
                <a:spcPts val="0"/>
              </a:spcAft>
              <a:buSzPts val="3200"/>
              <a:buNone/>
            </a:pPr>
            <a:r>
              <a:rPr lang="en-US" sz="3200"/>
              <a:t>Let’s decode historical objects:</a:t>
            </a:r>
            <a:endParaRPr sz="3200"/>
          </a:p>
        </p:txBody>
      </p:sp>
      <p:sp>
        <p:nvSpPr>
          <p:cNvPr id="151" name="Google Shape;151;gb0ce82024c_0_57"/>
          <p:cNvSpPr txBox="1"/>
          <p:nvPr/>
        </p:nvSpPr>
        <p:spPr>
          <a:xfrm>
            <a:off x="100708" y="76201"/>
            <a:ext cx="12069300" cy="7014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4000"/>
              <a:buFont typeface="Calibri"/>
              <a:buNone/>
            </a:pPr>
            <a:r>
              <a:rPr lang="en-US" sz="4000" b="1">
                <a:solidFill>
                  <a:srgbClr val="FFFFFF"/>
                </a:solidFill>
                <a:latin typeface="Calibri"/>
                <a:ea typeface="Calibri"/>
                <a:cs typeface="Calibri"/>
                <a:sym typeface="Calibri"/>
              </a:rPr>
              <a:t>Decoding Historical Objects</a:t>
            </a:r>
            <a:endParaRPr sz="4000"/>
          </a:p>
        </p:txBody>
      </p:sp>
      <p:sp>
        <p:nvSpPr>
          <p:cNvPr id="152" name="Google Shape;152;gb0ce82024c_0_57"/>
          <p:cNvSpPr txBox="1">
            <a:spLocks noGrp="1"/>
          </p:cNvSpPr>
          <p:nvPr>
            <p:ph type="body" idx="1"/>
          </p:nvPr>
        </p:nvSpPr>
        <p:spPr>
          <a:xfrm>
            <a:off x="1029940" y="1599039"/>
            <a:ext cx="9590400" cy="2634900"/>
          </a:xfrm>
          <a:prstGeom prst="rect">
            <a:avLst/>
          </a:prstGeom>
          <a:noFill/>
          <a:ln>
            <a:noFill/>
          </a:ln>
        </p:spPr>
        <p:txBody>
          <a:bodyPr spcFirstLastPara="1" wrap="square" lIns="91425" tIns="45700" rIns="91425" bIns="45700" anchor="t" anchorCtr="0">
            <a:noAutofit/>
          </a:bodyPr>
          <a:lstStyle/>
          <a:p>
            <a:pPr marL="342900" marR="0" lvl="0" indent="-171450" algn="l" rtl="0">
              <a:lnSpc>
                <a:spcPct val="90000"/>
              </a:lnSpc>
              <a:spcBef>
                <a:spcPts val="0"/>
              </a:spcBef>
              <a:spcAft>
                <a:spcPts val="0"/>
              </a:spcAft>
              <a:buClr>
                <a:schemeClr val="dk1"/>
              </a:buClr>
              <a:buSzPts val="2500"/>
              <a:buFont typeface="Arial"/>
              <a:buNone/>
            </a:pPr>
            <a:r>
              <a:rPr lang="en-US"/>
              <a:t>  We can understand history by understanding the symbols and symbolic meaning in objects, artifacts ,or artworks.</a:t>
            </a:r>
            <a:endParaRPr/>
          </a:p>
        </p:txBody>
      </p:sp>
      <p:sp>
        <p:nvSpPr>
          <p:cNvPr id="153" name="Google Shape;153;gb0ce82024c_0_57"/>
          <p:cNvSpPr txBox="1"/>
          <p:nvPr/>
        </p:nvSpPr>
        <p:spPr>
          <a:xfrm>
            <a:off x="1338531" y="2475551"/>
            <a:ext cx="9590400" cy="441000"/>
          </a:xfrm>
          <a:prstGeom prst="rect">
            <a:avLst/>
          </a:prstGeom>
          <a:noFill/>
          <a:ln>
            <a:noFill/>
          </a:ln>
        </p:spPr>
        <p:txBody>
          <a:bodyPr spcFirstLastPara="1" wrap="square" lIns="68550" tIns="34275" rIns="68550" bIns="34275" anchor="t" anchorCtr="0">
            <a:noAutofit/>
          </a:bodyPr>
          <a:lstStyle/>
          <a:p>
            <a:pPr marL="0" marR="0" lvl="0" indent="0" algn="l" rtl="0">
              <a:lnSpc>
                <a:spcPct val="90000"/>
              </a:lnSpc>
              <a:spcBef>
                <a:spcPts val="750"/>
              </a:spcBef>
              <a:spcAft>
                <a:spcPts val="0"/>
              </a:spcAft>
              <a:buClr>
                <a:srgbClr val="000090"/>
              </a:buClr>
              <a:buSzPts val="3200"/>
              <a:buFont typeface="Arial"/>
              <a:buNone/>
            </a:pPr>
            <a:r>
              <a:rPr lang="en-US" sz="3200" b="1" i="0" u="none" strike="noStrike" cap="none">
                <a:solidFill>
                  <a:srgbClr val="000090"/>
                </a:solidFill>
                <a:latin typeface="Calibri"/>
                <a:ea typeface="Calibri"/>
                <a:cs typeface="Calibri"/>
                <a:sym typeface="Calibri"/>
              </a:rPr>
              <a:t>Class Discussion:</a:t>
            </a:r>
            <a:endParaRPr/>
          </a:p>
          <a:p>
            <a:pPr marL="0" marR="0" lvl="0" indent="0" algn="l" rtl="0">
              <a:lnSpc>
                <a:spcPct val="90000"/>
              </a:lnSpc>
              <a:spcBef>
                <a:spcPts val="750"/>
              </a:spcBef>
              <a:spcAft>
                <a:spcPts val="0"/>
              </a:spcAft>
              <a:buClr>
                <a:srgbClr val="000090"/>
              </a:buClr>
              <a:buSzPts val="3200"/>
              <a:buFont typeface="Arial"/>
              <a:buNone/>
            </a:pPr>
            <a:endParaRPr sz="2000" b="0" i="0" u="none" strike="noStrike" cap="none">
              <a:solidFill>
                <a:srgbClr val="000090"/>
              </a:solidFill>
              <a:latin typeface="Calibri"/>
              <a:ea typeface="Calibri"/>
              <a:cs typeface="Calibri"/>
              <a:sym typeface="Calibri"/>
            </a:endParaRPr>
          </a:p>
          <a:p>
            <a:pPr marL="0" marR="0" lvl="0" indent="0" algn="l" rtl="0">
              <a:lnSpc>
                <a:spcPct val="100000"/>
              </a:lnSpc>
              <a:spcBef>
                <a:spcPts val="0"/>
              </a:spcBef>
              <a:spcAft>
                <a:spcPts val="0"/>
              </a:spcAft>
              <a:buClr>
                <a:schemeClr val="accent1"/>
              </a:buClr>
              <a:buSzPts val="3200"/>
              <a:buFont typeface="Arial"/>
              <a:buNone/>
            </a:pPr>
            <a:r>
              <a:rPr lang="en-US" sz="2800" b="0" i="0" u="none" strike="noStrike" cap="none">
                <a:latin typeface="Arial"/>
                <a:ea typeface="Arial"/>
                <a:cs typeface="Arial"/>
                <a:sym typeface="Arial"/>
              </a:rPr>
              <a:t>Can you think of an object that communicates something important about the time in which it was made? </a:t>
            </a:r>
            <a:endParaRPr sz="2800" b="0" i="0" u="none" strike="noStrike" cap="none">
              <a:latin typeface="Aria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endParaRPr sz="2800" b="0" i="0" u="none" strike="noStrike" cap="none">
              <a:latin typeface="Arial"/>
              <a:ea typeface="Arial"/>
              <a:cs typeface="Arial"/>
              <a:sym typeface="Arial"/>
            </a:endParaRPr>
          </a:p>
          <a:p>
            <a:pPr marL="0" marR="0" lvl="0" indent="0" algn="l" rtl="0">
              <a:lnSpc>
                <a:spcPct val="100000"/>
              </a:lnSpc>
              <a:spcBef>
                <a:spcPts val="0"/>
              </a:spcBef>
              <a:spcAft>
                <a:spcPts val="0"/>
              </a:spcAft>
              <a:buClr>
                <a:schemeClr val="accent1"/>
              </a:buClr>
              <a:buSzPts val="3200"/>
              <a:buFont typeface="Arial"/>
              <a:buNone/>
            </a:pPr>
            <a:r>
              <a:rPr lang="en-US" sz="2800" b="0" i="0" u="none" strike="noStrike" cap="none">
                <a:latin typeface="Arial"/>
                <a:ea typeface="Arial"/>
                <a:cs typeface="Arial"/>
                <a:sym typeface="Arial"/>
              </a:rPr>
              <a:t>How about an object that tells something about your life or your community?</a:t>
            </a:r>
            <a:endParaRPr sz="2800" b="0" i="0" u="none" strike="noStrike" cap="none">
              <a:latin typeface="Arial"/>
              <a:ea typeface="Arial"/>
              <a:cs typeface="Arial"/>
              <a:sym typeface="Arial"/>
            </a:endParaRPr>
          </a:p>
          <a:p>
            <a:pPr marL="0" marR="0" lvl="0" indent="0" algn="l" rtl="0">
              <a:lnSpc>
                <a:spcPct val="90000"/>
              </a:lnSpc>
              <a:spcBef>
                <a:spcPts val="750"/>
              </a:spcBef>
              <a:spcAft>
                <a:spcPts val="0"/>
              </a:spcAft>
              <a:buClr>
                <a:srgbClr val="000090"/>
              </a:buClr>
              <a:buSzPts val="3200"/>
              <a:buFont typeface="Arial"/>
              <a:buNone/>
            </a:pPr>
            <a:endParaRPr sz="3200" b="1" i="0" u="none" strike="noStrike" cap="none">
              <a:solidFill>
                <a:srgbClr val="000090"/>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gb0ce82024c_0_252"/>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a:t>What is a primary source?</a:t>
            </a:r>
            <a:endParaRPr/>
          </a:p>
        </p:txBody>
      </p:sp>
      <p:sp>
        <p:nvSpPr>
          <p:cNvPr id="159" name="Google Shape;159;gb0ce82024c_0_252"/>
          <p:cNvSpPr txBox="1">
            <a:spLocks noGrp="1"/>
          </p:cNvSpPr>
          <p:nvPr>
            <p:ph type="body" idx="2"/>
          </p:nvPr>
        </p:nvSpPr>
        <p:spPr>
          <a:xfrm>
            <a:off x="807724" y="1447800"/>
            <a:ext cx="9590400" cy="5880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u="sng"/>
              <a:t>Primary Source</a:t>
            </a:r>
            <a:r>
              <a:rPr lang="en-US"/>
              <a:t> - an object, artwork, or other source of information that was made by someone who was there to experience it. </a:t>
            </a:r>
            <a:endParaRPr/>
          </a:p>
          <a:p>
            <a:pPr marL="0" lvl="0" indent="0" algn="l" rtl="0">
              <a:spcBef>
                <a:spcPts val="1000"/>
              </a:spcBef>
              <a:spcAft>
                <a:spcPts val="0"/>
              </a:spcAft>
              <a:buNone/>
            </a:pPr>
            <a:endParaRPr/>
          </a:p>
          <a:p>
            <a:pPr marL="0" lvl="0" indent="0" algn="l" rtl="0">
              <a:spcBef>
                <a:spcPts val="1000"/>
              </a:spcBef>
              <a:spcAft>
                <a:spcPts val="0"/>
              </a:spcAft>
              <a:buNone/>
            </a:pPr>
            <a:r>
              <a:rPr lang="en-US" u="sng"/>
              <a:t>Secondary Source</a:t>
            </a:r>
            <a:r>
              <a:rPr lang="en-US"/>
              <a:t>- an object, artwork, or other source of information that was made by someone who was NOT there to experience it.  </a:t>
            </a:r>
            <a:endParaRPr/>
          </a:p>
          <a:p>
            <a:pPr marL="0" lvl="0" indent="0" algn="l" rtl="0">
              <a:spcBef>
                <a:spcPts val="1000"/>
              </a:spcBef>
              <a:spcAft>
                <a:spcPts val="0"/>
              </a:spcAft>
              <a:buNone/>
            </a:pP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gb0ce82024c_0_271"/>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a:t>Identifying Primary Sources</a:t>
            </a:r>
            <a:endParaRPr/>
          </a:p>
        </p:txBody>
      </p:sp>
      <p:sp>
        <p:nvSpPr>
          <p:cNvPr id="165" name="Google Shape;165;gb0ce82024c_0_271"/>
          <p:cNvSpPr txBox="1">
            <a:spLocks noGrp="1"/>
          </p:cNvSpPr>
          <p:nvPr>
            <p:ph type="body" idx="3"/>
          </p:nvPr>
        </p:nvSpPr>
        <p:spPr>
          <a:xfrm>
            <a:off x="416100" y="4598675"/>
            <a:ext cx="11358000" cy="977400"/>
          </a:xfrm>
          <a:prstGeom prst="rect">
            <a:avLst/>
          </a:prstGeom>
        </p:spPr>
        <p:txBody>
          <a:bodyPr spcFirstLastPara="1" wrap="square" lIns="91425" tIns="45700" rIns="91425" bIns="45700" anchor="t" anchorCtr="0">
            <a:noAutofit/>
          </a:bodyPr>
          <a:lstStyle/>
          <a:p>
            <a:pPr marL="0" lvl="0" indent="0" algn="ctr" rtl="0">
              <a:spcBef>
                <a:spcPts val="1000"/>
              </a:spcBef>
              <a:spcAft>
                <a:spcPts val="0"/>
              </a:spcAft>
              <a:buNone/>
            </a:pPr>
            <a:r>
              <a:rPr lang="en-US" sz="3000"/>
              <a:t>Can art or an object be a primary source? Why or why not?</a:t>
            </a:r>
            <a:endParaRPr sz="3000"/>
          </a:p>
        </p:txBody>
      </p:sp>
      <p:sp>
        <p:nvSpPr>
          <p:cNvPr id="166" name="Google Shape;166;gb0ce82024c_0_271"/>
          <p:cNvSpPr txBox="1"/>
          <p:nvPr/>
        </p:nvSpPr>
        <p:spPr>
          <a:xfrm>
            <a:off x="647275" y="1109600"/>
            <a:ext cx="5378400" cy="2989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3000" b="1">
                <a:solidFill>
                  <a:schemeClr val="dk1"/>
                </a:solidFill>
              </a:rPr>
              <a:t>Primary Sources</a:t>
            </a:r>
            <a:endParaRPr sz="3000" b="1">
              <a:solidFill>
                <a:schemeClr val="dk1"/>
              </a:solidFill>
            </a:endParaRPr>
          </a:p>
          <a:p>
            <a:pPr marL="0" lvl="0" indent="0" algn="ctr" rtl="0">
              <a:spcBef>
                <a:spcPts val="0"/>
              </a:spcBef>
              <a:spcAft>
                <a:spcPts val="0"/>
              </a:spcAft>
              <a:buNone/>
            </a:pPr>
            <a:endParaRPr sz="1800">
              <a:solidFill>
                <a:schemeClr val="dk1"/>
              </a:solidFill>
            </a:endParaRPr>
          </a:p>
          <a:p>
            <a:pPr marL="457200" lvl="0" indent="-419100" algn="l" rtl="0">
              <a:spcBef>
                <a:spcPts val="0"/>
              </a:spcBef>
              <a:spcAft>
                <a:spcPts val="0"/>
              </a:spcAft>
              <a:buClr>
                <a:schemeClr val="dk1"/>
              </a:buClr>
              <a:buSzPts val="3000"/>
              <a:buChar char="-"/>
            </a:pPr>
            <a:r>
              <a:rPr lang="en-US" sz="3000">
                <a:solidFill>
                  <a:schemeClr val="dk1"/>
                </a:solidFill>
              </a:rPr>
              <a:t>Diary/Journal</a:t>
            </a:r>
            <a:endParaRPr sz="3000">
              <a:solidFill>
                <a:schemeClr val="dk1"/>
              </a:solidFill>
            </a:endParaRPr>
          </a:p>
          <a:p>
            <a:pPr marL="457200" lvl="0" indent="-419100" algn="l" rtl="0">
              <a:spcBef>
                <a:spcPts val="0"/>
              </a:spcBef>
              <a:spcAft>
                <a:spcPts val="0"/>
              </a:spcAft>
              <a:buClr>
                <a:schemeClr val="dk1"/>
              </a:buClr>
              <a:buSzPts val="3000"/>
              <a:buChar char="-"/>
            </a:pPr>
            <a:r>
              <a:rPr lang="en-US" sz="3000">
                <a:solidFill>
                  <a:schemeClr val="dk1"/>
                </a:solidFill>
              </a:rPr>
              <a:t>Autobiography</a:t>
            </a:r>
            <a:endParaRPr sz="3000">
              <a:solidFill>
                <a:schemeClr val="dk1"/>
              </a:solidFill>
            </a:endParaRPr>
          </a:p>
          <a:p>
            <a:pPr marL="457200" lvl="0" indent="-419100" algn="l" rtl="0">
              <a:spcBef>
                <a:spcPts val="0"/>
              </a:spcBef>
              <a:spcAft>
                <a:spcPts val="0"/>
              </a:spcAft>
              <a:buClr>
                <a:schemeClr val="dk1"/>
              </a:buClr>
              <a:buSzPts val="3000"/>
              <a:buChar char="-"/>
            </a:pPr>
            <a:r>
              <a:rPr lang="en-US" sz="3000">
                <a:solidFill>
                  <a:schemeClr val="dk1"/>
                </a:solidFill>
              </a:rPr>
              <a:t>Speeches</a:t>
            </a:r>
            <a:endParaRPr sz="3000">
              <a:solidFill>
                <a:schemeClr val="dk1"/>
              </a:solidFill>
            </a:endParaRPr>
          </a:p>
          <a:p>
            <a:pPr marL="457200" lvl="0" indent="-419100" algn="l" rtl="0">
              <a:spcBef>
                <a:spcPts val="0"/>
              </a:spcBef>
              <a:spcAft>
                <a:spcPts val="0"/>
              </a:spcAft>
              <a:buClr>
                <a:schemeClr val="dk1"/>
              </a:buClr>
              <a:buSzPts val="3000"/>
              <a:buChar char="-"/>
            </a:pPr>
            <a:r>
              <a:rPr lang="en-US" sz="3000">
                <a:solidFill>
                  <a:schemeClr val="dk1"/>
                </a:solidFill>
              </a:rPr>
              <a:t>Photos/Videos</a:t>
            </a:r>
            <a:endParaRPr sz="3000">
              <a:solidFill>
                <a:schemeClr val="dk1"/>
              </a:solidFill>
            </a:endParaRPr>
          </a:p>
        </p:txBody>
      </p:sp>
      <p:sp>
        <p:nvSpPr>
          <p:cNvPr id="167" name="Google Shape;167;gb0ce82024c_0_271"/>
          <p:cNvSpPr txBox="1"/>
          <p:nvPr/>
        </p:nvSpPr>
        <p:spPr>
          <a:xfrm>
            <a:off x="6209025" y="1109600"/>
            <a:ext cx="5378400" cy="3344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3000" b="1">
                <a:solidFill>
                  <a:schemeClr val="dk1"/>
                </a:solidFill>
              </a:rPr>
              <a:t>Secondary Sources</a:t>
            </a:r>
            <a:endParaRPr sz="3000" b="1">
              <a:solidFill>
                <a:schemeClr val="dk1"/>
              </a:solidFill>
            </a:endParaRPr>
          </a:p>
          <a:p>
            <a:pPr marL="0" lvl="0" indent="0" algn="ctr" rtl="0">
              <a:spcBef>
                <a:spcPts val="0"/>
              </a:spcBef>
              <a:spcAft>
                <a:spcPts val="0"/>
              </a:spcAft>
              <a:buNone/>
            </a:pPr>
            <a:endParaRPr sz="1800">
              <a:solidFill>
                <a:schemeClr val="dk1"/>
              </a:solidFill>
            </a:endParaRPr>
          </a:p>
          <a:p>
            <a:pPr marL="457200" lvl="0" indent="-419100" algn="l" rtl="0">
              <a:spcBef>
                <a:spcPts val="0"/>
              </a:spcBef>
              <a:spcAft>
                <a:spcPts val="0"/>
              </a:spcAft>
              <a:buClr>
                <a:schemeClr val="dk1"/>
              </a:buClr>
              <a:buSzPts val="3000"/>
              <a:buChar char="-"/>
            </a:pPr>
            <a:r>
              <a:rPr lang="en-US" sz="3000">
                <a:solidFill>
                  <a:schemeClr val="dk1"/>
                </a:solidFill>
              </a:rPr>
              <a:t>Textbooks</a:t>
            </a:r>
            <a:endParaRPr sz="3000">
              <a:solidFill>
                <a:schemeClr val="dk1"/>
              </a:solidFill>
            </a:endParaRPr>
          </a:p>
          <a:p>
            <a:pPr marL="457200" lvl="0" indent="-419100" algn="l" rtl="0">
              <a:spcBef>
                <a:spcPts val="0"/>
              </a:spcBef>
              <a:spcAft>
                <a:spcPts val="0"/>
              </a:spcAft>
              <a:buClr>
                <a:schemeClr val="dk1"/>
              </a:buClr>
              <a:buSzPts val="3000"/>
              <a:buChar char="-"/>
            </a:pPr>
            <a:r>
              <a:rPr lang="en-US" sz="3000">
                <a:solidFill>
                  <a:schemeClr val="dk1"/>
                </a:solidFill>
              </a:rPr>
              <a:t>Biography</a:t>
            </a:r>
            <a:endParaRPr sz="3000">
              <a:solidFill>
                <a:schemeClr val="dk1"/>
              </a:solidFill>
            </a:endParaRPr>
          </a:p>
          <a:p>
            <a:pPr marL="457200" lvl="0" indent="-419100" algn="l" rtl="0">
              <a:spcBef>
                <a:spcPts val="0"/>
              </a:spcBef>
              <a:spcAft>
                <a:spcPts val="0"/>
              </a:spcAft>
              <a:buClr>
                <a:schemeClr val="dk1"/>
              </a:buClr>
              <a:buSzPts val="3000"/>
              <a:buChar char="-"/>
            </a:pPr>
            <a:r>
              <a:rPr lang="en-US" sz="3000">
                <a:solidFill>
                  <a:schemeClr val="dk1"/>
                </a:solidFill>
              </a:rPr>
              <a:t>Informational Books</a:t>
            </a:r>
            <a:endParaRPr sz="3000">
              <a:solidFill>
                <a:schemeClr val="dk1"/>
              </a:solidFill>
            </a:endParaRPr>
          </a:p>
          <a:p>
            <a:pPr marL="457200" lvl="0" indent="-419100" algn="l" rtl="0">
              <a:spcBef>
                <a:spcPts val="0"/>
              </a:spcBef>
              <a:spcAft>
                <a:spcPts val="0"/>
              </a:spcAft>
              <a:buClr>
                <a:schemeClr val="dk1"/>
              </a:buClr>
              <a:buSzPts val="3000"/>
              <a:buChar char="-"/>
            </a:pPr>
            <a:r>
              <a:rPr lang="en-US" sz="3000">
                <a:solidFill>
                  <a:schemeClr val="dk1"/>
                </a:solidFill>
              </a:rPr>
              <a:t>Words written after an event has occured </a:t>
            </a:r>
            <a:endParaRPr sz="3000">
              <a:solidFill>
                <a:schemeClr val="dk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gb0ce82024c_0_259"/>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a:t>Identifying Primary Sources - Art</a:t>
            </a:r>
            <a:endParaRPr/>
          </a:p>
        </p:txBody>
      </p:sp>
      <p:sp>
        <p:nvSpPr>
          <p:cNvPr id="173" name="Google Shape;173;gb0ce82024c_0_259"/>
          <p:cNvSpPr txBox="1">
            <a:spLocks noGrp="1"/>
          </p:cNvSpPr>
          <p:nvPr>
            <p:ph type="body" idx="2"/>
          </p:nvPr>
        </p:nvSpPr>
        <p:spPr>
          <a:xfrm>
            <a:off x="1300799" y="1370725"/>
            <a:ext cx="9590400" cy="588000"/>
          </a:xfrm>
          <a:prstGeom prst="rect">
            <a:avLst/>
          </a:prstGeom>
        </p:spPr>
        <p:txBody>
          <a:bodyPr spcFirstLastPara="1" wrap="square" lIns="91425" tIns="45700" rIns="91425" bIns="45700" anchor="t" anchorCtr="0">
            <a:noAutofit/>
          </a:bodyPr>
          <a:lstStyle/>
          <a:p>
            <a:pPr marL="0" lvl="0" indent="0" algn="ctr" rtl="0">
              <a:spcBef>
                <a:spcPts val="1000"/>
              </a:spcBef>
              <a:spcAft>
                <a:spcPts val="0"/>
              </a:spcAft>
              <a:buNone/>
            </a:pPr>
            <a:r>
              <a:rPr lang="en-US"/>
              <a:t>Ask yourself: Was the artist making the art present at the event the art is about?</a:t>
            </a:r>
            <a:endParaRPr/>
          </a:p>
        </p:txBody>
      </p:sp>
      <p:cxnSp>
        <p:nvCxnSpPr>
          <p:cNvPr id="174" name="Google Shape;174;gb0ce82024c_0_259"/>
          <p:cNvCxnSpPr/>
          <p:nvPr/>
        </p:nvCxnSpPr>
        <p:spPr>
          <a:xfrm flipH="1">
            <a:off x="2851200" y="2496625"/>
            <a:ext cx="2219100" cy="631800"/>
          </a:xfrm>
          <a:prstGeom prst="straightConnector1">
            <a:avLst/>
          </a:prstGeom>
          <a:noFill/>
          <a:ln w="38100" cap="flat" cmpd="sng">
            <a:solidFill>
              <a:schemeClr val="dk2"/>
            </a:solidFill>
            <a:prstDash val="solid"/>
            <a:round/>
            <a:headEnd type="none" w="med" len="med"/>
            <a:tailEnd type="triangle" w="med" len="med"/>
          </a:ln>
        </p:spPr>
      </p:cxnSp>
      <p:cxnSp>
        <p:nvCxnSpPr>
          <p:cNvPr id="175" name="Google Shape;175;gb0ce82024c_0_259"/>
          <p:cNvCxnSpPr/>
          <p:nvPr/>
        </p:nvCxnSpPr>
        <p:spPr>
          <a:xfrm>
            <a:off x="6902525" y="2496625"/>
            <a:ext cx="2143800" cy="616500"/>
          </a:xfrm>
          <a:prstGeom prst="straightConnector1">
            <a:avLst/>
          </a:prstGeom>
          <a:noFill/>
          <a:ln w="38100" cap="flat" cmpd="sng">
            <a:solidFill>
              <a:schemeClr val="dk2"/>
            </a:solidFill>
            <a:prstDash val="solid"/>
            <a:round/>
            <a:headEnd type="none" w="med" len="med"/>
            <a:tailEnd type="triangle" w="med" len="med"/>
          </a:ln>
        </p:spPr>
      </p:cxnSp>
      <p:sp>
        <p:nvSpPr>
          <p:cNvPr id="176" name="Google Shape;176;gb0ce82024c_0_259"/>
          <p:cNvSpPr txBox="1"/>
          <p:nvPr/>
        </p:nvSpPr>
        <p:spPr>
          <a:xfrm>
            <a:off x="5162775" y="6118250"/>
            <a:ext cx="8877000" cy="103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7" name="Google Shape;177;gb0ce82024c_0_259"/>
          <p:cNvSpPr txBox="1"/>
          <p:nvPr/>
        </p:nvSpPr>
        <p:spPr>
          <a:xfrm>
            <a:off x="1340775" y="3405875"/>
            <a:ext cx="3544500" cy="2897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800"/>
              <a:t>Yes! </a:t>
            </a:r>
            <a:endParaRPr sz="2800"/>
          </a:p>
          <a:p>
            <a:pPr marL="0" lvl="0" indent="0" algn="ctr" rtl="0">
              <a:spcBef>
                <a:spcPts val="0"/>
              </a:spcBef>
              <a:spcAft>
                <a:spcPts val="0"/>
              </a:spcAft>
              <a:buNone/>
            </a:pPr>
            <a:r>
              <a:rPr lang="en-US" sz="2000"/>
              <a:t>The artist who made the art was present at the event the art is about.</a:t>
            </a:r>
            <a:endParaRPr sz="2000"/>
          </a:p>
          <a:p>
            <a:pPr marL="0" lvl="0" indent="0" algn="ctr" rtl="0">
              <a:spcBef>
                <a:spcPts val="0"/>
              </a:spcBef>
              <a:spcAft>
                <a:spcPts val="0"/>
              </a:spcAft>
              <a:buNone/>
            </a:pPr>
            <a:endParaRPr sz="2000"/>
          </a:p>
          <a:p>
            <a:pPr marL="0" lvl="0" indent="0" algn="ctr" rtl="0">
              <a:spcBef>
                <a:spcPts val="0"/>
              </a:spcBef>
              <a:spcAft>
                <a:spcPts val="0"/>
              </a:spcAft>
              <a:buNone/>
            </a:pPr>
            <a:r>
              <a:rPr lang="en-US" sz="3000"/>
              <a:t>Primary Source</a:t>
            </a:r>
            <a:endParaRPr sz="3000"/>
          </a:p>
          <a:p>
            <a:pPr marL="0" lvl="0" indent="0" algn="l" rtl="0">
              <a:spcBef>
                <a:spcPts val="0"/>
              </a:spcBef>
              <a:spcAft>
                <a:spcPts val="0"/>
              </a:spcAft>
              <a:buNone/>
            </a:pPr>
            <a:endParaRPr/>
          </a:p>
        </p:txBody>
      </p:sp>
      <p:sp>
        <p:nvSpPr>
          <p:cNvPr id="178" name="Google Shape;178;gb0ce82024c_0_259"/>
          <p:cNvSpPr txBox="1"/>
          <p:nvPr/>
        </p:nvSpPr>
        <p:spPr>
          <a:xfrm>
            <a:off x="7346700" y="3405875"/>
            <a:ext cx="3544500" cy="2897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800"/>
              <a:t>No! </a:t>
            </a:r>
            <a:endParaRPr sz="2800"/>
          </a:p>
          <a:p>
            <a:pPr marL="0" lvl="0" indent="0" algn="ctr" rtl="0">
              <a:spcBef>
                <a:spcPts val="0"/>
              </a:spcBef>
              <a:spcAft>
                <a:spcPts val="0"/>
              </a:spcAft>
              <a:buNone/>
            </a:pPr>
            <a:r>
              <a:rPr lang="en-US" sz="2000"/>
              <a:t>The artist who made the art was NOT present at the event the art is about. </a:t>
            </a:r>
            <a:endParaRPr sz="2000"/>
          </a:p>
          <a:p>
            <a:pPr marL="0" lvl="0" indent="0" algn="ctr" rtl="0">
              <a:spcBef>
                <a:spcPts val="0"/>
              </a:spcBef>
              <a:spcAft>
                <a:spcPts val="0"/>
              </a:spcAft>
              <a:buNone/>
            </a:pPr>
            <a:endParaRPr sz="2000"/>
          </a:p>
          <a:p>
            <a:pPr marL="0" lvl="0" indent="0" algn="ctr" rtl="0">
              <a:spcBef>
                <a:spcPts val="0"/>
              </a:spcBef>
              <a:spcAft>
                <a:spcPts val="0"/>
              </a:spcAft>
              <a:buClr>
                <a:schemeClr val="dk1"/>
              </a:buClr>
              <a:buSzPts val="1100"/>
              <a:buFont typeface="Arial"/>
              <a:buNone/>
            </a:pPr>
            <a:r>
              <a:rPr lang="en-US" sz="3000">
                <a:solidFill>
                  <a:schemeClr val="dk1"/>
                </a:solidFill>
              </a:rPr>
              <a:t>Secondary Source</a:t>
            </a:r>
            <a:endParaRPr sz="2000"/>
          </a:p>
          <a:p>
            <a:pPr marL="0" lvl="0" indent="0" algn="l" rtl="0">
              <a:spcBef>
                <a:spcPts val="0"/>
              </a:spcBef>
              <a:spcAft>
                <a:spcPts val="0"/>
              </a:spcAft>
              <a:buNone/>
            </a:pP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gb0ce82024c_0_65"/>
          <p:cNvSpPr txBox="1">
            <a:spLocks noGrp="1"/>
          </p:cNvSpPr>
          <p:nvPr>
            <p:ph type="title"/>
          </p:nvPr>
        </p:nvSpPr>
        <p:spPr>
          <a:xfrm>
            <a:off x="75532" y="982227"/>
            <a:ext cx="12116400" cy="598500"/>
          </a:xfrm>
          <a:prstGeom prst="rect">
            <a:avLst/>
          </a:prstGeom>
          <a:noFill/>
          <a:ln>
            <a:noFill/>
          </a:ln>
        </p:spPr>
        <p:txBody>
          <a:bodyPr spcFirstLastPara="1" wrap="square" lIns="68550" tIns="34275" rIns="68550" bIns="34275" anchor="t" anchorCtr="0">
            <a:noAutofit/>
          </a:bodyPr>
          <a:lstStyle/>
          <a:p>
            <a:pPr marL="0" marR="0" lvl="0" indent="0" algn="ctr" rtl="0">
              <a:lnSpc>
                <a:spcPct val="90000"/>
              </a:lnSpc>
              <a:spcBef>
                <a:spcPts val="0"/>
              </a:spcBef>
              <a:spcAft>
                <a:spcPts val="0"/>
              </a:spcAft>
              <a:buClr>
                <a:srgbClr val="FFFFFF"/>
              </a:buClr>
              <a:buSzPts val="4000"/>
              <a:buFont typeface="Calibri"/>
              <a:buNone/>
            </a:pPr>
            <a:r>
              <a:rPr lang="en-US"/>
              <a:t>Standards</a:t>
            </a:r>
            <a:endParaRPr/>
          </a:p>
        </p:txBody>
      </p:sp>
      <p:sp>
        <p:nvSpPr>
          <p:cNvPr id="184" name="Google Shape;184;gb0ce82024c_0_65"/>
          <p:cNvSpPr txBox="1"/>
          <p:nvPr/>
        </p:nvSpPr>
        <p:spPr>
          <a:xfrm>
            <a:off x="100708" y="76201"/>
            <a:ext cx="12069300" cy="7014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4000"/>
              <a:buFont typeface="Calibri"/>
              <a:buNone/>
            </a:pPr>
            <a:r>
              <a:rPr lang="en-US" sz="4000" b="1">
                <a:solidFill>
                  <a:srgbClr val="FFFFFF"/>
                </a:solidFill>
                <a:latin typeface="Calibri"/>
                <a:ea typeface="Calibri"/>
                <a:cs typeface="Calibri"/>
                <a:sym typeface="Calibri"/>
              </a:rPr>
              <a:t>Using Visual Literacy</a:t>
            </a:r>
            <a:endParaRPr sz="4000"/>
          </a:p>
        </p:txBody>
      </p:sp>
      <p:sp>
        <p:nvSpPr>
          <p:cNvPr id="185" name="Google Shape;185;gb0ce82024c_0_65"/>
          <p:cNvSpPr txBox="1">
            <a:spLocks noGrp="1"/>
          </p:cNvSpPr>
          <p:nvPr>
            <p:ph type="body" idx="2"/>
          </p:nvPr>
        </p:nvSpPr>
        <p:spPr>
          <a:xfrm>
            <a:off x="5196871" y="2697000"/>
            <a:ext cx="6422400" cy="651000"/>
          </a:xfrm>
          <a:prstGeom prst="rect">
            <a:avLst/>
          </a:prstGeom>
          <a:noFill/>
          <a:ln>
            <a:noFill/>
          </a:ln>
        </p:spPr>
        <p:txBody>
          <a:bodyPr spcFirstLastPara="1" wrap="square" lIns="91425" tIns="45700" rIns="91425" bIns="45700" anchor="t" anchorCtr="0">
            <a:noAutofit/>
          </a:bodyPr>
          <a:lstStyle/>
          <a:p>
            <a:pPr marL="342900" marR="0" lvl="0" indent="-171450" algn="ctr" rtl="0">
              <a:lnSpc>
                <a:spcPct val="90000"/>
              </a:lnSpc>
              <a:spcBef>
                <a:spcPts val="750"/>
              </a:spcBef>
              <a:spcAft>
                <a:spcPts val="0"/>
              </a:spcAft>
              <a:buClr>
                <a:srgbClr val="000090"/>
              </a:buClr>
              <a:buSzPts val="3200"/>
              <a:buFont typeface="Arial"/>
              <a:buNone/>
            </a:pPr>
            <a:r>
              <a:rPr lang="en-US" sz="3200"/>
              <a:t>   Utilize the Visual Literacy tool to decode the meaning contained in historical objects.</a:t>
            </a:r>
            <a:endParaRPr sz="3200"/>
          </a:p>
        </p:txBody>
      </p:sp>
      <p:pic>
        <p:nvPicPr>
          <p:cNvPr id="186" name="Google Shape;186;gb0ce82024c_0_65"/>
          <p:cNvPicPr preferRelativeResize="0"/>
          <p:nvPr/>
        </p:nvPicPr>
        <p:blipFill>
          <a:blip r:embed="rId3">
            <a:alphaModFix/>
          </a:blip>
          <a:stretch>
            <a:fillRect/>
          </a:stretch>
        </p:blipFill>
        <p:spPr>
          <a:xfrm>
            <a:off x="588950" y="1066500"/>
            <a:ext cx="4311550" cy="5579674"/>
          </a:xfrm>
          <a:prstGeom prst="rect">
            <a:avLst/>
          </a:prstGeom>
          <a:noFill/>
          <a:ln w="28575" cap="flat" cmpd="sng">
            <a:solidFill>
              <a:srgbClr val="000000"/>
            </a:solidFill>
            <a:prstDash val="solid"/>
            <a:round/>
            <a:headEnd type="none" w="sm" len="sm"/>
            <a:tailEnd type="none" w="sm" len="sm"/>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1"/>
        <p:cNvGrpSpPr/>
        <p:nvPr/>
      </p:nvGrpSpPr>
      <p:grpSpPr>
        <a:xfrm>
          <a:off x="0" y="0"/>
          <a:ext cx="0" cy="0"/>
          <a:chOff x="0" y="0"/>
          <a:chExt cx="0" cy="0"/>
        </a:xfrm>
      </p:grpSpPr>
      <p:sp>
        <p:nvSpPr>
          <p:cNvPr id="52" name="Google Shape;52;p2"/>
          <p:cNvSpPr txBox="1">
            <a:spLocks noGrp="1"/>
          </p:cNvSpPr>
          <p:nvPr>
            <p:ph type="title"/>
          </p:nvPr>
        </p:nvSpPr>
        <p:spPr>
          <a:xfrm>
            <a:off x="75531" y="166636"/>
            <a:ext cx="12116469" cy="798006"/>
          </a:xfrm>
          <a:prstGeom prst="rect">
            <a:avLst/>
          </a:prstGeom>
          <a:noFill/>
          <a:ln>
            <a:noFill/>
          </a:ln>
        </p:spPr>
        <p:txBody>
          <a:bodyPr spcFirstLastPara="1" wrap="square" lIns="91425" tIns="45700" rIns="91425" bIns="45700" anchor="t" anchorCtr="0">
            <a:noAutofit/>
          </a:bodyPr>
          <a:lstStyle/>
          <a:p>
            <a:pPr marL="0" lvl="0" indent="0" algn="ctr" rtl="0">
              <a:spcBef>
                <a:spcPts val="0"/>
              </a:spcBef>
              <a:spcAft>
                <a:spcPts val="0"/>
              </a:spcAft>
              <a:buClr>
                <a:schemeClr val="lt1"/>
              </a:buClr>
              <a:buSzPts val="4000"/>
              <a:buFont typeface="Calibri"/>
              <a:buNone/>
            </a:pPr>
            <a:r>
              <a:rPr lang="en-US">
                <a:solidFill>
                  <a:schemeClr val="lt1"/>
                </a:solidFill>
              </a:rPr>
              <a:t>Third Grade Unit: </a:t>
            </a:r>
            <a:r>
              <a:rPr lang="en-US">
                <a:solidFill>
                  <a:srgbClr val="FFFFFF"/>
                </a:solidFill>
              </a:rPr>
              <a:t>Organization of Unit</a:t>
            </a:r>
            <a:endParaRPr sz="6800">
              <a:solidFill>
                <a:srgbClr val="FFFFFF"/>
              </a:solidFill>
            </a:endParaRPr>
          </a:p>
        </p:txBody>
      </p:sp>
      <p:sp>
        <p:nvSpPr>
          <p:cNvPr id="53" name="Google Shape;53;p2"/>
          <p:cNvSpPr txBox="1">
            <a:spLocks noGrp="1"/>
          </p:cNvSpPr>
          <p:nvPr>
            <p:ph type="body" idx="2"/>
          </p:nvPr>
        </p:nvSpPr>
        <p:spPr>
          <a:xfrm>
            <a:off x="5641650" y="1495050"/>
            <a:ext cx="6832200" cy="5880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000090"/>
              </a:buClr>
              <a:buSzPts val="3200"/>
              <a:buNone/>
            </a:pPr>
            <a:r>
              <a:rPr lang="en-US" sz="3000"/>
              <a:t>Unit Organization:</a:t>
            </a:r>
            <a:endParaRPr sz="3000"/>
          </a:p>
          <a:p>
            <a:pPr marL="0" lvl="0" indent="0" algn="l" rtl="0">
              <a:lnSpc>
                <a:spcPct val="90000"/>
              </a:lnSpc>
              <a:spcBef>
                <a:spcPts val="0"/>
              </a:spcBef>
              <a:spcAft>
                <a:spcPts val="0"/>
              </a:spcAft>
              <a:buClr>
                <a:srgbClr val="000090"/>
              </a:buClr>
              <a:buSzPts val="3200"/>
              <a:buNone/>
            </a:pPr>
            <a:endParaRPr sz="1800"/>
          </a:p>
          <a:p>
            <a:pPr marL="457200" lvl="0" indent="-419100" algn="l" rtl="0">
              <a:lnSpc>
                <a:spcPct val="90000"/>
              </a:lnSpc>
              <a:spcBef>
                <a:spcPts val="0"/>
              </a:spcBef>
              <a:spcAft>
                <a:spcPts val="0"/>
              </a:spcAft>
              <a:buSzPts val="3000"/>
              <a:buAutoNum type="alphaUcPeriod"/>
            </a:pPr>
            <a:r>
              <a:rPr lang="en-US" sz="3000"/>
              <a:t>Learning Objective</a:t>
            </a:r>
            <a:endParaRPr sz="3000"/>
          </a:p>
          <a:p>
            <a:pPr marL="457200" lvl="0" indent="0" algn="l" rtl="0">
              <a:lnSpc>
                <a:spcPct val="90000"/>
              </a:lnSpc>
              <a:spcBef>
                <a:spcPts val="0"/>
              </a:spcBef>
              <a:spcAft>
                <a:spcPts val="0"/>
              </a:spcAft>
              <a:buNone/>
            </a:pPr>
            <a:endParaRPr sz="1800"/>
          </a:p>
          <a:p>
            <a:pPr marL="914400" lvl="1" indent="-419100" algn="l" rtl="0">
              <a:lnSpc>
                <a:spcPct val="90000"/>
              </a:lnSpc>
              <a:spcBef>
                <a:spcPts val="0"/>
              </a:spcBef>
              <a:spcAft>
                <a:spcPts val="0"/>
              </a:spcAft>
              <a:buSzPts val="3000"/>
              <a:buAutoNum type="alphaLcPeriod"/>
            </a:pPr>
            <a:r>
              <a:rPr lang="en-US" sz="3000"/>
              <a:t>Key Question</a:t>
            </a:r>
            <a:endParaRPr sz="3000"/>
          </a:p>
          <a:p>
            <a:pPr marL="914400" lvl="1" indent="-419100" algn="l" rtl="0">
              <a:lnSpc>
                <a:spcPct val="90000"/>
              </a:lnSpc>
              <a:spcBef>
                <a:spcPts val="0"/>
              </a:spcBef>
              <a:spcAft>
                <a:spcPts val="0"/>
              </a:spcAft>
              <a:buSzPts val="3000"/>
              <a:buAutoNum type="alphaLcPeriod"/>
            </a:pPr>
            <a:r>
              <a:rPr lang="en-US" sz="3000"/>
              <a:t>Key Question</a:t>
            </a:r>
            <a:endParaRPr sz="3000"/>
          </a:p>
          <a:p>
            <a:pPr marL="914400" lvl="0" indent="0" algn="l" rtl="0">
              <a:lnSpc>
                <a:spcPct val="90000"/>
              </a:lnSpc>
              <a:spcBef>
                <a:spcPts val="0"/>
              </a:spcBef>
              <a:spcAft>
                <a:spcPts val="0"/>
              </a:spcAft>
              <a:buNone/>
            </a:pPr>
            <a:endParaRPr sz="1800"/>
          </a:p>
          <a:p>
            <a:pPr marL="457200" lvl="0" indent="-419100" algn="l" rtl="0">
              <a:lnSpc>
                <a:spcPct val="90000"/>
              </a:lnSpc>
              <a:spcBef>
                <a:spcPts val="0"/>
              </a:spcBef>
              <a:spcAft>
                <a:spcPts val="0"/>
              </a:spcAft>
              <a:buSzPts val="3000"/>
              <a:buAutoNum type="alphaUcPeriod"/>
            </a:pPr>
            <a:r>
              <a:rPr lang="en-US" sz="3000"/>
              <a:t>Final Learning Project</a:t>
            </a:r>
            <a:endParaRPr sz="3000"/>
          </a:p>
          <a:p>
            <a:pPr marL="457200" lvl="0" indent="0" algn="l" rtl="0">
              <a:lnSpc>
                <a:spcPct val="90000"/>
              </a:lnSpc>
              <a:spcBef>
                <a:spcPts val="0"/>
              </a:spcBef>
              <a:spcAft>
                <a:spcPts val="0"/>
              </a:spcAft>
              <a:buNone/>
            </a:pPr>
            <a:endParaRPr sz="1800"/>
          </a:p>
          <a:p>
            <a:pPr marL="457200" lvl="0" indent="-419100" algn="l" rtl="0">
              <a:lnSpc>
                <a:spcPct val="90000"/>
              </a:lnSpc>
              <a:spcBef>
                <a:spcPts val="0"/>
              </a:spcBef>
              <a:spcAft>
                <a:spcPts val="0"/>
              </a:spcAft>
              <a:buSzPts val="3000"/>
              <a:buAutoNum type="alphaUcPeriod"/>
            </a:pPr>
            <a:r>
              <a:rPr lang="en-US" sz="3000"/>
              <a:t>Standards-Aligned Assessment </a:t>
            </a:r>
            <a:endParaRPr sz="3000"/>
          </a:p>
        </p:txBody>
      </p:sp>
      <p:pic>
        <p:nvPicPr>
          <p:cNvPr id="54" name="Google Shape;54;p2"/>
          <p:cNvPicPr preferRelativeResize="0"/>
          <p:nvPr/>
        </p:nvPicPr>
        <p:blipFill>
          <a:blip r:embed="rId3">
            <a:alphaModFix/>
          </a:blip>
          <a:stretch>
            <a:fillRect/>
          </a:stretch>
        </p:blipFill>
        <p:spPr>
          <a:xfrm>
            <a:off x="395400" y="1495042"/>
            <a:ext cx="4362450" cy="459105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gb0ce82024c_0_72"/>
          <p:cNvSpPr txBox="1">
            <a:spLocks noGrp="1"/>
          </p:cNvSpPr>
          <p:nvPr>
            <p:ph type="body" idx="3"/>
          </p:nvPr>
        </p:nvSpPr>
        <p:spPr>
          <a:xfrm>
            <a:off x="101600" y="5439025"/>
            <a:ext cx="11976300" cy="977400"/>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FF0000"/>
              </a:buClr>
              <a:buSzPts val="2500"/>
              <a:buNone/>
            </a:pPr>
            <a:r>
              <a:rPr lang="en-US"/>
              <a:t>This is a glass ballot box used in the late 1800s in the U.S.</a:t>
            </a:r>
            <a:endParaRPr/>
          </a:p>
        </p:txBody>
      </p:sp>
      <p:pic>
        <p:nvPicPr>
          <p:cNvPr id="193" name="Google Shape;193;gb0ce82024c_0_72"/>
          <p:cNvPicPr preferRelativeResize="0"/>
          <p:nvPr/>
        </p:nvPicPr>
        <p:blipFill rotWithShape="1">
          <a:blip r:embed="rId3">
            <a:alphaModFix/>
          </a:blip>
          <a:srcRect l="19567" r="18115"/>
          <a:stretch/>
        </p:blipFill>
        <p:spPr>
          <a:xfrm>
            <a:off x="1602000" y="1447800"/>
            <a:ext cx="4086000" cy="3810000"/>
          </a:xfrm>
          <a:prstGeom prst="rect">
            <a:avLst/>
          </a:prstGeom>
          <a:noFill/>
          <a:ln w="38100" cap="flat" cmpd="sng">
            <a:solidFill>
              <a:srgbClr val="000000"/>
            </a:solidFill>
            <a:prstDash val="solid"/>
            <a:round/>
            <a:headEnd type="none" w="sm" len="sm"/>
            <a:tailEnd type="none" w="sm" len="sm"/>
          </a:ln>
        </p:spPr>
      </p:pic>
      <p:sp>
        <p:nvSpPr>
          <p:cNvPr id="194" name="Google Shape;194;gb0ce82024c_0_72"/>
          <p:cNvSpPr txBox="1">
            <a:spLocks noGrp="1"/>
          </p:cNvSpPr>
          <p:nvPr>
            <p:ph type="title"/>
          </p:nvPr>
        </p:nvSpPr>
        <p:spPr>
          <a:xfrm>
            <a:off x="101600" y="76200"/>
            <a:ext cx="12069300" cy="70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4000"/>
              <a:buFont typeface="Calibri"/>
              <a:buNone/>
            </a:pPr>
            <a:r>
              <a:rPr lang="en-US"/>
              <a:t>Using Visual Literacy</a:t>
            </a:r>
            <a:endParaRPr/>
          </a:p>
        </p:txBody>
      </p:sp>
      <p:pic>
        <p:nvPicPr>
          <p:cNvPr id="195" name="Google Shape;195;gb0ce82024c_0_72"/>
          <p:cNvPicPr preferRelativeResize="0"/>
          <p:nvPr/>
        </p:nvPicPr>
        <p:blipFill>
          <a:blip r:embed="rId4">
            <a:alphaModFix/>
          </a:blip>
          <a:stretch>
            <a:fillRect/>
          </a:stretch>
        </p:blipFill>
        <p:spPr>
          <a:xfrm>
            <a:off x="7689950" y="1380325"/>
            <a:ext cx="3048350" cy="3944939"/>
          </a:xfrm>
          <a:prstGeom prst="rect">
            <a:avLst/>
          </a:prstGeom>
          <a:noFill/>
          <a:ln w="28575" cap="flat" cmpd="sng">
            <a:solidFill>
              <a:srgbClr val="000000"/>
            </a:solidFill>
            <a:prstDash val="solid"/>
            <a:round/>
            <a:headEnd type="none" w="sm" len="sm"/>
            <a:tailEnd type="none" w="sm" len="sm"/>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gb0ce82024c_0_280"/>
          <p:cNvSpPr txBox="1">
            <a:spLocks noGrp="1"/>
          </p:cNvSpPr>
          <p:nvPr>
            <p:ph type="body" idx="3"/>
          </p:nvPr>
        </p:nvSpPr>
        <p:spPr>
          <a:xfrm>
            <a:off x="101600" y="5439025"/>
            <a:ext cx="11976300" cy="977400"/>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FF0000"/>
              </a:buClr>
              <a:buSzPts val="2500"/>
              <a:buNone/>
            </a:pPr>
            <a:r>
              <a:rPr lang="en-US"/>
              <a:t>This is a glass ballot box used in the late 1800s in the U.S.</a:t>
            </a:r>
            <a:endParaRPr/>
          </a:p>
        </p:txBody>
      </p:sp>
      <p:pic>
        <p:nvPicPr>
          <p:cNvPr id="202" name="Google Shape;202;gb0ce82024c_0_280"/>
          <p:cNvPicPr preferRelativeResize="0"/>
          <p:nvPr/>
        </p:nvPicPr>
        <p:blipFill rotWithShape="1">
          <a:blip r:embed="rId3">
            <a:alphaModFix/>
          </a:blip>
          <a:srcRect l="19567" r="18115"/>
          <a:stretch/>
        </p:blipFill>
        <p:spPr>
          <a:xfrm>
            <a:off x="1602000" y="1447800"/>
            <a:ext cx="4086000" cy="3810000"/>
          </a:xfrm>
          <a:prstGeom prst="rect">
            <a:avLst/>
          </a:prstGeom>
          <a:noFill/>
          <a:ln w="38100" cap="flat" cmpd="sng">
            <a:solidFill>
              <a:srgbClr val="000000"/>
            </a:solidFill>
            <a:prstDash val="solid"/>
            <a:round/>
            <a:headEnd type="none" w="sm" len="sm"/>
            <a:tailEnd type="none" w="sm" len="sm"/>
          </a:ln>
        </p:spPr>
      </p:pic>
      <p:sp>
        <p:nvSpPr>
          <p:cNvPr id="203" name="Google Shape;203;gb0ce82024c_0_280"/>
          <p:cNvSpPr txBox="1">
            <a:spLocks noGrp="1"/>
          </p:cNvSpPr>
          <p:nvPr>
            <p:ph type="title"/>
          </p:nvPr>
        </p:nvSpPr>
        <p:spPr>
          <a:xfrm>
            <a:off x="101600" y="76200"/>
            <a:ext cx="12069300" cy="701700"/>
          </a:xfrm>
          <a:prstGeom prst="rect">
            <a:avLst/>
          </a:prstGeom>
          <a:noFill/>
          <a:ln>
            <a:noFill/>
          </a:ln>
        </p:spPr>
        <p:txBody>
          <a:bodyPr spcFirstLastPara="1" wrap="square" lIns="91425" tIns="45700" rIns="91425" bIns="45700" anchor="t" anchorCtr="0">
            <a:noAutofit/>
          </a:bodyPr>
          <a:lstStyle/>
          <a:p>
            <a:pPr marL="0" lvl="0" indent="0" algn="ctr" rtl="0">
              <a:spcBef>
                <a:spcPts val="0"/>
              </a:spcBef>
              <a:spcAft>
                <a:spcPts val="0"/>
              </a:spcAft>
              <a:buClr>
                <a:schemeClr val="lt1"/>
              </a:buClr>
              <a:buSzPts val="4000"/>
              <a:buFont typeface="Calibri"/>
              <a:buNone/>
            </a:pPr>
            <a:r>
              <a:rPr lang="en-US">
                <a:solidFill>
                  <a:schemeClr val="lt1"/>
                </a:solidFill>
              </a:rPr>
              <a:t>Identifying Primary Sources</a:t>
            </a:r>
            <a:endParaRPr>
              <a:solidFill>
                <a:schemeClr val="lt1"/>
              </a:solidFill>
            </a:endParaRPr>
          </a:p>
          <a:p>
            <a:pPr marL="0" marR="0" lvl="0" indent="0" algn="ctr" rtl="0">
              <a:lnSpc>
                <a:spcPct val="100000"/>
              </a:lnSpc>
              <a:spcBef>
                <a:spcPts val="0"/>
              </a:spcBef>
              <a:spcAft>
                <a:spcPts val="0"/>
              </a:spcAft>
              <a:buClr>
                <a:srgbClr val="FFFFFF"/>
              </a:buClr>
              <a:buSzPts val="4000"/>
              <a:buFont typeface="Calibri"/>
              <a:buNone/>
            </a:pPr>
            <a:endParaRPr>
              <a:solidFill>
                <a:schemeClr val="lt1"/>
              </a:solidFill>
            </a:endParaRPr>
          </a:p>
        </p:txBody>
      </p:sp>
      <p:sp>
        <p:nvSpPr>
          <p:cNvPr id="204" name="Google Shape;204;gb0ce82024c_0_280"/>
          <p:cNvSpPr txBox="1"/>
          <p:nvPr/>
        </p:nvSpPr>
        <p:spPr>
          <a:xfrm>
            <a:off x="6565175" y="1602775"/>
            <a:ext cx="4515600" cy="97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a:t>Is this ballot box a primary or secondary source? </a:t>
            </a:r>
            <a:endParaRPr sz="2400"/>
          </a:p>
          <a:p>
            <a:pPr marL="0" lvl="0" indent="0" algn="l" rtl="0">
              <a:spcBef>
                <a:spcPts val="0"/>
              </a:spcBef>
              <a:spcAft>
                <a:spcPts val="0"/>
              </a:spcAft>
              <a:buNone/>
            </a:pPr>
            <a:endParaRPr sz="2400"/>
          </a:p>
          <a:p>
            <a:pPr marL="0" lvl="0" indent="0" algn="l" rtl="0">
              <a:spcBef>
                <a:spcPts val="0"/>
              </a:spcBef>
              <a:spcAft>
                <a:spcPts val="0"/>
              </a:spcAft>
              <a:buClr>
                <a:schemeClr val="dk1"/>
              </a:buClr>
              <a:buSzPts val="1100"/>
              <a:buFont typeface="Arial"/>
              <a:buNone/>
            </a:pPr>
            <a:r>
              <a:rPr lang="en-US" sz="2400">
                <a:solidFill>
                  <a:schemeClr val="dk1"/>
                </a:solidFill>
              </a:rPr>
              <a:t>The ballot box was created in the 1800s by a person to be used during voting in the 1800s.</a:t>
            </a:r>
            <a:endParaRPr sz="2400"/>
          </a:p>
          <a:p>
            <a:pPr marL="0" lvl="0" indent="0" algn="l" rtl="0">
              <a:spcBef>
                <a:spcPts val="0"/>
              </a:spcBef>
              <a:spcAft>
                <a:spcPts val="0"/>
              </a:spcAft>
              <a:buNone/>
            </a:pPr>
            <a:endParaRPr/>
          </a:p>
        </p:txBody>
      </p:sp>
      <p:sp>
        <p:nvSpPr>
          <p:cNvPr id="205" name="Google Shape;205;gb0ce82024c_0_280"/>
          <p:cNvSpPr txBox="1"/>
          <p:nvPr/>
        </p:nvSpPr>
        <p:spPr>
          <a:xfrm>
            <a:off x="6686750" y="4023300"/>
            <a:ext cx="4515600" cy="97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a:t>The ballot box is a </a:t>
            </a:r>
            <a:r>
              <a:rPr lang="en-US" sz="2400" b="1"/>
              <a:t>primary source.</a:t>
            </a:r>
            <a:endParaRPr sz="2400" b="1"/>
          </a:p>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
                                        </p:tgtEl>
                                        <p:attrNameLst>
                                          <p:attrName>style.visibility</p:attrName>
                                        </p:attrNameLst>
                                      </p:cBhvr>
                                      <p:to>
                                        <p:strVal val="visible"/>
                                      </p:to>
                                    </p:set>
                                    <p:animEffect transition="in" filter="fade">
                                      <p:cBhvr>
                                        <p:cTn id="7" dur="1000"/>
                                        <p:tgtEl>
                                          <p:spTgt spid="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gb0ce82024c_0_81"/>
          <p:cNvSpPr txBox="1">
            <a:spLocks noGrp="1"/>
          </p:cNvSpPr>
          <p:nvPr>
            <p:ph type="body" idx="3"/>
          </p:nvPr>
        </p:nvSpPr>
        <p:spPr>
          <a:xfrm>
            <a:off x="570689" y="5538567"/>
            <a:ext cx="10154100" cy="997800"/>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FF0000"/>
              </a:buClr>
              <a:buSzPts val="2500"/>
              <a:buNone/>
            </a:pPr>
            <a:r>
              <a:rPr lang="en-US"/>
              <a:t>A photograph on a city street in 1913</a:t>
            </a:r>
            <a:endParaRPr/>
          </a:p>
        </p:txBody>
      </p:sp>
      <p:sp>
        <p:nvSpPr>
          <p:cNvPr id="212" name="Google Shape;212;gb0ce82024c_0_81"/>
          <p:cNvSpPr txBox="1">
            <a:spLocks noGrp="1"/>
          </p:cNvSpPr>
          <p:nvPr>
            <p:ph type="title"/>
          </p:nvPr>
        </p:nvSpPr>
        <p:spPr>
          <a:xfrm>
            <a:off x="101600" y="76200"/>
            <a:ext cx="12069300" cy="701700"/>
          </a:xfrm>
          <a:prstGeom prst="rect">
            <a:avLst/>
          </a:prstGeom>
          <a:noFill/>
          <a:ln>
            <a:noFill/>
          </a:ln>
        </p:spPr>
        <p:txBody>
          <a:bodyPr spcFirstLastPara="1" wrap="square" lIns="91425" tIns="45700" rIns="91425" bIns="45700" anchor="t" anchorCtr="0">
            <a:noAutofit/>
          </a:bodyPr>
          <a:lstStyle/>
          <a:p>
            <a:pPr marL="0" lvl="0" indent="0" algn="ctr" rtl="0">
              <a:spcBef>
                <a:spcPts val="0"/>
              </a:spcBef>
              <a:spcAft>
                <a:spcPts val="0"/>
              </a:spcAft>
              <a:buClr>
                <a:schemeClr val="lt1"/>
              </a:buClr>
              <a:buSzPts val="4000"/>
              <a:buFont typeface="Calibri"/>
              <a:buNone/>
            </a:pPr>
            <a:r>
              <a:rPr lang="en-US">
                <a:solidFill>
                  <a:schemeClr val="lt1"/>
                </a:solidFill>
              </a:rPr>
              <a:t>Using Visual Literacy</a:t>
            </a:r>
            <a:endParaRPr>
              <a:solidFill>
                <a:schemeClr val="lt1"/>
              </a:solidFill>
            </a:endParaRPr>
          </a:p>
          <a:p>
            <a:pPr marL="0" marR="0" lvl="0" indent="0" algn="ctr" rtl="0">
              <a:lnSpc>
                <a:spcPct val="100000"/>
              </a:lnSpc>
              <a:spcBef>
                <a:spcPts val="0"/>
              </a:spcBef>
              <a:spcAft>
                <a:spcPts val="0"/>
              </a:spcAft>
              <a:buClr>
                <a:srgbClr val="FFFFFF"/>
              </a:buClr>
              <a:buSzPts val="4000"/>
              <a:buFont typeface="Calibri"/>
              <a:buNone/>
            </a:pPr>
            <a:endParaRPr/>
          </a:p>
        </p:txBody>
      </p:sp>
      <p:pic>
        <p:nvPicPr>
          <p:cNvPr id="213" name="Google Shape;213;gb0ce82024c_0_81"/>
          <p:cNvPicPr preferRelativeResize="0"/>
          <p:nvPr/>
        </p:nvPicPr>
        <p:blipFill>
          <a:blip r:embed="rId3">
            <a:alphaModFix/>
          </a:blip>
          <a:stretch>
            <a:fillRect/>
          </a:stretch>
        </p:blipFill>
        <p:spPr>
          <a:xfrm>
            <a:off x="7676450" y="1242000"/>
            <a:ext cx="3048350" cy="3944939"/>
          </a:xfrm>
          <a:prstGeom prst="rect">
            <a:avLst/>
          </a:prstGeom>
          <a:noFill/>
          <a:ln w="28575" cap="flat" cmpd="sng">
            <a:solidFill>
              <a:srgbClr val="000000"/>
            </a:solidFill>
            <a:prstDash val="solid"/>
            <a:round/>
            <a:headEnd type="none" w="sm" len="sm"/>
            <a:tailEnd type="none" w="sm" len="sm"/>
          </a:ln>
        </p:spPr>
      </p:pic>
      <p:pic>
        <p:nvPicPr>
          <p:cNvPr id="214" name="Google Shape;214;gb0ce82024c_0_81" descr="File:Woman Suffrage Procession 1913 opening.jpg"/>
          <p:cNvPicPr preferRelativeResize="0"/>
          <p:nvPr/>
        </p:nvPicPr>
        <p:blipFill>
          <a:blip r:embed="rId4">
            <a:alphaModFix/>
          </a:blip>
          <a:stretch>
            <a:fillRect/>
          </a:stretch>
        </p:blipFill>
        <p:spPr>
          <a:xfrm>
            <a:off x="775350" y="1683936"/>
            <a:ext cx="6534294" cy="2948600"/>
          </a:xfrm>
          <a:prstGeom prst="rect">
            <a:avLst/>
          </a:prstGeom>
          <a:noFill/>
          <a:ln w="38100" cap="flat" cmpd="sng">
            <a:solidFill>
              <a:srgbClr val="000000"/>
            </a:solidFill>
            <a:prstDash val="solid"/>
            <a:round/>
            <a:headEnd type="none" w="sm" len="sm"/>
            <a:tailEnd type="none" w="sm" len="sm"/>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gb0ce82024c_0_291"/>
          <p:cNvSpPr txBox="1">
            <a:spLocks noGrp="1"/>
          </p:cNvSpPr>
          <p:nvPr>
            <p:ph type="body" idx="3"/>
          </p:nvPr>
        </p:nvSpPr>
        <p:spPr>
          <a:xfrm>
            <a:off x="570689" y="5538567"/>
            <a:ext cx="10154100" cy="997800"/>
          </a:xfrm>
          <a:prstGeom prst="rect">
            <a:avLst/>
          </a:prstGeom>
          <a:noFill/>
          <a:ln>
            <a:noFill/>
          </a:ln>
        </p:spPr>
        <p:txBody>
          <a:bodyPr spcFirstLastPara="1" wrap="square" lIns="91425" tIns="45700" rIns="91425" bIns="45700" anchor="t" anchorCtr="0">
            <a:noAutofit/>
          </a:bodyPr>
          <a:lstStyle/>
          <a:p>
            <a:pPr marL="0" lvl="0" indent="0" algn="ctr" rtl="0">
              <a:spcBef>
                <a:spcPts val="0"/>
              </a:spcBef>
              <a:spcAft>
                <a:spcPts val="0"/>
              </a:spcAft>
              <a:buClr>
                <a:srgbClr val="FF0000"/>
              </a:buClr>
              <a:buSzPts val="2500"/>
              <a:buNone/>
            </a:pPr>
            <a:r>
              <a:rPr lang="en-US">
                <a:solidFill>
                  <a:schemeClr val="dk1"/>
                </a:solidFill>
              </a:rPr>
              <a:t>A photograph on a city street in 1913</a:t>
            </a:r>
            <a:endParaRPr>
              <a:solidFill>
                <a:schemeClr val="dk1"/>
              </a:solidFill>
            </a:endParaRPr>
          </a:p>
          <a:p>
            <a:pPr marL="0" lvl="0" indent="0" algn="ctr" rtl="0">
              <a:lnSpc>
                <a:spcPct val="100000"/>
              </a:lnSpc>
              <a:spcBef>
                <a:spcPts val="0"/>
              </a:spcBef>
              <a:spcAft>
                <a:spcPts val="0"/>
              </a:spcAft>
              <a:buClr>
                <a:srgbClr val="FF0000"/>
              </a:buClr>
              <a:buSzPts val="2500"/>
              <a:buNone/>
            </a:pPr>
            <a:endParaRPr/>
          </a:p>
        </p:txBody>
      </p:sp>
      <p:sp>
        <p:nvSpPr>
          <p:cNvPr id="221" name="Google Shape;221;gb0ce82024c_0_291"/>
          <p:cNvSpPr txBox="1">
            <a:spLocks noGrp="1"/>
          </p:cNvSpPr>
          <p:nvPr>
            <p:ph type="title"/>
          </p:nvPr>
        </p:nvSpPr>
        <p:spPr>
          <a:xfrm>
            <a:off x="101600" y="76200"/>
            <a:ext cx="12069300" cy="701700"/>
          </a:xfrm>
          <a:prstGeom prst="rect">
            <a:avLst/>
          </a:prstGeom>
          <a:noFill/>
          <a:ln>
            <a:noFill/>
          </a:ln>
        </p:spPr>
        <p:txBody>
          <a:bodyPr spcFirstLastPara="1" wrap="square" lIns="91425" tIns="45700" rIns="91425" bIns="45700" anchor="t" anchorCtr="0">
            <a:noAutofit/>
          </a:bodyPr>
          <a:lstStyle/>
          <a:p>
            <a:pPr marL="0" lvl="0" indent="0" algn="ctr" rtl="0">
              <a:spcBef>
                <a:spcPts val="0"/>
              </a:spcBef>
              <a:spcAft>
                <a:spcPts val="0"/>
              </a:spcAft>
              <a:buClr>
                <a:schemeClr val="lt1"/>
              </a:buClr>
              <a:buSzPts val="4000"/>
              <a:buFont typeface="Calibri"/>
              <a:buNone/>
            </a:pPr>
            <a:r>
              <a:rPr lang="en-US">
                <a:solidFill>
                  <a:schemeClr val="lt1"/>
                </a:solidFill>
              </a:rPr>
              <a:t>Identifying Primary Sources</a:t>
            </a:r>
            <a:endParaRPr>
              <a:solidFill>
                <a:schemeClr val="lt1"/>
              </a:solidFill>
            </a:endParaRPr>
          </a:p>
          <a:p>
            <a:pPr marL="0" marR="0" lvl="0" indent="0" algn="ctr" rtl="0">
              <a:lnSpc>
                <a:spcPct val="100000"/>
              </a:lnSpc>
              <a:spcBef>
                <a:spcPts val="0"/>
              </a:spcBef>
              <a:spcAft>
                <a:spcPts val="0"/>
              </a:spcAft>
              <a:buClr>
                <a:srgbClr val="FFFFFF"/>
              </a:buClr>
              <a:buSzPts val="4000"/>
              <a:buFont typeface="Calibri"/>
              <a:buNone/>
            </a:pPr>
            <a:endParaRPr/>
          </a:p>
        </p:txBody>
      </p:sp>
      <p:sp>
        <p:nvSpPr>
          <p:cNvPr id="222" name="Google Shape;222;gb0ce82024c_0_291"/>
          <p:cNvSpPr txBox="1"/>
          <p:nvPr/>
        </p:nvSpPr>
        <p:spPr>
          <a:xfrm>
            <a:off x="7551525" y="1325550"/>
            <a:ext cx="4515600" cy="97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a:t>Is this photo a primary or secondary source? </a:t>
            </a:r>
            <a:endParaRPr sz="2400"/>
          </a:p>
          <a:p>
            <a:pPr marL="0" lvl="0" indent="0" algn="l" rtl="0">
              <a:spcBef>
                <a:spcPts val="0"/>
              </a:spcBef>
              <a:spcAft>
                <a:spcPts val="0"/>
              </a:spcAft>
              <a:buNone/>
            </a:pPr>
            <a:endParaRPr sz="2400"/>
          </a:p>
          <a:p>
            <a:pPr marL="0" lvl="0" indent="0" algn="l" rtl="0">
              <a:spcBef>
                <a:spcPts val="0"/>
              </a:spcBef>
              <a:spcAft>
                <a:spcPts val="0"/>
              </a:spcAft>
              <a:buClr>
                <a:schemeClr val="dk1"/>
              </a:buClr>
              <a:buSzPts val="1100"/>
              <a:buFont typeface="Arial"/>
              <a:buNone/>
            </a:pPr>
            <a:r>
              <a:rPr lang="en-US" sz="2400">
                <a:solidFill>
                  <a:schemeClr val="dk1"/>
                </a:solidFill>
              </a:rPr>
              <a:t>The artist who took this photo was present at this procession.</a:t>
            </a:r>
            <a:endParaRPr sz="2400"/>
          </a:p>
          <a:p>
            <a:pPr marL="0" lvl="0" indent="0" algn="l" rtl="0">
              <a:spcBef>
                <a:spcPts val="0"/>
              </a:spcBef>
              <a:spcAft>
                <a:spcPts val="0"/>
              </a:spcAft>
              <a:buNone/>
            </a:pPr>
            <a:endParaRPr/>
          </a:p>
        </p:txBody>
      </p:sp>
      <p:sp>
        <p:nvSpPr>
          <p:cNvPr id="223" name="Google Shape;223;gb0ce82024c_0_291"/>
          <p:cNvSpPr txBox="1"/>
          <p:nvPr/>
        </p:nvSpPr>
        <p:spPr>
          <a:xfrm>
            <a:off x="7551525" y="3625025"/>
            <a:ext cx="4515600" cy="97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a:t>The photo is a </a:t>
            </a:r>
            <a:r>
              <a:rPr lang="en-US" sz="2400" b="1"/>
              <a:t>primary source.</a:t>
            </a:r>
            <a:endParaRPr sz="2400" b="1"/>
          </a:p>
          <a:p>
            <a:pPr marL="0" lvl="0" indent="0" algn="l" rtl="0">
              <a:spcBef>
                <a:spcPts val="0"/>
              </a:spcBef>
              <a:spcAft>
                <a:spcPts val="0"/>
              </a:spcAft>
              <a:buNone/>
            </a:pPr>
            <a:endParaRPr/>
          </a:p>
        </p:txBody>
      </p:sp>
      <p:pic>
        <p:nvPicPr>
          <p:cNvPr id="224" name="Google Shape;224;gb0ce82024c_0_291" descr="File:Woman Suffrage Procession 1913 opening.jpg"/>
          <p:cNvPicPr preferRelativeResize="0"/>
          <p:nvPr/>
        </p:nvPicPr>
        <p:blipFill>
          <a:blip r:embed="rId3">
            <a:alphaModFix/>
          </a:blip>
          <a:stretch>
            <a:fillRect/>
          </a:stretch>
        </p:blipFill>
        <p:spPr>
          <a:xfrm>
            <a:off x="775350" y="1683936"/>
            <a:ext cx="6534294" cy="2948600"/>
          </a:xfrm>
          <a:prstGeom prst="rect">
            <a:avLst/>
          </a:prstGeom>
          <a:noFill/>
          <a:ln w="38100" cap="flat" cmpd="sng">
            <a:solidFill>
              <a:srgbClr val="000000"/>
            </a:solidFill>
            <a:prstDash val="solid"/>
            <a:round/>
            <a:headEnd type="none" w="sm" len="sm"/>
            <a:tailEnd type="none" w="sm" len="sm"/>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3"/>
                                        </p:tgtEl>
                                        <p:attrNameLst>
                                          <p:attrName>style.visibility</p:attrName>
                                        </p:attrNameLst>
                                      </p:cBhvr>
                                      <p:to>
                                        <p:strVal val="visible"/>
                                      </p:to>
                                    </p:set>
                                    <p:animEffect transition="in" filter="fade">
                                      <p:cBhvr>
                                        <p:cTn id="7" dur="1000"/>
                                        <p:tgtEl>
                                          <p:spTgt spid="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gb0ce82024c_0_302"/>
          <p:cNvSpPr txBox="1">
            <a:spLocks noGrp="1"/>
          </p:cNvSpPr>
          <p:nvPr>
            <p:ph type="title"/>
          </p:nvPr>
        </p:nvSpPr>
        <p:spPr>
          <a:xfrm>
            <a:off x="101600" y="76200"/>
            <a:ext cx="12069300" cy="701700"/>
          </a:xfrm>
          <a:prstGeom prst="rect">
            <a:avLst/>
          </a:prstGeom>
          <a:noFill/>
          <a:ln>
            <a:noFill/>
          </a:ln>
        </p:spPr>
        <p:txBody>
          <a:bodyPr spcFirstLastPara="1" wrap="square" lIns="91425" tIns="45700" rIns="91425" bIns="45700" anchor="t" anchorCtr="0">
            <a:noAutofit/>
          </a:bodyPr>
          <a:lstStyle/>
          <a:p>
            <a:pPr marL="0" lvl="0" indent="0" algn="ctr" rtl="0">
              <a:spcBef>
                <a:spcPts val="0"/>
              </a:spcBef>
              <a:spcAft>
                <a:spcPts val="0"/>
              </a:spcAft>
              <a:buClr>
                <a:schemeClr val="lt1"/>
              </a:buClr>
              <a:buSzPts val="4000"/>
              <a:buFont typeface="Calibri"/>
              <a:buNone/>
            </a:pPr>
            <a:r>
              <a:rPr lang="en-US">
                <a:solidFill>
                  <a:schemeClr val="lt1"/>
                </a:solidFill>
              </a:rPr>
              <a:t>Using Visual Literacy</a:t>
            </a:r>
            <a:endParaRPr>
              <a:solidFill>
                <a:schemeClr val="lt1"/>
              </a:solidFill>
            </a:endParaRPr>
          </a:p>
          <a:p>
            <a:pPr marL="0" marR="0" lvl="0" indent="0" algn="ctr" rtl="0">
              <a:lnSpc>
                <a:spcPct val="100000"/>
              </a:lnSpc>
              <a:spcBef>
                <a:spcPts val="0"/>
              </a:spcBef>
              <a:spcAft>
                <a:spcPts val="0"/>
              </a:spcAft>
              <a:buClr>
                <a:srgbClr val="FFFFFF"/>
              </a:buClr>
              <a:buSzPts val="4000"/>
              <a:buFont typeface="Calibri"/>
              <a:buNone/>
            </a:pPr>
            <a:endParaRPr/>
          </a:p>
        </p:txBody>
      </p:sp>
      <p:pic>
        <p:nvPicPr>
          <p:cNvPr id="231" name="Google Shape;231;gb0ce82024c_0_302"/>
          <p:cNvPicPr preferRelativeResize="0"/>
          <p:nvPr/>
        </p:nvPicPr>
        <p:blipFill rotWithShape="1">
          <a:blip r:embed="rId3">
            <a:alphaModFix/>
          </a:blip>
          <a:srcRect/>
          <a:stretch/>
        </p:blipFill>
        <p:spPr>
          <a:xfrm>
            <a:off x="1514546" y="1218378"/>
            <a:ext cx="3590228" cy="4469915"/>
          </a:xfrm>
          <a:prstGeom prst="rect">
            <a:avLst/>
          </a:prstGeom>
          <a:noFill/>
          <a:ln w="38100" cap="flat" cmpd="sng">
            <a:solidFill>
              <a:srgbClr val="000000"/>
            </a:solidFill>
            <a:prstDash val="solid"/>
            <a:round/>
            <a:headEnd type="none" w="sm" len="sm"/>
            <a:tailEnd type="none" w="sm" len="sm"/>
          </a:ln>
        </p:spPr>
      </p:pic>
      <p:sp>
        <p:nvSpPr>
          <p:cNvPr id="232" name="Google Shape;232;gb0ce82024c_0_302"/>
          <p:cNvSpPr txBox="1"/>
          <p:nvPr/>
        </p:nvSpPr>
        <p:spPr>
          <a:xfrm>
            <a:off x="825925" y="5817600"/>
            <a:ext cx="5756700" cy="15723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0000"/>
              </a:buClr>
              <a:buSzPts val="2500"/>
              <a:buFont typeface="Noto Sans Symbols"/>
              <a:buNone/>
            </a:pPr>
            <a:r>
              <a:rPr lang="en-US" sz="2100" b="0" i="0" u="none" strike="noStrike" cap="none">
                <a:solidFill>
                  <a:srgbClr val="000000"/>
                </a:solidFill>
                <a:latin typeface="Calibri"/>
                <a:ea typeface="Calibri"/>
                <a:cs typeface="Calibri"/>
                <a:sym typeface="Calibri"/>
              </a:rPr>
              <a:t>Naturalistic life size statue of Sybil Ludington who was a hero of the American Revolution.</a:t>
            </a:r>
            <a:endParaRPr sz="1000"/>
          </a:p>
        </p:txBody>
      </p:sp>
      <p:pic>
        <p:nvPicPr>
          <p:cNvPr id="233" name="Google Shape;233;gb0ce82024c_0_302"/>
          <p:cNvPicPr preferRelativeResize="0"/>
          <p:nvPr/>
        </p:nvPicPr>
        <p:blipFill>
          <a:blip r:embed="rId4">
            <a:alphaModFix/>
          </a:blip>
          <a:stretch>
            <a:fillRect/>
          </a:stretch>
        </p:blipFill>
        <p:spPr>
          <a:xfrm>
            <a:off x="7257950" y="1218375"/>
            <a:ext cx="3454010" cy="4469924"/>
          </a:xfrm>
          <a:prstGeom prst="rect">
            <a:avLst/>
          </a:prstGeom>
          <a:noFill/>
          <a:ln w="28575" cap="flat" cmpd="sng">
            <a:solidFill>
              <a:srgbClr val="000000"/>
            </a:solidFill>
            <a:prstDash val="solid"/>
            <a:round/>
            <a:headEnd type="none" w="sm" len="sm"/>
            <a:tailEnd type="none" w="sm" len="sm"/>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gb0ce82024c_0_323"/>
          <p:cNvSpPr txBox="1">
            <a:spLocks noGrp="1"/>
          </p:cNvSpPr>
          <p:nvPr>
            <p:ph type="title"/>
          </p:nvPr>
        </p:nvSpPr>
        <p:spPr>
          <a:xfrm>
            <a:off x="101600" y="76200"/>
            <a:ext cx="12069300" cy="701700"/>
          </a:xfrm>
          <a:prstGeom prst="rect">
            <a:avLst/>
          </a:prstGeom>
          <a:noFill/>
          <a:ln>
            <a:noFill/>
          </a:ln>
        </p:spPr>
        <p:txBody>
          <a:bodyPr spcFirstLastPara="1" wrap="square" lIns="91425" tIns="45700" rIns="91425" bIns="45700" anchor="t" anchorCtr="0">
            <a:noAutofit/>
          </a:bodyPr>
          <a:lstStyle/>
          <a:p>
            <a:pPr marL="0" lvl="0" indent="0" algn="ctr" rtl="0">
              <a:spcBef>
                <a:spcPts val="0"/>
              </a:spcBef>
              <a:spcAft>
                <a:spcPts val="0"/>
              </a:spcAft>
              <a:buClr>
                <a:schemeClr val="lt1"/>
              </a:buClr>
              <a:buSzPts val="4000"/>
              <a:buFont typeface="Calibri"/>
              <a:buNone/>
            </a:pPr>
            <a:r>
              <a:rPr lang="en-US">
                <a:solidFill>
                  <a:schemeClr val="lt1"/>
                </a:solidFill>
              </a:rPr>
              <a:t>Identifying Primary Sources</a:t>
            </a:r>
            <a:endParaRPr>
              <a:solidFill>
                <a:schemeClr val="lt1"/>
              </a:solidFill>
            </a:endParaRPr>
          </a:p>
          <a:p>
            <a:pPr marL="0" marR="0" lvl="0" indent="0" algn="ctr" rtl="0">
              <a:lnSpc>
                <a:spcPct val="100000"/>
              </a:lnSpc>
              <a:spcBef>
                <a:spcPts val="0"/>
              </a:spcBef>
              <a:spcAft>
                <a:spcPts val="0"/>
              </a:spcAft>
              <a:buClr>
                <a:srgbClr val="FFFFFF"/>
              </a:buClr>
              <a:buSzPts val="4000"/>
              <a:buFont typeface="Calibri"/>
              <a:buNone/>
            </a:pPr>
            <a:endParaRPr/>
          </a:p>
        </p:txBody>
      </p:sp>
      <p:pic>
        <p:nvPicPr>
          <p:cNvPr id="240" name="Google Shape;240;gb0ce82024c_0_323"/>
          <p:cNvPicPr preferRelativeResize="0"/>
          <p:nvPr/>
        </p:nvPicPr>
        <p:blipFill rotWithShape="1">
          <a:blip r:embed="rId3">
            <a:alphaModFix/>
          </a:blip>
          <a:srcRect/>
          <a:stretch/>
        </p:blipFill>
        <p:spPr>
          <a:xfrm>
            <a:off x="1514546" y="1218378"/>
            <a:ext cx="3590228" cy="4469915"/>
          </a:xfrm>
          <a:prstGeom prst="rect">
            <a:avLst/>
          </a:prstGeom>
          <a:noFill/>
          <a:ln w="38100" cap="flat" cmpd="sng">
            <a:solidFill>
              <a:srgbClr val="000000"/>
            </a:solidFill>
            <a:prstDash val="solid"/>
            <a:round/>
            <a:headEnd type="none" w="sm" len="sm"/>
            <a:tailEnd type="none" w="sm" len="sm"/>
          </a:ln>
        </p:spPr>
      </p:pic>
      <p:sp>
        <p:nvSpPr>
          <p:cNvPr id="241" name="Google Shape;241;gb0ce82024c_0_323"/>
          <p:cNvSpPr txBox="1"/>
          <p:nvPr/>
        </p:nvSpPr>
        <p:spPr>
          <a:xfrm>
            <a:off x="825925" y="5817600"/>
            <a:ext cx="5756700" cy="15723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0000"/>
              </a:buClr>
              <a:buSzPts val="2500"/>
              <a:buFont typeface="Noto Sans Symbols"/>
              <a:buNone/>
            </a:pPr>
            <a:r>
              <a:rPr lang="en-US" sz="2100" b="0" i="0" u="none" strike="noStrike" cap="none">
                <a:solidFill>
                  <a:srgbClr val="000000"/>
                </a:solidFill>
                <a:latin typeface="Calibri"/>
                <a:ea typeface="Calibri"/>
                <a:cs typeface="Calibri"/>
                <a:sym typeface="Calibri"/>
              </a:rPr>
              <a:t>Naturalistic life size statue of Sybil Ludington who was a hero of the American Revolution.</a:t>
            </a:r>
            <a:endParaRPr sz="1000"/>
          </a:p>
        </p:txBody>
      </p:sp>
      <p:sp>
        <p:nvSpPr>
          <p:cNvPr id="242" name="Google Shape;242;gb0ce82024c_0_323"/>
          <p:cNvSpPr txBox="1"/>
          <p:nvPr/>
        </p:nvSpPr>
        <p:spPr>
          <a:xfrm>
            <a:off x="6457325" y="1310150"/>
            <a:ext cx="4515600" cy="97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a:t>Is this photo a primary or secondary source? </a:t>
            </a:r>
            <a:endParaRPr sz="2400"/>
          </a:p>
          <a:p>
            <a:pPr marL="0" lvl="0" indent="0" algn="l" rtl="0">
              <a:spcBef>
                <a:spcPts val="0"/>
              </a:spcBef>
              <a:spcAft>
                <a:spcPts val="0"/>
              </a:spcAft>
              <a:buNone/>
            </a:pPr>
            <a:endParaRPr sz="2400"/>
          </a:p>
          <a:p>
            <a:pPr marL="0" lvl="0" indent="0" algn="l" rtl="0">
              <a:spcBef>
                <a:spcPts val="0"/>
              </a:spcBef>
              <a:spcAft>
                <a:spcPts val="0"/>
              </a:spcAft>
              <a:buClr>
                <a:schemeClr val="dk1"/>
              </a:buClr>
              <a:buSzPts val="1100"/>
              <a:buFont typeface="Arial"/>
              <a:buNone/>
            </a:pPr>
            <a:r>
              <a:rPr lang="en-US" sz="2400">
                <a:solidFill>
                  <a:schemeClr val="dk1"/>
                </a:solidFill>
              </a:rPr>
              <a:t>This sculpture is of an American Revolution hero. The artist who made this sculpture made it many, many years after the American Revolution. The artist never saw or met the person shown in the sculpture. </a:t>
            </a:r>
            <a:endParaRPr sz="2400"/>
          </a:p>
          <a:p>
            <a:pPr marL="0" lvl="0" indent="0" algn="l" rtl="0">
              <a:spcBef>
                <a:spcPts val="0"/>
              </a:spcBef>
              <a:spcAft>
                <a:spcPts val="0"/>
              </a:spcAft>
              <a:buNone/>
            </a:pPr>
            <a:endParaRPr/>
          </a:p>
        </p:txBody>
      </p:sp>
      <p:sp>
        <p:nvSpPr>
          <p:cNvPr id="243" name="Google Shape;243;gb0ce82024c_0_323"/>
          <p:cNvSpPr txBox="1"/>
          <p:nvPr/>
        </p:nvSpPr>
        <p:spPr>
          <a:xfrm>
            <a:off x="6457325" y="5212400"/>
            <a:ext cx="5594100" cy="97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400"/>
          </a:p>
          <a:p>
            <a:pPr marL="0" lvl="0" indent="0" algn="l" rtl="0">
              <a:spcBef>
                <a:spcPts val="0"/>
              </a:spcBef>
              <a:spcAft>
                <a:spcPts val="0"/>
              </a:spcAft>
              <a:buNone/>
            </a:pPr>
            <a:r>
              <a:rPr lang="en-US" sz="2400"/>
              <a:t>The sculpture is a </a:t>
            </a:r>
            <a:r>
              <a:rPr lang="en-US" sz="2400" b="1"/>
              <a:t>secondary source.</a:t>
            </a:r>
            <a:endParaRPr sz="2400" b="1"/>
          </a:p>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3"/>
                                        </p:tgtEl>
                                        <p:attrNameLst>
                                          <p:attrName>style.visibility</p:attrName>
                                        </p:attrNameLst>
                                      </p:cBhvr>
                                      <p:to>
                                        <p:strVal val="visible"/>
                                      </p:to>
                                    </p:set>
                                    <p:animEffect transition="in" filter="fade">
                                      <p:cBhvr>
                                        <p:cTn id="7" dur="1000"/>
                                        <p:tgtEl>
                                          <p:spTgt spid="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pic>
        <p:nvPicPr>
          <p:cNvPr id="249" name="Google Shape;249;gb0ce82024c_0_100"/>
          <p:cNvPicPr preferRelativeResize="0"/>
          <p:nvPr/>
        </p:nvPicPr>
        <p:blipFill rotWithShape="1">
          <a:blip r:embed="rId3">
            <a:alphaModFix/>
          </a:blip>
          <a:srcRect l="-3429" r="3429"/>
          <a:stretch/>
        </p:blipFill>
        <p:spPr>
          <a:xfrm>
            <a:off x="13082667" y="1078726"/>
            <a:ext cx="6933531" cy="5436659"/>
          </a:xfrm>
          <a:prstGeom prst="rect">
            <a:avLst/>
          </a:prstGeom>
          <a:noFill/>
          <a:ln>
            <a:noFill/>
          </a:ln>
        </p:spPr>
      </p:pic>
      <p:sp>
        <p:nvSpPr>
          <p:cNvPr id="250" name="Google Shape;250;gb0ce82024c_0_100"/>
          <p:cNvSpPr txBox="1">
            <a:spLocks noGrp="1"/>
          </p:cNvSpPr>
          <p:nvPr>
            <p:ph type="title"/>
          </p:nvPr>
        </p:nvSpPr>
        <p:spPr>
          <a:xfrm>
            <a:off x="101600" y="76200"/>
            <a:ext cx="12069300" cy="70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4000"/>
              <a:buFont typeface="Calibri"/>
              <a:buNone/>
            </a:pPr>
            <a:r>
              <a:rPr lang="en-US"/>
              <a:t>Analyze an Artwork</a:t>
            </a:r>
            <a:endParaRPr/>
          </a:p>
        </p:txBody>
      </p:sp>
      <p:pic>
        <p:nvPicPr>
          <p:cNvPr id="251" name="Google Shape;251;gb0ce82024c_0_100"/>
          <p:cNvPicPr preferRelativeResize="0"/>
          <p:nvPr/>
        </p:nvPicPr>
        <p:blipFill rotWithShape="1">
          <a:blip r:embed="rId4">
            <a:alphaModFix/>
          </a:blip>
          <a:srcRect/>
          <a:stretch/>
        </p:blipFill>
        <p:spPr>
          <a:xfrm>
            <a:off x="1357221" y="1152928"/>
            <a:ext cx="3590228" cy="4469915"/>
          </a:xfrm>
          <a:prstGeom prst="rect">
            <a:avLst/>
          </a:prstGeom>
          <a:noFill/>
          <a:ln w="38100" cap="flat" cmpd="sng">
            <a:solidFill>
              <a:srgbClr val="000000"/>
            </a:solidFill>
            <a:prstDash val="solid"/>
            <a:round/>
            <a:headEnd type="none" w="sm" len="sm"/>
            <a:tailEnd type="none" w="sm" len="sm"/>
          </a:ln>
        </p:spPr>
      </p:pic>
      <p:sp>
        <p:nvSpPr>
          <p:cNvPr id="252" name="Google Shape;252;gb0ce82024c_0_100"/>
          <p:cNvSpPr txBox="1"/>
          <p:nvPr/>
        </p:nvSpPr>
        <p:spPr>
          <a:xfrm>
            <a:off x="668600" y="5622850"/>
            <a:ext cx="5001300" cy="15723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0000"/>
              </a:buClr>
              <a:buSzPts val="2500"/>
              <a:buFont typeface="Noto Sans Symbols"/>
              <a:buNone/>
            </a:pPr>
            <a:r>
              <a:rPr lang="en-US" sz="2100" b="0" i="0" u="none" strike="noStrike" cap="none">
                <a:solidFill>
                  <a:srgbClr val="000000"/>
                </a:solidFill>
                <a:latin typeface="Calibri"/>
                <a:ea typeface="Calibri"/>
                <a:cs typeface="Calibri"/>
                <a:sym typeface="Calibri"/>
              </a:rPr>
              <a:t>Naturalistic life size statue of Sybil Ludington who was a hero of the American Revolution.</a:t>
            </a:r>
            <a:endParaRPr sz="1000"/>
          </a:p>
        </p:txBody>
      </p:sp>
      <p:sp>
        <p:nvSpPr>
          <p:cNvPr id="253" name="Google Shape;253;gb0ce82024c_0_100"/>
          <p:cNvSpPr txBox="1"/>
          <p:nvPr/>
        </p:nvSpPr>
        <p:spPr>
          <a:xfrm>
            <a:off x="5852323" y="5622850"/>
            <a:ext cx="5982600" cy="182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000" u="sng">
                <a:solidFill>
                  <a:schemeClr val="hlink"/>
                </a:solidFill>
                <a:hlinkClick r:id="rId5"/>
              </a:rPr>
              <a:t>Link to Worksheet</a:t>
            </a:r>
            <a:endParaRPr sz="2000"/>
          </a:p>
        </p:txBody>
      </p:sp>
      <p:pic>
        <p:nvPicPr>
          <p:cNvPr id="254" name="Google Shape;254;gb0ce82024c_0_100">
            <a:hlinkClick r:id="rId5"/>
          </p:cNvPr>
          <p:cNvPicPr preferRelativeResize="0"/>
          <p:nvPr/>
        </p:nvPicPr>
        <p:blipFill>
          <a:blip r:embed="rId6">
            <a:alphaModFix/>
          </a:blip>
          <a:stretch>
            <a:fillRect/>
          </a:stretch>
        </p:blipFill>
        <p:spPr>
          <a:xfrm>
            <a:off x="5599350" y="1158925"/>
            <a:ext cx="5982592" cy="4540149"/>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gb0ce82024c_0_111"/>
          <p:cNvSpPr txBox="1">
            <a:spLocks noGrp="1"/>
          </p:cNvSpPr>
          <p:nvPr>
            <p:ph type="title"/>
          </p:nvPr>
        </p:nvSpPr>
        <p:spPr>
          <a:xfrm>
            <a:off x="75532" y="982227"/>
            <a:ext cx="12116400" cy="598500"/>
          </a:xfrm>
          <a:prstGeom prst="rect">
            <a:avLst/>
          </a:prstGeom>
          <a:noFill/>
          <a:ln>
            <a:noFill/>
          </a:ln>
        </p:spPr>
        <p:txBody>
          <a:bodyPr spcFirstLastPara="1" wrap="square" lIns="68550" tIns="34275" rIns="68550" bIns="34275" anchor="t" anchorCtr="0">
            <a:noAutofit/>
          </a:bodyPr>
          <a:lstStyle/>
          <a:p>
            <a:pPr marL="0" marR="0" lvl="0" indent="0" algn="ctr" rtl="0">
              <a:lnSpc>
                <a:spcPct val="90000"/>
              </a:lnSpc>
              <a:spcBef>
                <a:spcPts val="0"/>
              </a:spcBef>
              <a:spcAft>
                <a:spcPts val="0"/>
              </a:spcAft>
              <a:buClr>
                <a:srgbClr val="FFFFFF"/>
              </a:buClr>
              <a:buSzPts val="4000"/>
              <a:buFont typeface="Calibri"/>
              <a:buNone/>
            </a:pPr>
            <a:r>
              <a:rPr lang="en-US"/>
              <a:t>Standards</a:t>
            </a:r>
            <a:endParaRPr/>
          </a:p>
        </p:txBody>
      </p:sp>
      <p:sp>
        <p:nvSpPr>
          <p:cNvPr id="260" name="Google Shape;260;gb0ce82024c_0_111"/>
          <p:cNvSpPr txBox="1"/>
          <p:nvPr/>
        </p:nvSpPr>
        <p:spPr>
          <a:xfrm>
            <a:off x="-124441" y="135576"/>
            <a:ext cx="12440700" cy="6354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4000"/>
              <a:buFont typeface="Calibri"/>
              <a:buNone/>
            </a:pPr>
            <a:r>
              <a:rPr lang="en-US" sz="3700" b="1">
                <a:solidFill>
                  <a:srgbClr val="FFFFFF"/>
                </a:solidFill>
                <a:latin typeface="Calibri"/>
                <a:ea typeface="Calibri"/>
                <a:cs typeface="Calibri"/>
                <a:sym typeface="Calibri"/>
              </a:rPr>
              <a:t>Key Question #2: </a:t>
            </a:r>
            <a:r>
              <a:rPr lang="en-US" sz="3700" b="1" i="0" u="none" strike="noStrike" cap="none">
                <a:solidFill>
                  <a:srgbClr val="FFFFFF"/>
                </a:solidFill>
                <a:latin typeface="Calibri"/>
                <a:ea typeface="Calibri"/>
                <a:cs typeface="Calibri"/>
                <a:sym typeface="Calibri"/>
              </a:rPr>
              <a:t>What is the Statue of Liberty’s Symbolism?</a:t>
            </a:r>
            <a:endParaRPr sz="3700"/>
          </a:p>
        </p:txBody>
      </p:sp>
      <p:sp>
        <p:nvSpPr>
          <p:cNvPr id="261" name="Google Shape;261;gb0ce82024c_0_111"/>
          <p:cNvSpPr txBox="1">
            <a:spLocks noGrp="1"/>
          </p:cNvSpPr>
          <p:nvPr>
            <p:ph type="body" idx="1"/>
          </p:nvPr>
        </p:nvSpPr>
        <p:spPr>
          <a:xfrm>
            <a:off x="1338531" y="2279191"/>
            <a:ext cx="10198800" cy="1976100"/>
          </a:xfrm>
          <a:prstGeom prst="rect">
            <a:avLst/>
          </a:prstGeom>
          <a:noFill/>
          <a:ln>
            <a:noFill/>
          </a:ln>
        </p:spPr>
        <p:txBody>
          <a:bodyPr spcFirstLastPara="1" wrap="square" lIns="68550" tIns="34275" rIns="68550" bIns="34275" anchor="t" anchorCtr="0">
            <a:noAutofit/>
          </a:bodyPr>
          <a:lstStyle/>
          <a:p>
            <a:pPr marL="0" lvl="0" indent="0" algn="l" rtl="0">
              <a:lnSpc>
                <a:spcPct val="90000"/>
              </a:lnSpc>
              <a:spcBef>
                <a:spcPts val="0"/>
              </a:spcBef>
              <a:spcAft>
                <a:spcPts val="0"/>
              </a:spcAft>
              <a:buSzPts val="2500"/>
              <a:buNone/>
            </a:pPr>
            <a:endParaRPr sz="2500"/>
          </a:p>
          <a:p>
            <a:pPr marL="457200" lvl="0" indent="-387350" algn="l" rtl="0">
              <a:lnSpc>
                <a:spcPct val="90000"/>
              </a:lnSpc>
              <a:spcBef>
                <a:spcPts val="0"/>
              </a:spcBef>
              <a:spcAft>
                <a:spcPts val="0"/>
              </a:spcAft>
              <a:buSzPts val="2500"/>
              <a:buChar char="-"/>
            </a:pPr>
            <a:r>
              <a:rPr lang="en-US"/>
              <a:t>Students will identify the Statue of Liberty</a:t>
            </a:r>
            <a:endParaRPr/>
          </a:p>
          <a:p>
            <a:pPr marL="457200" lvl="0" indent="-387350" algn="l" rtl="0">
              <a:lnSpc>
                <a:spcPct val="90000"/>
              </a:lnSpc>
              <a:spcBef>
                <a:spcPts val="0"/>
              </a:spcBef>
              <a:spcAft>
                <a:spcPts val="0"/>
              </a:spcAft>
              <a:buSzPts val="2500"/>
              <a:buChar char="-"/>
            </a:pPr>
            <a:r>
              <a:rPr lang="en-US"/>
              <a:t>Students will explore and identify symbolism of the Statue of Liberty</a:t>
            </a:r>
            <a:endParaRPr/>
          </a:p>
          <a:p>
            <a:pPr marL="0" lvl="0" indent="0" algn="l" rtl="0">
              <a:lnSpc>
                <a:spcPct val="90000"/>
              </a:lnSpc>
              <a:spcBef>
                <a:spcPts val="0"/>
              </a:spcBef>
              <a:spcAft>
                <a:spcPts val="0"/>
              </a:spcAft>
              <a:buSzPts val="2500"/>
              <a:buNone/>
            </a:pPr>
            <a:endParaRPr/>
          </a:p>
          <a:p>
            <a:pPr marL="0" lvl="0" indent="0" algn="l" rtl="0">
              <a:lnSpc>
                <a:spcPct val="90000"/>
              </a:lnSpc>
              <a:spcBef>
                <a:spcPts val="0"/>
              </a:spcBef>
              <a:spcAft>
                <a:spcPts val="0"/>
              </a:spcAft>
              <a:buSzPts val="2500"/>
              <a:buNone/>
            </a:pPr>
            <a:r>
              <a:rPr lang="en-US"/>
              <a:t>Materials Needed:</a:t>
            </a:r>
            <a:endParaRPr/>
          </a:p>
          <a:p>
            <a:pPr marL="457200" lvl="0" indent="-387350" algn="l" rtl="0">
              <a:lnSpc>
                <a:spcPct val="90000"/>
              </a:lnSpc>
              <a:spcBef>
                <a:spcPts val="0"/>
              </a:spcBef>
              <a:spcAft>
                <a:spcPts val="0"/>
              </a:spcAft>
              <a:buSzPts val="2500"/>
              <a:buChar char="-"/>
            </a:pPr>
            <a:r>
              <a:rPr lang="en-US"/>
              <a:t>Pencil</a:t>
            </a:r>
            <a:endParaRPr/>
          </a:p>
          <a:p>
            <a:pPr marL="457200" lvl="0" indent="-387350" algn="l" rtl="0">
              <a:lnSpc>
                <a:spcPct val="90000"/>
              </a:lnSpc>
              <a:spcBef>
                <a:spcPts val="0"/>
              </a:spcBef>
              <a:spcAft>
                <a:spcPts val="0"/>
              </a:spcAft>
              <a:buSzPts val="2500"/>
              <a:buChar char="-"/>
            </a:pPr>
            <a:r>
              <a:rPr lang="en-US"/>
              <a:t>Statue of Liberty Symbols Worksheet</a:t>
            </a:r>
            <a:endParaRPr/>
          </a:p>
        </p:txBody>
      </p:sp>
      <p:sp>
        <p:nvSpPr>
          <p:cNvPr id="262" name="Google Shape;262;gb0ce82024c_0_111"/>
          <p:cNvSpPr txBox="1">
            <a:spLocks noGrp="1"/>
          </p:cNvSpPr>
          <p:nvPr>
            <p:ph type="body" idx="2"/>
          </p:nvPr>
        </p:nvSpPr>
        <p:spPr>
          <a:xfrm>
            <a:off x="1338531" y="1410209"/>
            <a:ext cx="9590400" cy="441000"/>
          </a:xfrm>
          <a:prstGeom prst="rect">
            <a:avLst/>
          </a:prstGeom>
          <a:noFill/>
          <a:ln>
            <a:noFill/>
          </a:ln>
        </p:spPr>
        <p:txBody>
          <a:bodyPr spcFirstLastPara="1" wrap="square" lIns="68550" tIns="34275" rIns="68550" bIns="34275" anchor="t" anchorCtr="0">
            <a:noAutofit/>
          </a:bodyPr>
          <a:lstStyle/>
          <a:p>
            <a:pPr marL="0" lvl="0" indent="0" algn="l" rtl="0">
              <a:lnSpc>
                <a:spcPct val="90000"/>
              </a:lnSpc>
              <a:spcBef>
                <a:spcPts val="750"/>
              </a:spcBef>
              <a:spcAft>
                <a:spcPts val="0"/>
              </a:spcAft>
              <a:buSzPts val="3200"/>
              <a:buNone/>
            </a:pPr>
            <a:r>
              <a:rPr lang="en-US"/>
              <a:t>Slides</a:t>
            </a:r>
            <a:r>
              <a:rPr lang="en-US" sz="3200"/>
              <a:t>: </a:t>
            </a:r>
            <a:r>
              <a:rPr lang="en-US"/>
              <a:t>21-31</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gb0ce82024c_0_235"/>
          <p:cNvSpPr txBox="1">
            <a:spLocks noGrp="1"/>
          </p:cNvSpPr>
          <p:nvPr>
            <p:ph type="title"/>
          </p:nvPr>
        </p:nvSpPr>
        <p:spPr>
          <a:xfrm>
            <a:off x="75532" y="982227"/>
            <a:ext cx="12116400" cy="598500"/>
          </a:xfrm>
          <a:prstGeom prst="rect">
            <a:avLst/>
          </a:prstGeom>
          <a:noFill/>
          <a:ln>
            <a:noFill/>
          </a:ln>
        </p:spPr>
        <p:txBody>
          <a:bodyPr spcFirstLastPara="1" wrap="square" lIns="68550" tIns="34275" rIns="68550" bIns="34275" anchor="t" anchorCtr="0">
            <a:noAutofit/>
          </a:bodyPr>
          <a:lstStyle/>
          <a:p>
            <a:pPr marL="0" marR="0" lvl="0" indent="0" algn="ctr" rtl="0">
              <a:lnSpc>
                <a:spcPct val="90000"/>
              </a:lnSpc>
              <a:spcBef>
                <a:spcPts val="0"/>
              </a:spcBef>
              <a:spcAft>
                <a:spcPts val="0"/>
              </a:spcAft>
              <a:buClr>
                <a:srgbClr val="FFFFFF"/>
              </a:buClr>
              <a:buSzPts val="4000"/>
              <a:buFont typeface="Calibri"/>
              <a:buNone/>
            </a:pPr>
            <a:r>
              <a:rPr lang="en-US"/>
              <a:t>Standards</a:t>
            </a:r>
            <a:endParaRPr/>
          </a:p>
        </p:txBody>
      </p:sp>
      <p:sp>
        <p:nvSpPr>
          <p:cNvPr id="268" name="Google Shape;268;gb0ce82024c_0_235"/>
          <p:cNvSpPr txBox="1">
            <a:spLocks noGrp="1"/>
          </p:cNvSpPr>
          <p:nvPr>
            <p:ph type="body" idx="1"/>
          </p:nvPr>
        </p:nvSpPr>
        <p:spPr>
          <a:xfrm>
            <a:off x="5838700" y="2678400"/>
            <a:ext cx="5858400" cy="1976100"/>
          </a:xfrm>
          <a:prstGeom prst="rect">
            <a:avLst/>
          </a:prstGeom>
          <a:noFill/>
          <a:ln>
            <a:noFill/>
          </a:ln>
        </p:spPr>
        <p:txBody>
          <a:bodyPr spcFirstLastPara="1" wrap="square" lIns="68550" tIns="34275" rIns="68550" bIns="34275" anchor="t" anchorCtr="0">
            <a:noAutofit/>
          </a:bodyPr>
          <a:lstStyle/>
          <a:p>
            <a:pPr marL="0" lvl="0" indent="0" algn="l" rtl="0">
              <a:lnSpc>
                <a:spcPct val="90000"/>
              </a:lnSpc>
              <a:spcBef>
                <a:spcPts val="0"/>
              </a:spcBef>
              <a:spcAft>
                <a:spcPts val="0"/>
              </a:spcAft>
              <a:buSzPts val="2500"/>
              <a:buNone/>
            </a:pPr>
            <a:r>
              <a:rPr lang="en-US" sz="3400"/>
              <a:t>What does the visual evidence tell the viewer about the meaning of a statue?</a:t>
            </a:r>
            <a:endParaRPr sz="3400"/>
          </a:p>
        </p:txBody>
      </p:sp>
      <p:sp>
        <p:nvSpPr>
          <p:cNvPr id="269" name="Google Shape;269;gb0ce82024c_0_235"/>
          <p:cNvSpPr txBox="1">
            <a:spLocks noGrp="1"/>
          </p:cNvSpPr>
          <p:nvPr>
            <p:ph type="body" idx="2"/>
          </p:nvPr>
        </p:nvSpPr>
        <p:spPr>
          <a:xfrm>
            <a:off x="5838700" y="1647700"/>
            <a:ext cx="10678800" cy="441000"/>
          </a:xfrm>
          <a:prstGeom prst="rect">
            <a:avLst/>
          </a:prstGeom>
          <a:noFill/>
          <a:ln>
            <a:noFill/>
          </a:ln>
        </p:spPr>
        <p:txBody>
          <a:bodyPr spcFirstLastPara="1" wrap="square" lIns="68550" tIns="34275" rIns="68550" bIns="34275" anchor="t" anchorCtr="0">
            <a:noAutofit/>
          </a:bodyPr>
          <a:lstStyle/>
          <a:p>
            <a:pPr marL="0" lvl="0" indent="0" algn="l" rtl="0">
              <a:lnSpc>
                <a:spcPct val="90000"/>
              </a:lnSpc>
              <a:spcBef>
                <a:spcPts val="750"/>
              </a:spcBef>
              <a:spcAft>
                <a:spcPts val="0"/>
              </a:spcAft>
              <a:buSzPts val="3200"/>
              <a:buNone/>
            </a:pPr>
            <a:r>
              <a:rPr lang="en-US" sz="3800"/>
              <a:t>Introduction:</a:t>
            </a:r>
            <a:endParaRPr sz="3000"/>
          </a:p>
        </p:txBody>
      </p:sp>
      <p:sp>
        <p:nvSpPr>
          <p:cNvPr id="270" name="Google Shape;270;gb0ce82024c_0_235"/>
          <p:cNvSpPr txBox="1"/>
          <p:nvPr/>
        </p:nvSpPr>
        <p:spPr>
          <a:xfrm>
            <a:off x="-124441" y="135576"/>
            <a:ext cx="12440700" cy="6354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4000"/>
              <a:buFont typeface="Calibri"/>
              <a:buNone/>
            </a:pPr>
            <a:r>
              <a:rPr lang="en-US" sz="3700" b="1" i="0" u="none" strike="noStrike" cap="none">
                <a:solidFill>
                  <a:srgbClr val="FFFFFF"/>
                </a:solidFill>
                <a:latin typeface="Calibri"/>
                <a:ea typeface="Calibri"/>
                <a:cs typeface="Calibri"/>
                <a:sym typeface="Calibri"/>
              </a:rPr>
              <a:t>What is the Statue of Liberty’s Symbolism?</a:t>
            </a:r>
            <a:endParaRPr sz="3700"/>
          </a:p>
        </p:txBody>
      </p:sp>
      <p:pic>
        <p:nvPicPr>
          <p:cNvPr id="271" name="Google Shape;271;gb0ce82024c_0_235"/>
          <p:cNvPicPr preferRelativeResize="0"/>
          <p:nvPr/>
        </p:nvPicPr>
        <p:blipFill rotWithShape="1">
          <a:blip r:embed="rId3">
            <a:alphaModFix/>
          </a:blip>
          <a:srcRect/>
          <a:stretch/>
        </p:blipFill>
        <p:spPr>
          <a:xfrm>
            <a:off x="1390500" y="1293575"/>
            <a:ext cx="3814876" cy="5310602"/>
          </a:xfrm>
          <a:prstGeom prst="rect">
            <a:avLst/>
          </a:prstGeom>
          <a:noFill/>
          <a:ln w="38100" cap="flat" cmpd="sng">
            <a:solidFill>
              <a:srgbClr val="000000"/>
            </a:solidFill>
            <a:prstDash val="solid"/>
            <a:round/>
            <a:headEnd type="none" w="sm" len="sm"/>
            <a:tailEnd type="none" w="sm" len="sm"/>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gb0ce82024c_0_120"/>
          <p:cNvSpPr txBox="1">
            <a:spLocks noGrp="1"/>
          </p:cNvSpPr>
          <p:nvPr>
            <p:ph type="body" idx="1"/>
          </p:nvPr>
        </p:nvSpPr>
        <p:spPr>
          <a:xfrm>
            <a:off x="1026525" y="6022600"/>
            <a:ext cx="8382900" cy="26349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accent1"/>
              </a:buClr>
              <a:buSzPts val="3200"/>
              <a:buFont typeface="Arial"/>
              <a:buNone/>
            </a:pPr>
            <a:r>
              <a:rPr lang="en-US" sz="2400">
                <a:latin typeface="Arial"/>
                <a:ea typeface="Arial"/>
                <a:cs typeface="Arial"/>
                <a:sym typeface="Arial"/>
              </a:rPr>
              <a:t>What do you already know about the Statue of Liberty?</a:t>
            </a:r>
            <a:endParaRPr sz="2400"/>
          </a:p>
        </p:txBody>
      </p:sp>
      <p:sp>
        <p:nvSpPr>
          <p:cNvPr id="278" name="Google Shape;278;gb0ce82024c_0_120"/>
          <p:cNvSpPr txBox="1">
            <a:spLocks noGrp="1"/>
          </p:cNvSpPr>
          <p:nvPr>
            <p:ph type="body" idx="2"/>
          </p:nvPr>
        </p:nvSpPr>
        <p:spPr>
          <a:xfrm>
            <a:off x="1026528" y="1051793"/>
            <a:ext cx="9068100" cy="5880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90"/>
              </a:buClr>
              <a:buSzPts val="3200"/>
              <a:buFont typeface="Calibri"/>
              <a:buNone/>
            </a:pPr>
            <a:r>
              <a:rPr lang="en-US"/>
              <a:t>Class Brainstorming</a:t>
            </a:r>
            <a:endParaRPr/>
          </a:p>
        </p:txBody>
      </p:sp>
      <p:pic>
        <p:nvPicPr>
          <p:cNvPr id="279" name="Google Shape;279;gb0ce82024c_0_120"/>
          <p:cNvPicPr preferRelativeResize="0"/>
          <p:nvPr/>
        </p:nvPicPr>
        <p:blipFill rotWithShape="1">
          <a:blip r:embed="rId3">
            <a:alphaModFix/>
          </a:blip>
          <a:srcRect/>
          <a:stretch/>
        </p:blipFill>
        <p:spPr>
          <a:xfrm>
            <a:off x="7968371" y="1778700"/>
            <a:ext cx="2592479" cy="3757549"/>
          </a:xfrm>
          <a:prstGeom prst="rect">
            <a:avLst/>
          </a:prstGeom>
          <a:noFill/>
          <a:ln w="38100" cap="flat" cmpd="sng">
            <a:solidFill>
              <a:srgbClr val="000000"/>
            </a:solidFill>
            <a:prstDash val="solid"/>
            <a:round/>
            <a:headEnd type="none" w="sm" len="sm"/>
            <a:tailEnd type="none" w="sm" len="sm"/>
          </a:ln>
        </p:spPr>
      </p:pic>
      <p:sp>
        <p:nvSpPr>
          <p:cNvPr id="280" name="Google Shape;280;gb0ce82024c_0_120"/>
          <p:cNvSpPr txBox="1">
            <a:spLocks noGrp="1"/>
          </p:cNvSpPr>
          <p:nvPr>
            <p:ph type="title"/>
          </p:nvPr>
        </p:nvSpPr>
        <p:spPr>
          <a:xfrm>
            <a:off x="101600" y="76200"/>
            <a:ext cx="12069300" cy="70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4000"/>
              <a:buFont typeface="Calibri"/>
              <a:buNone/>
            </a:pPr>
            <a:r>
              <a:rPr lang="en-US" b="1" i="0" u="none" strike="noStrike" cap="none">
                <a:solidFill>
                  <a:srgbClr val="FFFFFF"/>
                </a:solidFill>
                <a:latin typeface="Calibri"/>
                <a:ea typeface="Calibri"/>
                <a:cs typeface="Calibri"/>
                <a:sym typeface="Calibri"/>
              </a:rPr>
              <a:t>What is the Statue of Liberty’s Symbolism?</a:t>
            </a:r>
            <a:endParaRPr/>
          </a:p>
        </p:txBody>
      </p:sp>
      <p:pic>
        <p:nvPicPr>
          <p:cNvPr id="281" name="Google Shape;281;gb0ce82024c_0_120"/>
          <p:cNvPicPr preferRelativeResize="0"/>
          <p:nvPr/>
        </p:nvPicPr>
        <p:blipFill rotWithShape="1">
          <a:blip r:embed="rId4">
            <a:alphaModFix/>
          </a:blip>
          <a:srcRect/>
          <a:stretch/>
        </p:blipFill>
        <p:spPr>
          <a:xfrm>
            <a:off x="1094024" y="1778700"/>
            <a:ext cx="5636338" cy="3757549"/>
          </a:xfrm>
          <a:prstGeom prst="rect">
            <a:avLst/>
          </a:prstGeom>
          <a:noFill/>
          <a:ln w="38100" cap="flat" cmpd="sng">
            <a:solidFill>
              <a:srgbClr val="000000"/>
            </a:solidFill>
            <a:prstDash val="solid"/>
            <a:round/>
            <a:headEnd type="none" w="sm" len="sm"/>
            <a:tailEnd type="none" w="sm" len="sm"/>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8"/>
        <p:cNvGrpSpPr/>
        <p:nvPr/>
      </p:nvGrpSpPr>
      <p:grpSpPr>
        <a:xfrm>
          <a:off x="0" y="0"/>
          <a:ext cx="0" cy="0"/>
          <a:chOff x="0" y="0"/>
          <a:chExt cx="0" cy="0"/>
        </a:xfrm>
      </p:grpSpPr>
      <p:sp>
        <p:nvSpPr>
          <p:cNvPr id="59" name="Google Shape;59;gb0ce82024c_0_228"/>
          <p:cNvSpPr txBox="1">
            <a:spLocks noGrp="1"/>
          </p:cNvSpPr>
          <p:nvPr>
            <p:ph type="title"/>
          </p:nvPr>
        </p:nvSpPr>
        <p:spPr>
          <a:xfrm>
            <a:off x="75531" y="166636"/>
            <a:ext cx="12116400" cy="798000"/>
          </a:xfrm>
          <a:prstGeom prst="rect">
            <a:avLst/>
          </a:prstGeom>
          <a:noFill/>
          <a:ln>
            <a:noFill/>
          </a:ln>
        </p:spPr>
        <p:txBody>
          <a:bodyPr spcFirstLastPara="1" wrap="square" lIns="91425" tIns="45700" rIns="91425" bIns="45700" anchor="t" anchorCtr="0">
            <a:noAutofit/>
          </a:bodyPr>
          <a:lstStyle/>
          <a:p>
            <a:pPr marL="0" lvl="0" indent="0" algn="ctr" rtl="0">
              <a:spcBef>
                <a:spcPts val="0"/>
              </a:spcBef>
              <a:spcAft>
                <a:spcPts val="0"/>
              </a:spcAft>
              <a:buClr>
                <a:schemeClr val="lt1"/>
              </a:buClr>
              <a:buSzPts val="4000"/>
              <a:buFont typeface="Calibri"/>
              <a:buNone/>
            </a:pPr>
            <a:r>
              <a:rPr lang="en-US">
                <a:solidFill>
                  <a:schemeClr val="lt1"/>
                </a:solidFill>
              </a:rPr>
              <a:t>Third Grade Unit: </a:t>
            </a:r>
            <a:r>
              <a:rPr lang="en-US">
                <a:solidFill>
                  <a:srgbClr val="FFFFFF"/>
                </a:solidFill>
              </a:rPr>
              <a:t>Organization of Unit</a:t>
            </a:r>
            <a:endParaRPr sz="6800">
              <a:solidFill>
                <a:srgbClr val="FFFFFF"/>
              </a:solidFill>
            </a:endParaRPr>
          </a:p>
        </p:txBody>
      </p:sp>
      <p:sp>
        <p:nvSpPr>
          <p:cNvPr id="60" name="Google Shape;60;gb0ce82024c_0_228"/>
          <p:cNvSpPr txBox="1">
            <a:spLocks noGrp="1"/>
          </p:cNvSpPr>
          <p:nvPr>
            <p:ph type="body" idx="2"/>
          </p:nvPr>
        </p:nvSpPr>
        <p:spPr>
          <a:xfrm>
            <a:off x="4266000" y="1147500"/>
            <a:ext cx="7762500" cy="11652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000090"/>
              </a:buClr>
              <a:buSzPts val="3200"/>
              <a:buNone/>
            </a:pPr>
            <a:r>
              <a:rPr lang="en-US" sz="3000"/>
              <a:t>Unit Organization:</a:t>
            </a:r>
            <a:endParaRPr sz="3000"/>
          </a:p>
          <a:p>
            <a:pPr marL="0" lvl="0" indent="0" algn="l" rtl="0">
              <a:lnSpc>
                <a:spcPct val="90000"/>
              </a:lnSpc>
              <a:spcBef>
                <a:spcPts val="0"/>
              </a:spcBef>
              <a:spcAft>
                <a:spcPts val="0"/>
              </a:spcAft>
              <a:buClr>
                <a:srgbClr val="000090"/>
              </a:buClr>
              <a:buSzPts val="3200"/>
              <a:buNone/>
            </a:pPr>
            <a:endParaRPr sz="2000"/>
          </a:p>
          <a:p>
            <a:pPr marL="457200" lvl="0" indent="-355600" algn="l" rtl="0">
              <a:spcBef>
                <a:spcPts val="0"/>
              </a:spcBef>
              <a:spcAft>
                <a:spcPts val="0"/>
              </a:spcAft>
              <a:buSzPts val="2000"/>
              <a:buAutoNum type="alphaUcPeriod"/>
            </a:pPr>
            <a:r>
              <a:rPr lang="en-US" sz="2000" u="sng">
                <a:solidFill>
                  <a:schemeClr val="hlink"/>
                </a:solidFill>
                <a:hlinkClick r:id="rId3" action="ppaction://hlinksldjump"/>
              </a:rPr>
              <a:t>Learning Objective:</a:t>
            </a:r>
            <a:r>
              <a:rPr lang="en-US" sz="2000"/>
              <a:t> Students will synthesize their understanding of the symbolism and iconography of the Statue of Liberty and Pacita Abad’s </a:t>
            </a:r>
            <a:r>
              <a:rPr lang="en-US" sz="2000" i="1"/>
              <a:t>L.A. Liberty</a:t>
            </a:r>
            <a:r>
              <a:rPr lang="en-US" sz="2000"/>
              <a:t> to create a self-portrait using personal symbols that is inspired by the Statue of Liberty and </a:t>
            </a:r>
            <a:r>
              <a:rPr lang="en-US" sz="2000" i="1"/>
              <a:t>L.A. Liberty.</a:t>
            </a:r>
            <a:endParaRPr sz="2000" i="1"/>
          </a:p>
          <a:p>
            <a:pPr marL="457200" lvl="0" indent="0" algn="l" rtl="0">
              <a:spcBef>
                <a:spcPts val="0"/>
              </a:spcBef>
              <a:spcAft>
                <a:spcPts val="0"/>
              </a:spcAft>
              <a:buNone/>
            </a:pPr>
            <a:endParaRPr sz="2000" i="1"/>
          </a:p>
          <a:p>
            <a:pPr marL="914400" lvl="1" indent="-355600" algn="l" rtl="0">
              <a:lnSpc>
                <a:spcPct val="90000"/>
              </a:lnSpc>
              <a:spcBef>
                <a:spcPts val="0"/>
              </a:spcBef>
              <a:spcAft>
                <a:spcPts val="0"/>
              </a:spcAft>
              <a:buClr>
                <a:srgbClr val="000000"/>
              </a:buClr>
              <a:buSzPts val="2000"/>
              <a:buAutoNum type="alphaLcPeriod"/>
            </a:pPr>
            <a:r>
              <a:rPr lang="en-US" sz="2000" u="sng">
                <a:solidFill>
                  <a:schemeClr val="hlink"/>
                </a:solidFill>
                <a:hlinkClick r:id="rId4" action="ppaction://hlinksldjump"/>
              </a:rPr>
              <a:t>Key Question #1:</a:t>
            </a:r>
            <a:r>
              <a:rPr lang="en-US" sz="2000">
                <a:solidFill>
                  <a:srgbClr val="000000"/>
                </a:solidFill>
              </a:rPr>
              <a:t> What is a symbol?</a:t>
            </a:r>
            <a:endParaRPr sz="2000">
              <a:solidFill>
                <a:srgbClr val="000000"/>
              </a:solidFill>
            </a:endParaRPr>
          </a:p>
          <a:p>
            <a:pPr marL="914400" lvl="1" indent="-355600" algn="l" rtl="0">
              <a:lnSpc>
                <a:spcPct val="90000"/>
              </a:lnSpc>
              <a:spcBef>
                <a:spcPts val="0"/>
              </a:spcBef>
              <a:spcAft>
                <a:spcPts val="0"/>
              </a:spcAft>
              <a:buSzPts val="2000"/>
              <a:buAutoNum type="alphaLcPeriod"/>
            </a:pPr>
            <a:r>
              <a:rPr lang="en-US" sz="2000" u="sng">
                <a:solidFill>
                  <a:schemeClr val="hlink"/>
                </a:solidFill>
                <a:hlinkClick r:id="rId5" action="ppaction://hlinksldjump"/>
              </a:rPr>
              <a:t>Key Question #2:</a:t>
            </a:r>
            <a:r>
              <a:rPr lang="en-US" sz="2000"/>
              <a:t> What is the Statue of Liberty’s symbolism?</a:t>
            </a:r>
            <a:endParaRPr sz="2000"/>
          </a:p>
          <a:p>
            <a:pPr marL="914400" lvl="1" indent="-355600" algn="l" rtl="0">
              <a:lnSpc>
                <a:spcPct val="90000"/>
              </a:lnSpc>
              <a:spcBef>
                <a:spcPts val="0"/>
              </a:spcBef>
              <a:spcAft>
                <a:spcPts val="0"/>
              </a:spcAft>
              <a:buSzPts val="2000"/>
              <a:buAutoNum type="alphaLcPeriod"/>
            </a:pPr>
            <a:r>
              <a:rPr lang="en-US" sz="2000" u="sng">
                <a:solidFill>
                  <a:schemeClr val="hlink"/>
                </a:solidFill>
                <a:hlinkClick r:id="rId6" action="ppaction://hlinksldjump"/>
              </a:rPr>
              <a:t>Key Question #3: </a:t>
            </a:r>
            <a:r>
              <a:rPr lang="en-US" sz="2000"/>
              <a:t>What is a self-portrait?</a:t>
            </a:r>
            <a:endParaRPr sz="2000"/>
          </a:p>
          <a:p>
            <a:pPr marL="914400" lvl="1" indent="-355600" algn="l" rtl="0">
              <a:lnSpc>
                <a:spcPct val="90000"/>
              </a:lnSpc>
              <a:spcBef>
                <a:spcPts val="0"/>
              </a:spcBef>
              <a:spcAft>
                <a:spcPts val="0"/>
              </a:spcAft>
              <a:buSzPts val="2000"/>
              <a:buAutoNum type="alphaLcPeriod"/>
            </a:pPr>
            <a:r>
              <a:rPr lang="en-US" sz="2000" u="sng">
                <a:solidFill>
                  <a:schemeClr val="hlink"/>
                </a:solidFill>
                <a:hlinkClick r:id="rId7" action="ppaction://hlinksldjump"/>
              </a:rPr>
              <a:t>Key Question #4:</a:t>
            </a:r>
            <a:r>
              <a:rPr lang="en-US" sz="2000"/>
              <a:t> How can I use symbols?</a:t>
            </a:r>
            <a:endParaRPr sz="2000"/>
          </a:p>
          <a:p>
            <a:pPr marL="914400" lvl="0" indent="0" algn="l" rtl="0">
              <a:lnSpc>
                <a:spcPct val="90000"/>
              </a:lnSpc>
              <a:spcBef>
                <a:spcPts val="0"/>
              </a:spcBef>
              <a:spcAft>
                <a:spcPts val="0"/>
              </a:spcAft>
              <a:buNone/>
            </a:pPr>
            <a:endParaRPr sz="2000"/>
          </a:p>
          <a:p>
            <a:pPr marL="457200" lvl="0" indent="-355600" algn="l" rtl="0">
              <a:lnSpc>
                <a:spcPct val="90000"/>
              </a:lnSpc>
              <a:spcBef>
                <a:spcPts val="0"/>
              </a:spcBef>
              <a:spcAft>
                <a:spcPts val="0"/>
              </a:spcAft>
              <a:buSzPts val="2000"/>
              <a:buAutoNum type="alphaUcPeriod"/>
            </a:pPr>
            <a:r>
              <a:rPr lang="en-US" sz="2000" u="sng">
                <a:solidFill>
                  <a:schemeClr val="hlink"/>
                </a:solidFill>
                <a:hlinkClick r:id="rId8" action="ppaction://hlinksldjump"/>
              </a:rPr>
              <a:t>Student Project:</a:t>
            </a:r>
            <a:r>
              <a:rPr lang="en-US" sz="2000"/>
              <a:t> Self-portrait inspired by </a:t>
            </a:r>
            <a:r>
              <a:rPr lang="en-US" sz="2000" i="1"/>
              <a:t>L.A. Liberty</a:t>
            </a:r>
            <a:endParaRPr sz="2000" i="1"/>
          </a:p>
          <a:p>
            <a:pPr marL="457200" lvl="0" indent="0" algn="l" rtl="0">
              <a:lnSpc>
                <a:spcPct val="90000"/>
              </a:lnSpc>
              <a:spcBef>
                <a:spcPts val="0"/>
              </a:spcBef>
              <a:spcAft>
                <a:spcPts val="0"/>
              </a:spcAft>
              <a:buNone/>
            </a:pPr>
            <a:r>
              <a:rPr lang="en-US" sz="2000"/>
              <a:t> </a:t>
            </a:r>
            <a:endParaRPr sz="2000"/>
          </a:p>
          <a:p>
            <a:pPr marL="457200" lvl="0" indent="-355600" algn="l" rtl="0">
              <a:lnSpc>
                <a:spcPct val="90000"/>
              </a:lnSpc>
              <a:spcBef>
                <a:spcPts val="0"/>
              </a:spcBef>
              <a:spcAft>
                <a:spcPts val="0"/>
              </a:spcAft>
              <a:buSzPts val="2000"/>
              <a:buAutoNum type="alphaUcPeriod"/>
            </a:pPr>
            <a:r>
              <a:rPr lang="en-US" sz="2000" u="sng">
                <a:solidFill>
                  <a:schemeClr val="hlink"/>
                </a:solidFill>
                <a:hlinkClick r:id="rId9" action="ppaction://hlinksldjump"/>
              </a:rPr>
              <a:t>Standards Aligned Assessment</a:t>
            </a:r>
            <a:r>
              <a:rPr lang="en-US" sz="2000"/>
              <a:t> (students will be assessed on):</a:t>
            </a:r>
            <a:endParaRPr sz="2000"/>
          </a:p>
          <a:p>
            <a:pPr marL="914400" lvl="1" indent="-355600" algn="l" rtl="0">
              <a:spcBef>
                <a:spcPts val="0"/>
              </a:spcBef>
              <a:spcAft>
                <a:spcPts val="0"/>
              </a:spcAft>
              <a:buSzPts val="2000"/>
              <a:buAutoNum type="alphaLcPeriod"/>
            </a:pPr>
            <a:r>
              <a:rPr lang="en-US" sz="2000"/>
              <a:t>Symbolism of the Statue of Liberty</a:t>
            </a:r>
            <a:endParaRPr sz="2000"/>
          </a:p>
          <a:p>
            <a:pPr marL="914400" lvl="1" indent="-355600" algn="l" rtl="0">
              <a:spcBef>
                <a:spcPts val="0"/>
              </a:spcBef>
              <a:spcAft>
                <a:spcPts val="0"/>
              </a:spcAft>
              <a:buSzPts val="2000"/>
              <a:buAutoNum type="alphaLcPeriod"/>
            </a:pPr>
            <a:r>
              <a:rPr lang="en-US" sz="2000"/>
              <a:t>Creating symbolism and meaning in their personal artwork</a:t>
            </a:r>
            <a:endParaRPr sz="2000"/>
          </a:p>
          <a:p>
            <a:pPr marL="914400" lvl="1" indent="-355600" algn="l" rtl="0">
              <a:spcBef>
                <a:spcPts val="0"/>
              </a:spcBef>
              <a:spcAft>
                <a:spcPts val="0"/>
              </a:spcAft>
              <a:buSzPts val="2000"/>
              <a:buAutoNum type="alphaLcPeriod"/>
            </a:pPr>
            <a:r>
              <a:rPr lang="en-US" sz="2000"/>
              <a:t>Construction of a self-portrait</a:t>
            </a:r>
            <a:endParaRPr sz="1500"/>
          </a:p>
        </p:txBody>
      </p:sp>
      <p:pic>
        <p:nvPicPr>
          <p:cNvPr id="61" name="Google Shape;61;gb0ce82024c_0_228"/>
          <p:cNvPicPr preferRelativeResize="0"/>
          <p:nvPr/>
        </p:nvPicPr>
        <p:blipFill>
          <a:blip r:embed="rId10">
            <a:alphaModFix/>
          </a:blip>
          <a:stretch>
            <a:fillRect/>
          </a:stretch>
        </p:blipFill>
        <p:spPr>
          <a:xfrm rot="-5400000">
            <a:off x="-601198" y="1982725"/>
            <a:ext cx="5491624" cy="3638777"/>
          </a:xfrm>
          <a:prstGeom prst="rect">
            <a:avLst/>
          </a:prstGeom>
          <a:noFill/>
          <a:ln w="28575" cap="flat" cmpd="sng">
            <a:solidFill>
              <a:srgbClr val="000000"/>
            </a:solidFill>
            <a:prstDash val="solid"/>
            <a:round/>
            <a:headEnd type="none" w="sm" len="sm"/>
            <a:tailEnd type="none" w="sm" len="sm"/>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gb0ce82024c_0_130"/>
          <p:cNvSpPr txBox="1">
            <a:spLocks noGrp="1"/>
          </p:cNvSpPr>
          <p:nvPr>
            <p:ph type="body" idx="1"/>
          </p:nvPr>
        </p:nvSpPr>
        <p:spPr>
          <a:xfrm>
            <a:off x="7026800" y="2746138"/>
            <a:ext cx="4790100" cy="1765500"/>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chemeClr val="accent1"/>
              </a:buClr>
              <a:buSzPts val="2500"/>
              <a:buFont typeface="Arial"/>
              <a:buNone/>
            </a:pPr>
            <a:r>
              <a:rPr lang="en-US" sz="3000">
                <a:latin typeface="Arial"/>
                <a:ea typeface="Arial"/>
                <a:cs typeface="Arial"/>
                <a:sym typeface="Arial"/>
              </a:rPr>
              <a:t>Why does the statue face </a:t>
            </a:r>
            <a:r>
              <a:rPr lang="en-US" sz="3000" i="1">
                <a:latin typeface="Arial"/>
                <a:ea typeface="Arial"/>
                <a:cs typeface="Arial"/>
                <a:sym typeface="Arial"/>
              </a:rPr>
              <a:t>away</a:t>
            </a:r>
            <a:r>
              <a:rPr lang="en-US" sz="3000">
                <a:latin typeface="Arial"/>
                <a:ea typeface="Arial"/>
                <a:cs typeface="Arial"/>
                <a:sym typeface="Arial"/>
              </a:rPr>
              <a:t> from the U.S. if it is a symbol of liberty? </a:t>
            </a:r>
            <a:endParaRPr sz="3000"/>
          </a:p>
        </p:txBody>
      </p:sp>
      <p:sp>
        <p:nvSpPr>
          <p:cNvPr id="288" name="Google Shape;288;gb0ce82024c_0_130"/>
          <p:cNvSpPr txBox="1">
            <a:spLocks noGrp="1"/>
          </p:cNvSpPr>
          <p:nvPr>
            <p:ph type="title"/>
          </p:nvPr>
        </p:nvSpPr>
        <p:spPr>
          <a:xfrm>
            <a:off x="101600" y="76200"/>
            <a:ext cx="12069300" cy="70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4000"/>
              <a:buFont typeface="Calibri"/>
              <a:buNone/>
            </a:pPr>
            <a:r>
              <a:rPr lang="en-US" b="1" i="0" u="none" strike="noStrike" cap="none">
                <a:solidFill>
                  <a:srgbClr val="FFFFFF"/>
                </a:solidFill>
                <a:latin typeface="Calibri"/>
                <a:ea typeface="Calibri"/>
                <a:cs typeface="Calibri"/>
                <a:sym typeface="Calibri"/>
              </a:rPr>
              <a:t>What is the Statue of Liberty’s Symbolism?</a:t>
            </a:r>
            <a:endParaRPr/>
          </a:p>
        </p:txBody>
      </p:sp>
      <p:pic>
        <p:nvPicPr>
          <p:cNvPr id="289" name="Google Shape;289;gb0ce82024c_0_130"/>
          <p:cNvPicPr preferRelativeResize="0"/>
          <p:nvPr/>
        </p:nvPicPr>
        <p:blipFill rotWithShape="1">
          <a:blip r:embed="rId3">
            <a:alphaModFix/>
          </a:blip>
          <a:srcRect l="21284" b="19471"/>
          <a:stretch/>
        </p:blipFill>
        <p:spPr>
          <a:xfrm>
            <a:off x="564925" y="1569325"/>
            <a:ext cx="6248525" cy="4119126"/>
          </a:xfrm>
          <a:prstGeom prst="rect">
            <a:avLst/>
          </a:prstGeom>
          <a:noFill/>
          <a:ln w="38100" cap="flat" cmpd="sng">
            <a:solidFill>
              <a:srgbClr val="000000"/>
            </a:solidFill>
            <a:prstDash val="solid"/>
            <a:round/>
            <a:headEnd type="none" w="sm" len="sm"/>
            <a:tailEnd type="none" w="sm" len="sm"/>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gb0ce82024c_0_137"/>
          <p:cNvSpPr txBox="1">
            <a:spLocks noGrp="1"/>
          </p:cNvSpPr>
          <p:nvPr>
            <p:ph type="body" idx="1"/>
          </p:nvPr>
        </p:nvSpPr>
        <p:spPr>
          <a:xfrm>
            <a:off x="7569960" y="2382750"/>
            <a:ext cx="4334700" cy="20925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00"/>
              </a:buClr>
              <a:buSzPts val="2500"/>
              <a:buFont typeface="Calibri"/>
              <a:buNone/>
            </a:pPr>
            <a:endParaRPr>
              <a:solidFill>
                <a:schemeClr val="accent1"/>
              </a:solidFill>
              <a:latin typeface="Arial"/>
              <a:ea typeface="Arial"/>
              <a:cs typeface="Arial"/>
              <a:sym typeface="Arial"/>
            </a:endParaRPr>
          </a:p>
          <a:p>
            <a:pPr marL="0" lvl="0" indent="0" algn="ctr" rtl="0">
              <a:lnSpc>
                <a:spcPct val="100000"/>
              </a:lnSpc>
              <a:spcBef>
                <a:spcPts val="0"/>
              </a:spcBef>
              <a:spcAft>
                <a:spcPts val="0"/>
              </a:spcAft>
              <a:buClr>
                <a:schemeClr val="accent1"/>
              </a:buClr>
              <a:buSzPts val="2500"/>
              <a:buFont typeface="Arial"/>
              <a:buNone/>
            </a:pPr>
            <a:r>
              <a:rPr lang="en-US" sz="3000">
                <a:latin typeface="Arial"/>
                <a:ea typeface="Arial"/>
                <a:cs typeface="Arial"/>
                <a:sym typeface="Arial"/>
              </a:rPr>
              <a:t>How does the tremendous size of the statue affect the way you feel about it?</a:t>
            </a:r>
            <a:endParaRPr sz="3000"/>
          </a:p>
        </p:txBody>
      </p:sp>
      <p:sp>
        <p:nvSpPr>
          <p:cNvPr id="296" name="Google Shape;296;gb0ce82024c_0_137"/>
          <p:cNvSpPr txBox="1">
            <a:spLocks noGrp="1"/>
          </p:cNvSpPr>
          <p:nvPr>
            <p:ph type="title"/>
          </p:nvPr>
        </p:nvSpPr>
        <p:spPr>
          <a:xfrm>
            <a:off x="101600" y="76200"/>
            <a:ext cx="12069300" cy="70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4000"/>
              <a:buFont typeface="Calibri"/>
              <a:buNone/>
            </a:pPr>
            <a:r>
              <a:rPr lang="en-US" b="1" i="0" u="none" strike="noStrike" cap="none">
                <a:solidFill>
                  <a:srgbClr val="FFFFFF"/>
                </a:solidFill>
                <a:latin typeface="Calibri"/>
                <a:ea typeface="Calibri"/>
                <a:cs typeface="Calibri"/>
                <a:sym typeface="Calibri"/>
              </a:rPr>
              <a:t>What is the Statue of Liberty’s Symbolism?</a:t>
            </a:r>
            <a:endParaRPr/>
          </a:p>
        </p:txBody>
      </p:sp>
      <p:pic>
        <p:nvPicPr>
          <p:cNvPr id="297" name="Google Shape;297;gb0ce82024c_0_137"/>
          <p:cNvPicPr preferRelativeResize="0"/>
          <p:nvPr/>
        </p:nvPicPr>
        <p:blipFill rotWithShape="1">
          <a:blip r:embed="rId3">
            <a:alphaModFix/>
          </a:blip>
          <a:srcRect/>
          <a:stretch/>
        </p:blipFill>
        <p:spPr>
          <a:xfrm>
            <a:off x="367650" y="1713000"/>
            <a:ext cx="6980928" cy="4253999"/>
          </a:xfrm>
          <a:prstGeom prst="rect">
            <a:avLst/>
          </a:prstGeom>
          <a:noFill/>
          <a:ln w="38100" cap="flat" cmpd="sng">
            <a:solidFill>
              <a:srgbClr val="000000"/>
            </a:solidFill>
            <a:prstDash val="solid"/>
            <a:round/>
            <a:headEnd type="none" w="sm" len="sm"/>
            <a:tailEnd type="none" w="sm" len="sm"/>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gb0ce82024c_0_145"/>
          <p:cNvSpPr txBox="1">
            <a:spLocks noGrp="1"/>
          </p:cNvSpPr>
          <p:nvPr>
            <p:ph type="body" idx="1"/>
          </p:nvPr>
        </p:nvSpPr>
        <p:spPr>
          <a:xfrm>
            <a:off x="7006501" y="2506650"/>
            <a:ext cx="4944600" cy="2634900"/>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000000"/>
              </a:buClr>
              <a:buSzPts val="2500"/>
              <a:buFont typeface="Calibri"/>
              <a:buNone/>
            </a:pPr>
            <a:endParaRPr sz="3000">
              <a:latin typeface="Arial"/>
              <a:ea typeface="Arial"/>
              <a:cs typeface="Arial"/>
              <a:sym typeface="Arial"/>
            </a:endParaRPr>
          </a:p>
          <a:p>
            <a:pPr marL="0" lvl="0" indent="0" algn="ctr" rtl="0">
              <a:lnSpc>
                <a:spcPct val="100000"/>
              </a:lnSpc>
              <a:spcBef>
                <a:spcPts val="0"/>
              </a:spcBef>
              <a:spcAft>
                <a:spcPts val="0"/>
              </a:spcAft>
              <a:buClr>
                <a:schemeClr val="accent1"/>
              </a:buClr>
              <a:buSzPts val="2500"/>
              <a:buFont typeface="Arial"/>
              <a:buNone/>
            </a:pPr>
            <a:r>
              <a:rPr lang="en-US" sz="3000">
                <a:latin typeface="Arial"/>
                <a:ea typeface="Arial"/>
                <a:cs typeface="Arial"/>
                <a:sym typeface="Arial"/>
              </a:rPr>
              <a:t>What do people use torches for? What does the torch make you think about the statue?</a:t>
            </a:r>
            <a:endParaRPr sz="3000"/>
          </a:p>
        </p:txBody>
      </p:sp>
      <p:sp>
        <p:nvSpPr>
          <p:cNvPr id="304" name="Google Shape;304;gb0ce82024c_0_145"/>
          <p:cNvSpPr txBox="1">
            <a:spLocks noGrp="1"/>
          </p:cNvSpPr>
          <p:nvPr>
            <p:ph type="title"/>
          </p:nvPr>
        </p:nvSpPr>
        <p:spPr>
          <a:xfrm>
            <a:off x="101600" y="76200"/>
            <a:ext cx="12069300" cy="70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4000"/>
              <a:buFont typeface="Calibri"/>
              <a:buNone/>
            </a:pPr>
            <a:r>
              <a:rPr lang="en-US" b="1" i="0" u="none" strike="noStrike" cap="none">
                <a:solidFill>
                  <a:srgbClr val="FFFFFF"/>
                </a:solidFill>
                <a:latin typeface="Calibri"/>
                <a:ea typeface="Calibri"/>
                <a:cs typeface="Calibri"/>
                <a:sym typeface="Calibri"/>
              </a:rPr>
              <a:t>What is the Statue of Liberty’s Symbolism?</a:t>
            </a:r>
            <a:endParaRPr/>
          </a:p>
        </p:txBody>
      </p:sp>
      <p:pic>
        <p:nvPicPr>
          <p:cNvPr id="305" name="Google Shape;305;gb0ce82024c_0_145"/>
          <p:cNvPicPr preferRelativeResize="0"/>
          <p:nvPr/>
        </p:nvPicPr>
        <p:blipFill>
          <a:blip r:embed="rId3">
            <a:alphaModFix/>
          </a:blip>
          <a:stretch>
            <a:fillRect/>
          </a:stretch>
        </p:blipFill>
        <p:spPr>
          <a:xfrm>
            <a:off x="1787376" y="1150725"/>
            <a:ext cx="3500849" cy="5346751"/>
          </a:xfrm>
          <a:prstGeom prst="rect">
            <a:avLst/>
          </a:prstGeom>
          <a:noFill/>
          <a:ln w="38100" cap="flat" cmpd="sng">
            <a:solidFill>
              <a:schemeClr val="dk1"/>
            </a:solidFill>
            <a:prstDash val="solid"/>
            <a:round/>
            <a:headEnd type="none" w="sm" len="sm"/>
            <a:tailEnd type="none" w="sm" len="sm"/>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gb0ce82024c_0_153"/>
          <p:cNvSpPr txBox="1">
            <a:spLocks noGrp="1"/>
          </p:cNvSpPr>
          <p:nvPr>
            <p:ph type="body" idx="1"/>
          </p:nvPr>
        </p:nvSpPr>
        <p:spPr>
          <a:xfrm>
            <a:off x="6912177" y="2737313"/>
            <a:ext cx="4334700" cy="2092500"/>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chemeClr val="accent1"/>
              </a:buClr>
              <a:buSzPts val="2500"/>
              <a:buFont typeface="Arial"/>
              <a:buNone/>
            </a:pPr>
            <a:r>
              <a:rPr lang="en-US" sz="3000">
                <a:latin typeface="Arial"/>
                <a:ea typeface="Arial"/>
                <a:cs typeface="Arial"/>
                <a:sym typeface="Arial"/>
              </a:rPr>
              <a:t>Who uses a crown? What does the crown make you think about the statue?</a:t>
            </a:r>
            <a:endParaRPr sz="3000"/>
          </a:p>
          <a:p>
            <a:pPr marL="0" lvl="0" indent="0" algn="l" rtl="0">
              <a:lnSpc>
                <a:spcPct val="100000"/>
              </a:lnSpc>
              <a:spcBef>
                <a:spcPts val="0"/>
              </a:spcBef>
              <a:spcAft>
                <a:spcPts val="0"/>
              </a:spcAft>
              <a:buClr>
                <a:srgbClr val="000000"/>
              </a:buClr>
              <a:buSzPts val="2500"/>
              <a:buFont typeface="Calibri"/>
              <a:buNone/>
            </a:pPr>
            <a:endParaRPr>
              <a:solidFill>
                <a:schemeClr val="accent1"/>
              </a:solidFill>
              <a:latin typeface="Arial"/>
              <a:ea typeface="Arial"/>
              <a:cs typeface="Arial"/>
              <a:sym typeface="Arial"/>
            </a:endParaRPr>
          </a:p>
        </p:txBody>
      </p:sp>
      <p:sp>
        <p:nvSpPr>
          <p:cNvPr id="312" name="Google Shape;312;gb0ce82024c_0_153"/>
          <p:cNvSpPr txBox="1">
            <a:spLocks noGrp="1"/>
          </p:cNvSpPr>
          <p:nvPr>
            <p:ph type="title"/>
          </p:nvPr>
        </p:nvSpPr>
        <p:spPr>
          <a:xfrm>
            <a:off x="101600" y="76200"/>
            <a:ext cx="12069300" cy="70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4000"/>
              <a:buFont typeface="Calibri"/>
              <a:buNone/>
            </a:pPr>
            <a:r>
              <a:rPr lang="en-US" b="1" i="0" u="none" strike="noStrike" cap="none">
                <a:solidFill>
                  <a:srgbClr val="FFFFFF"/>
                </a:solidFill>
                <a:latin typeface="Calibri"/>
                <a:ea typeface="Calibri"/>
                <a:cs typeface="Calibri"/>
                <a:sym typeface="Calibri"/>
              </a:rPr>
              <a:t>What is the Statue of Liberty’s Symbolism?</a:t>
            </a:r>
            <a:endParaRPr/>
          </a:p>
        </p:txBody>
      </p:sp>
      <p:pic>
        <p:nvPicPr>
          <p:cNvPr id="313" name="Google Shape;313;gb0ce82024c_0_153"/>
          <p:cNvPicPr preferRelativeResize="0"/>
          <p:nvPr/>
        </p:nvPicPr>
        <p:blipFill>
          <a:blip r:embed="rId3">
            <a:alphaModFix/>
          </a:blip>
          <a:stretch>
            <a:fillRect/>
          </a:stretch>
        </p:blipFill>
        <p:spPr>
          <a:xfrm>
            <a:off x="718551" y="1649846"/>
            <a:ext cx="6076451" cy="4557324"/>
          </a:xfrm>
          <a:prstGeom prst="rect">
            <a:avLst/>
          </a:prstGeom>
          <a:noFill/>
          <a:ln w="38100" cap="flat" cmpd="sng">
            <a:solidFill>
              <a:schemeClr val="dk1"/>
            </a:solidFill>
            <a:prstDash val="solid"/>
            <a:round/>
            <a:headEnd type="none" w="sm" len="sm"/>
            <a:tailEnd type="none" w="sm" len="sm"/>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gb0ce82024c_0_161"/>
          <p:cNvSpPr txBox="1">
            <a:spLocks noGrp="1"/>
          </p:cNvSpPr>
          <p:nvPr>
            <p:ph type="body" idx="1"/>
          </p:nvPr>
        </p:nvSpPr>
        <p:spPr>
          <a:xfrm>
            <a:off x="7299156" y="1552489"/>
            <a:ext cx="4334700" cy="2092500"/>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000000"/>
              </a:buClr>
              <a:buSzPts val="2500"/>
              <a:buFont typeface="Calibri"/>
              <a:buNone/>
            </a:pPr>
            <a:endParaRPr sz="3000">
              <a:latin typeface="Arial"/>
              <a:ea typeface="Arial"/>
              <a:cs typeface="Arial"/>
              <a:sym typeface="Arial"/>
            </a:endParaRPr>
          </a:p>
          <a:p>
            <a:pPr marL="0" lvl="0" indent="0" algn="ctr" rtl="0">
              <a:lnSpc>
                <a:spcPct val="100000"/>
              </a:lnSpc>
              <a:spcBef>
                <a:spcPts val="0"/>
              </a:spcBef>
              <a:spcAft>
                <a:spcPts val="0"/>
              </a:spcAft>
              <a:buClr>
                <a:schemeClr val="accent1"/>
              </a:buClr>
              <a:buSzPts val="2500"/>
              <a:buFont typeface="Arial"/>
              <a:buNone/>
            </a:pPr>
            <a:r>
              <a:rPr lang="en-US" sz="3000">
                <a:latin typeface="Arial"/>
                <a:ea typeface="Arial"/>
                <a:cs typeface="Arial"/>
                <a:sym typeface="Arial"/>
              </a:rPr>
              <a:t>What is the date on the tablet she holds? Why is it important? Why do you think she holds a tablet? </a:t>
            </a:r>
            <a:endParaRPr sz="3000">
              <a:latin typeface="Arial"/>
              <a:ea typeface="Arial"/>
              <a:cs typeface="Arial"/>
              <a:sym typeface="Arial"/>
            </a:endParaRPr>
          </a:p>
          <a:p>
            <a:pPr marL="0" lvl="0" indent="0" algn="ctr" rtl="0">
              <a:lnSpc>
                <a:spcPct val="100000"/>
              </a:lnSpc>
              <a:spcBef>
                <a:spcPts val="0"/>
              </a:spcBef>
              <a:spcAft>
                <a:spcPts val="0"/>
              </a:spcAft>
              <a:buClr>
                <a:schemeClr val="accent1"/>
              </a:buClr>
              <a:buSzPts val="2500"/>
              <a:buFont typeface="Arial"/>
              <a:buNone/>
            </a:pPr>
            <a:endParaRPr sz="2100" i="1">
              <a:latin typeface="Arial"/>
              <a:ea typeface="Arial"/>
              <a:cs typeface="Arial"/>
              <a:sym typeface="Arial"/>
            </a:endParaRPr>
          </a:p>
          <a:p>
            <a:pPr marL="0" lvl="0" indent="0" algn="ctr" rtl="0">
              <a:lnSpc>
                <a:spcPct val="100000"/>
              </a:lnSpc>
              <a:spcBef>
                <a:spcPts val="0"/>
              </a:spcBef>
              <a:spcAft>
                <a:spcPts val="0"/>
              </a:spcAft>
              <a:buClr>
                <a:schemeClr val="accent1"/>
              </a:buClr>
              <a:buSzPts val="2500"/>
              <a:buFont typeface="Arial"/>
              <a:buNone/>
            </a:pPr>
            <a:r>
              <a:rPr lang="en-US" sz="2100" i="1">
                <a:latin typeface="Arial"/>
                <a:ea typeface="Arial"/>
                <a:cs typeface="Arial"/>
                <a:sym typeface="Arial"/>
              </a:rPr>
              <a:t>Hint: a tablet is an ancient Roman version of a book.</a:t>
            </a:r>
            <a:endParaRPr sz="2100" i="1"/>
          </a:p>
          <a:p>
            <a:pPr marL="0" lvl="0" indent="0" algn="l" rtl="0">
              <a:lnSpc>
                <a:spcPct val="100000"/>
              </a:lnSpc>
              <a:spcBef>
                <a:spcPts val="0"/>
              </a:spcBef>
              <a:spcAft>
                <a:spcPts val="0"/>
              </a:spcAft>
              <a:buClr>
                <a:srgbClr val="000000"/>
              </a:buClr>
              <a:buSzPts val="2500"/>
              <a:buFont typeface="Calibri"/>
              <a:buNone/>
            </a:pPr>
            <a:endParaRPr>
              <a:solidFill>
                <a:schemeClr val="accent1"/>
              </a:solidFill>
              <a:latin typeface="Arial"/>
              <a:ea typeface="Arial"/>
              <a:cs typeface="Arial"/>
              <a:sym typeface="Arial"/>
            </a:endParaRPr>
          </a:p>
        </p:txBody>
      </p:sp>
      <p:sp>
        <p:nvSpPr>
          <p:cNvPr id="320" name="Google Shape;320;gb0ce82024c_0_161"/>
          <p:cNvSpPr txBox="1">
            <a:spLocks noGrp="1"/>
          </p:cNvSpPr>
          <p:nvPr>
            <p:ph type="title"/>
          </p:nvPr>
        </p:nvSpPr>
        <p:spPr>
          <a:xfrm>
            <a:off x="101600" y="76200"/>
            <a:ext cx="12069300" cy="70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4000"/>
              <a:buFont typeface="Calibri"/>
              <a:buNone/>
            </a:pPr>
            <a:r>
              <a:rPr lang="en-US" b="1" i="0" u="none" strike="noStrike" cap="none">
                <a:solidFill>
                  <a:srgbClr val="FFFFFF"/>
                </a:solidFill>
                <a:latin typeface="Calibri"/>
                <a:ea typeface="Calibri"/>
                <a:cs typeface="Calibri"/>
                <a:sym typeface="Calibri"/>
              </a:rPr>
              <a:t>What is the Statue of Liberty’s Symbolism?</a:t>
            </a:r>
            <a:endParaRPr/>
          </a:p>
        </p:txBody>
      </p:sp>
      <p:pic>
        <p:nvPicPr>
          <p:cNvPr id="321" name="Google Shape;321;gb0ce82024c_0_161"/>
          <p:cNvPicPr preferRelativeResize="0"/>
          <p:nvPr/>
        </p:nvPicPr>
        <p:blipFill>
          <a:blip r:embed="rId3">
            <a:alphaModFix/>
          </a:blip>
          <a:stretch>
            <a:fillRect/>
          </a:stretch>
        </p:blipFill>
        <p:spPr>
          <a:xfrm flipH="1">
            <a:off x="1621223" y="1148409"/>
            <a:ext cx="3986026" cy="5313174"/>
          </a:xfrm>
          <a:prstGeom prst="rect">
            <a:avLst/>
          </a:prstGeom>
          <a:noFill/>
          <a:ln w="38100" cap="flat" cmpd="sng">
            <a:solidFill>
              <a:schemeClr val="dk1"/>
            </a:solidFill>
            <a:prstDash val="solid"/>
            <a:round/>
            <a:headEnd type="none" w="sm" len="sm"/>
            <a:tailEnd type="none" w="sm" len="sm"/>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gb0ce82024c_0_169"/>
          <p:cNvSpPr txBox="1">
            <a:spLocks noGrp="1"/>
          </p:cNvSpPr>
          <p:nvPr>
            <p:ph type="body" idx="1"/>
          </p:nvPr>
        </p:nvSpPr>
        <p:spPr>
          <a:xfrm>
            <a:off x="830093" y="4293744"/>
            <a:ext cx="9770400" cy="26349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2500"/>
              <a:buNone/>
            </a:pPr>
            <a:r>
              <a:rPr lang="en-US" u="sng">
                <a:solidFill>
                  <a:schemeClr val="hlink"/>
                </a:solidFill>
                <a:hlinkClick r:id="rId3"/>
              </a:rPr>
              <a:t>https://www.youtube.com/watch?v=OCV-mbeI2Tw</a:t>
            </a:r>
            <a:r>
              <a:rPr lang="en-US"/>
              <a:t> (4.42  minutes describes symbolism of torch and crown)</a:t>
            </a:r>
            <a:endParaRPr/>
          </a:p>
          <a:p>
            <a:pPr marL="0" lvl="0" indent="0" algn="l" rtl="0">
              <a:lnSpc>
                <a:spcPct val="100000"/>
              </a:lnSpc>
              <a:spcBef>
                <a:spcPts val="0"/>
              </a:spcBef>
              <a:spcAft>
                <a:spcPts val="0"/>
              </a:spcAft>
              <a:buClr>
                <a:srgbClr val="000000"/>
              </a:buClr>
              <a:buSzPts val="2500"/>
              <a:buFont typeface="Calibri"/>
              <a:buNone/>
            </a:pPr>
            <a:endParaRPr/>
          </a:p>
        </p:txBody>
      </p:sp>
      <p:sp>
        <p:nvSpPr>
          <p:cNvPr id="327" name="Google Shape;327;gb0ce82024c_0_169"/>
          <p:cNvSpPr txBox="1">
            <a:spLocks noGrp="1"/>
          </p:cNvSpPr>
          <p:nvPr>
            <p:ph type="body" idx="2"/>
          </p:nvPr>
        </p:nvSpPr>
        <p:spPr>
          <a:xfrm>
            <a:off x="877399" y="1393800"/>
            <a:ext cx="9068100" cy="5880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000090"/>
              </a:buClr>
              <a:buSzPts val="3200"/>
              <a:buFont typeface="Calibri"/>
              <a:buNone/>
            </a:pPr>
            <a:r>
              <a:rPr lang="en-US"/>
              <a:t>The history of the Statue of Liberty Youtube videos</a:t>
            </a:r>
            <a:endParaRPr/>
          </a:p>
        </p:txBody>
      </p:sp>
      <p:sp>
        <p:nvSpPr>
          <p:cNvPr id="328" name="Google Shape;328;gb0ce82024c_0_169"/>
          <p:cNvSpPr txBox="1">
            <a:spLocks noGrp="1"/>
          </p:cNvSpPr>
          <p:nvPr>
            <p:ph type="body" idx="3"/>
          </p:nvPr>
        </p:nvSpPr>
        <p:spPr>
          <a:xfrm>
            <a:off x="648511" y="2705869"/>
            <a:ext cx="9525900" cy="977400"/>
          </a:xfrm>
          <a:prstGeom prst="rect">
            <a:avLst/>
          </a:prstGeom>
          <a:noFill/>
          <a:ln>
            <a:noFill/>
          </a:ln>
        </p:spPr>
        <p:txBody>
          <a:bodyPr spcFirstLastPara="1" wrap="square" lIns="91425" tIns="45700" rIns="91425" bIns="45700" anchor="t" anchorCtr="0">
            <a:noAutofit/>
          </a:bodyPr>
          <a:lstStyle/>
          <a:p>
            <a:pPr marL="342900" lvl="0" indent="-184150" algn="l" rtl="0">
              <a:lnSpc>
                <a:spcPct val="100000"/>
              </a:lnSpc>
              <a:spcBef>
                <a:spcPts val="0"/>
              </a:spcBef>
              <a:spcAft>
                <a:spcPts val="0"/>
              </a:spcAft>
              <a:buSzPts val="2500"/>
              <a:buNone/>
            </a:pPr>
            <a:r>
              <a:rPr lang="en-US" u="sng">
                <a:solidFill>
                  <a:schemeClr val="hlink"/>
                </a:solidFill>
                <a:hlinkClick r:id="rId4"/>
              </a:rPr>
              <a:t>https://www.youtube.com/watch?v=Y3utCntXrPo</a:t>
            </a:r>
            <a:r>
              <a:rPr lang="en-US"/>
              <a:t> (3.42 minutes historical overview and some symbolism including the tablet)</a:t>
            </a:r>
            <a:endParaRPr/>
          </a:p>
        </p:txBody>
      </p:sp>
      <p:sp>
        <p:nvSpPr>
          <p:cNvPr id="329" name="Google Shape;329;gb0ce82024c_0_169"/>
          <p:cNvSpPr txBox="1">
            <a:spLocks noGrp="1"/>
          </p:cNvSpPr>
          <p:nvPr>
            <p:ph type="title"/>
          </p:nvPr>
        </p:nvSpPr>
        <p:spPr>
          <a:xfrm>
            <a:off x="101600" y="76200"/>
            <a:ext cx="12069300" cy="70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4000"/>
              <a:buFont typeface="Calibri"/>
              <a:buNone/>
            </a:pPr>
            <a:r>
              <a:rPr lang="en-US" b="1" i="0" u="none" strike="noStrike" cap="none">
                <a:solidFill>
                  <a:srgbClr val="FFFFFF"/>
                </a:solidFill>
                <a:latin typeface="Calibri"/>
                <a:ea typeface="Calibri"/>
                <a:cs typeface="Calibri"/>
                <a:sym typeface="Calibri"/>
              </a:rPr>
              <a:t>What is the Statue of Liberty’s Symbolism?</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gb0ce82024c_0_176"/>
          <p:cNvSpPr txBox="1">
            <a:spLocks noGrp="1"/>
          </p:cNvSpPr>
          <p:nvPr>
            <p:ph type="title"/>
          </p:nvPr>
        </p:nvSpPr>
        <p:spPr>
          <a:xfrm>
            <a:off x="101600" y="76200"/>
            <a:ext cx="12069300" cy="70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4000"/>
              <a:buFont typeface="Calibri"/>
              <a:buNone/>
            </a:pPr>
            <a:r>
              <a:rPr lang="en-US" b="1" i="0" u="none" strike="noStrike" cap="none">
                <a:solidFill>
                  <a:srgbClr val="FFFFFF"/>
                </a:solidFill>
                <a:latin typeface="Calibri"/>
                <a:ea typeface="Calibri"/>
                <a:cs typeface="Calibri"/>
                <a:sym typeface="Calibri"/>
              </a:rPr>
              <a:t>What is the Statue of Liberty’s Symbolism?</a:t>
            </a:r>
            <a:endParaRPr/>
          </a:p>
        </p:txBody>
      </p:sp>
      <p:sp>
        <p:nvSpPr>
          <p:cNvPr id="335" name="Google Shape;335;gb0ce82024c_0_176"/>
          <p:cNvSpPr txBox="1"/>
          <p:nvPr/>
        </p:nvSpPr>
        <p:spPr>
          <a:xfrm>
            <a:off x="5878967" y="1539825"/>
            <a:ext cx="5581500" cy="4379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200" b="1">
                <a:solidFill>
                  <a:srgbClr val="000090"/>
                </a:solidFill>
                <a:latin typeface="Calibri"/>
                <a:ea typeface="Calibri"/>
                <a:cs typeface="Calibri"/>
                <a:sym typeface="Calibri"/>
              </a:rPr>
              <a:t>Check Your Understanding</a:t>
            </a:r>
            <a:endParaRPr sz="3000"/>
          </a:p>
          <a:p>
            <a:pPr marL="0" lvl="0" indent="0" algn="l" rtl="0">
              <a:spcBef>
                <a:spcPts val="0"/>
              </a:spcBef>
              <a:spcAft>
                <a:spcPts val="0"/>
              </a:spcAft>
              <a:buNone/>
            </a:pPr>
            <a:endParaRPr sz="3000"/>
          </a:p>
          <a:p>
            <a:pPr marL="0" lvl="0" indent="0" algn="l" rtl="0">
              <a:spcBef>
                <a:spcPts val="0"/>
              </a:spcBef>
              <a:spcAft>
                <a:spcPts val="0"/>
              </a:spcAft>
              <a:buNone/>
            </a:pPr>
            <a:r>
              <a:rPr lang="en-US" sz="3000"/>
              <a:t>Fill in the blanks of the worksheet to correctly identify some of the symbols on the Statue of Liberty.</a:t>
            </a:r>
            <a:endParaRPr sz="3000"/>
          </a:p>
        </p:txBody>
      </p:sp>
      <p:pic>
        <p:nvPicPr>
          <p:cNvPr id="336" name="Google Shape;336;gb0ce82024c_0_176"/>
          <p:cNvPicPr preferRelativeResize="0"/>
          <p:nvPr/>
        </p:nvPicPr>
        <p:blipFill>
          <a:blip r:embed="rId3">
            <a:alphaModFix/>
          </a:blip>
          <a:stretch>
            <a:fillRect/>
          </a:stretch>
        </p:blipFill>
        <p:spPr>
          <a:xfrm>
            <a:off x="1157725" y="1192400"/>
            <a:ext cx="4198799" cy="5433751"/>
          </a:xfrm>
          <a:prstGeom prst="rect">
            <a:avLst/>
          </a:prstGeom>
          <a:noFill/>
          <a:ln w="38100" cap="flat" cmpd="sng">
            <a:solidFill>
              <a:schemeClr val="dk1"/>
            </a:solidFill>
            <a:prstDash val="solid"/>
            <a:round/>
            <a:headEnd type="none" w="sm" len="sm"/>
            <a:tailEnd type="none" w="sm" len="sm"/>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gb0ce82024c_0_182"/>
          <p:cNvSpPr txBox="1">
            <a:spLocks noGrp="1"/>
          </p:cNvSpPr>
          <p:nvPr>
            <p:ph type="title"/>
          </p:nvPr>
        </p:nvSpPr>
        <p:spPr>
          <a:xfrm>
            <a:off x="100708" y="76201"/>
            <a:ext cx="12069300" cy="701400"/>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SzPts val="4000"/>
              <a:buNone/>
            </a:pPr>
            <a:r>
              <a:rPr lang="en-US"/>
              <a:t>What is the Statue of Liberty’s Symbolism?</a:t>
            </a:r>
            <a:endParaRPr/>
          </a:p>
        </p:txBody>
      </p:sp>
      <p:sp>
        <p:nvSpPr>
          <p:cNvPr id="342" name="Google Shape;342;gb0ce82024c_0_182"/>
          <p:cNvSpPr txBox="1"/>
          <p:nvPr/>
        </p:nvSpPr>
        <p:spPr>
          <a:xfrm>
            <a:off x="1095135" y="2407348"/>
            <a:ext cx="11480700" cy="2634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3200"/>
              <a:buFont typeface="Arial"/>
              <a:buNone/>
            </a:pPr>
            <a:r>
              <a:rPr lang="en-US" sz="3000" b="0" i="0" u="none" strike="noStrike" cap="none">
                <a:latin typeface="Arial"/>
                <a:ea typeface="Arial"/>
                <a:cs typeface="Arial"/>
                <a:sym typeface="Arial"/>
              </a:rPr>
              <a:t>Why are so many people familiar with the Statue of Liberty? </a:t>
            </a:r>
            <a:endParaRPr sz="3000"/>
          </a:p>
          <a:p>
            <a:pPr marL="0" marR="0" lvl="0" indent="0" algn="l" rtl="0">
              <a:lnSpc>
                <a:spcPct val="100000"/>
              </a:lnSpc>
              <a:spcBef>
                <a:spcPts val="0"/>
              </a:spcBef>
              <a:spcAft>
                <a:spcPts val="0"/>
              </a:spcAft>
              <a:buClr>
                <a:schemeClr val="accent1"/>
              </a:buClr>
              <a:buSzPts val="3200"/>
              <a:buFont typeface="Arial"/>
              <a:buNone/>
            </a:pPr>
            <a:endParaRPr sz="3000" b="0" i="0" u="none" strike="noStrike" cap="none">
              <a:latin typeface="Arial"/>
              <a:ea typeface="Arial"/>
              <a:cs typeface="Arial"/>
              <a:sym typeface="Arial"/>
            </a:endParaRPr>
          </a:p>
          <a:p>
            <a:pPr marL="0" marR="0" lvl="0" indent="0" algn="l" rtl="0">
              <a:lnSpc>
                <a:spcPct val="100000"/>
              </a:lnSpc>
              <a:spcBef>
                <a:spcPts val="0"/>
              </a:spcBef>
              <a:spcAft>
                <a:spcPts val="0"/>
              </a:spcAft>
              <a:buClr>
                <a:schemeClr val="accent1"/>
              </a:buClr>
              <a:buSzPts val="3200"/>
              <a:buFont typeface="Arial"/>
              <a:buNone/>
            </a:pPr>
            <a:r>
              <a:rPr lang="en-US" sz="3000" b="0" i="0" u="none" strike="noStrike" cap="none">
                <a:latin typeface="Arial"/>
                <a:ea typeface="Arial"/>
                <a:cs typeface="Arial"/>
                <a:sym typeface="Arial"/>
              </a:rPr>
              <a:t>Why are so many people aware of what it represents?</a:t>
            </a:r>
            <a:endParaRPr sz="3000" b="0" i="0" u="none" strike="noStrike" cap="none">
              <a:latin typeface="Arial"/>
              <a:ea typeface="Arial"/>
              <a:cs typeface="Arial"/>
              <a:sym typeface="Arial"/>
            </a:endParaRPr>
          </a:p>
          <a:p>
            <a:pPr marL="0" marR="0" lvl="0" indent="0" algn="l" rtl="0">
              <a:lnSpc>
                <a:spcPct val="100000"/>
              </a:lnSpc>
              <a:spcBef>
                <a:spcPts val="0"/>
              </a:spcBef>
              <a:spcAft>
                <a:spcPts val="0"/>
              </a:spcAft>
              <a:buClr>
                <a:srgbClr val="000000"/>
              </a:buClr>
              <a:buSzPts val="3200"/>
              <a:buFont typeface="Calibri"/>
              <a:buNone/>
            </a:pPr>
            <a:endParaRPr sz="3000" b="0" i="0" u="none" strike="noStrike" cap="none">
              <a:latin typeface="Arial"/>
              <a:ea typeface="Arial"/>
              <a:cs typeface="Arial"/>
              <a:sym typeface="Arial"/>
            </a:endParaRPr>
          </a:p>
          <a:p>
            <a:pPr marL="0" marR="0" lvl="0" indent="0" algn="l" rtl="0">
              <a:lnSpc>
                <a:spcPct val="100000"/>
              </a:lnSpc>
              <a:spcBef>
                <a:spcPts val="0"/>
              </a:spcBef>
              <a:spcAft>
                <a:spcPts val="0"/>
              </a:spcAft>
              <a:buClr>
                <a:schemeClr val="accent1"/>
              </a:buClr>
              <a:buSzPts val="3200"/>
              <a:buFont typeface="Arial"/>
              <a:buNone/>
            </a:pPr>
            <a:r>
              <a:rPr lang="en-US" sz="3000" b="0" i="0" u="none" strike="noStrike" cap="none">
                <a:latin typeface="Arial"/>
                <a:ea typeface="Arial"/>
                <a:cs typeface="Arial"/>
                <a:sym typeface="Arial"/>
              </a:rPr>
              <a:t>How was the Statue of Liberty designed to be a symbol?</a:t>
            </a:r>
            <a:endParaRPr sz="3000" b="0" i="0" u="none" strike="noStrike" cap="none">
              <a:latin typeface="Arial"/>
              <a:ea typeface="Arial"/>
              <a:cs typeface="Arial"/>
              <a:sym typeface="Arial"/>
            </a:endParaRPr>
          </a:p>
          <a:p>
            <a:pPr marL="0" marR="0" lvl="0" indent="0" algn="l" rtl="0">
              <a:lnSpc>
                <a:spcPct val="100000"/>
              </a:lnSpc>
              <a:spcBef>
                <a:spcPts val="0"/>
              </a:spcBef>
              <a:spcAft>
                <a:spcPts val="0"/>
              </a:spcAft>
              <a:buClr>
                <a:srgbClr val="000000"/>
              </a:buClr>
              <a:buSzPts val="3200"/>
              <a:buFont typeface="Calibri"/>
              <a:buNone/>
            </a:pPr>
            <a:endParaRPr sz="3000" b="0" i="0" u="none" strike="noStrike" cap="none">
              <a:latin typeface="Arial"/>
              <a:ea typeface="Arial"/>
              <a:cs typeface="Arial"/>
              <a:sym typeface="Arial"/>
            </a:endParaRPr>
          </a:p>
          <a:p>
            <a:pPr marL="0" marR="0" lvl="0" indent="0" algn="l" rtl="0">
              <a:lnSpc>
                <a:spcPct val="100000"/>
              </a:lnSpc>
              <a:spcBef>
                <a:spcPts val="0"/>
              </a:spcBef>
              <a:spcAft>
                <a:spcPts val="0"/>
              </a:spcAft>
              <a:buClr>
                <a:schemeClr val="accent1"/>
              </a:buClr>
              <a:buSzPts val="3200"/>
              <a:buFont typeface="Arial"/>
              <a:buNone/>
            </a:pPr>
            <a:r>
              <a:rPr lang="en-US" sz="3000" b="0" i="0" u="none" strike="noStrike" cap="none">
                <a:latin typeface="Arial"/>
                <a:ea typeface="Arial"/>
                <a:cs typeface="Arial"/>
                <a:sym typeface="Arial"/>
              </a:rPr>
              <a:t>How have circumstances enhanced its meaning? </a:t>
            </a:r>
            <a:endParaRPr sz="3000" b="0" i="0" u="none" strike="noStrike" cap="none">
              <a:latin typeface="Arial"/>
              <a:ea typeface="Arial"/>
              <a:cs typeface="Arial"/>
              <a:sym typeface="Arial"/>
            </a:endParaRPr>
          </a:p>
        </p:txBody>
      </p:sp>
      <p:sp>
        <p:nvSpPr>
          <p:cNvPr id="343" name="Google Shape;343;gb0ce82024c_0_182"/>
          <p:cNvSpPr txBox="1"/>
          <p:nvPr/>
        </p:nvSpPr>
        <p:spPr>
          <a:xfrm>
            <a:off x="1095120" y="1446974"/>
            <a:ext cx="9068100" cy="588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90"/>
              </a:buClr>
              <a:buSzPts val="3200"/>
              <a:buFont typeface="Calibri"/>
              <a:buNone/>
            </a:pPr>
            <a:r>
              <a:rPr lang="en-US" sz="3200" b="1" i="0" u="none" strike="noStrike" cap="none">
                <a:solidFill>
                  <a:srgbClr val="000090"/>
                </a:solidFill>
                <a:latin typeface="Calibri"/>
                <a:ea typeface="Calibri"/>
                <a:cs typeface="Calibri"/>
                <a:sym typeface="Calibri"/>
              </a:rPr>
              <a:t>Option: Encourage Further Discussion</a:t>
            </a:r>
            <a:endParaRPr sz="3200" b="1" i="0" u="none" strike="noStrike" cap="none">
              <a:solidFill>
                <a:srgbClr val="000090"/>
              </a:solidFill>
              <a:latin typeface="Calibri"/>
              <a:ea typeface="Calibri"/>
              <a:cs typeface="Calibri"/>
              <a:sym typeface="Calibri"/>
            </a:endParaRPr>
          </a:p>
          <a:p>
            <a:pPr marL="0" marR="0" lvl="0" indent="0" algn="l" rtl="0">
              <a:lnSpc>
                <a:spcPct val="100000"/>
              </a:lnSpc>
              <a:spcBef>
                <a:spcPts val="0"/>
              </a:spcBef>
              <a:spcAft>
                <a:spcPts val="0"/>
              </a:spcAft>
              <a:buClr>
                <a:srgbClr val="000090"/>
              </a:buClr>
              <a:buSzPts val="3200"/>
              <a:buFont typeface="Calibri"/>
              <a:buNone/>
            </a:pPr>
            <a:endParaRPr sz="3200" b="1">
              <a:solidFill>
                <a:srgbClr val="000090"/>
              </a:solidFill>
              <a:latin typeface="Calibri"/>
              <a:ea typeface="Calibri"/>
              <a:cs typeface="Calibri"/>
              <a:sym typeface="Calibri"/>
            </a:endParaRPr>
          </a:p>
          <a:p>
            <a:pPr marL="0" marR="0" lvl="0" indent="0" algn="l" rtl="0">
              <a:lnSpc>
                <a:spcPct val="100000"/>
              </a:lnSpc>
              <a:spcBef>
                <a:spcPts val="0"/>
              </a:spcBef>
              <a:spcAft>
                <a:spcPts val="0"/>
              </a:spcAft>
              <a:buClr>
                <a:srgbClr val="000090"/>
              </a:buClr>
              <a:buSzPts val="3200"/>
              <a:buFont typeface="Calibri"/>
              <a:buNone/>
            </a:pPr>
            <a:endParaRPr sz="3200" b="1">
              <a:solidFill>
                <a:srgbClr val="000090"/>
              </a:solidFill>
              <a:latin typeface="Calibri"/>
              <a:ea typeface="Calibri"/>
              <a:cs typeface="Calibri"/>
              <a:sym typeface="Calibri"/>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ga8f0ad6b39_0_21"/>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a:t>Key Question #3: What is a Self-Portrait?</a:t>
            </a:r>
            <a:endParaRPr/>
          </a:p>
        </p:txBody>
      </p:sp>
      <p:sp>
        <p:nvSpPr>
          <p:cNvPr id="349" name="Google Shape;349;ga8f0ad6b39_0_21"/>
          <p:cNvSpPr txBox="1">
            <a:spLocks noGrp="1"/>
          </p:cNvSpPr>
          <p:nvPr>
            <p:ph type="body" idx="1"/>
          </p:nvPr>
        </p:nvSpPr>
        <p:spPr>
          <a:xfrm>
            <a:off x="1300875" y="2239950"/>
            <a:ext cx="9590400" cy="1884600"/>
          </a:xfrm>
          <a:prstGeom prst="rect">
            <a:avLst/>
          </a:prstGeom>
        </p:spPr>
        <p:txBody>
          <a:bodyPr spcFirstLastPara="1" wrap="square" lIns="91425" tIns="45700" rIns="91425" bIns="45700" anchor="t" anchorCtr="0">
            <a:noAutofit/>
          </a:bodyPr>
          <a:lstStyle/>
          <a:p>
            <a:pPr marL="457200" lvl="0" indent="-387350" algn="l" rtl="0">
              <a:spcBef>
                <a:spcPts val="0"/>
              </a:spcBef>
              <a:spcAft>
                <a:spcPts val="0"/>
              </a:spcAft>
              <a:buSzPts val="2500"/>
              <a:buChar char="-"/>
            </a:pPr>
            <a:r>
              <a:rPr lang="en-US"/>
              <a:t>Students will identify portrait</a:t>
            </a:r>
            <a:endParaRPr/>
          </a:p>
          <a:p>
            <a:pPr marL="457200" lvl="0" indent="-387350" algn="l" rtl="0">
              <a:spcBef>
                <a:spcPts val="0"/>
              </a:spcBef>
              <a:spcAft>
                <a:spcPts val="0"/>
              </a:spcAft>
              <a:buSzPts val="2500"/>
              <a:buChar char="-"/>
            </a:pPr>
            <a:r>
              <a:rPr lang="en-US"/>
              <a:t>Students will identify self-portrait</a:t>
            </a:r>
            <a:endParaRPr/>
          </a:p>
          <a:p>
            <a:pPr marL="457200" lvl="0" indent="-387350" algn="l" rtl="0">
              <a:spcBef>
                <a:spcPts val="0"/>
              </a:spcBef>
              <a:spcAft>
                <a:spcPts val="0"/>
              </a:spcAft>
              <a:buSzPts val="2500"/>
              <a:buChar char="-"/>
            </a:pPr>
            <a:r>
              <a:rPr lang="en-US"/>
              <a:t>Students will observe how a portrait is drawn</a:t>
            </a:r>
            <a:endParaRPr/>
          </a:p>
          <a:p>
            <a:pPr marL="457200" lvl="0" indent="-387350" algn="l" rtl="0">
              <a:spcBef>
                <a:spcPts val="0"/>
              </a:spcBef>
              <a:spcAft>
                <a:spcPts val="0"/>
              </a:spcAft>
              <a:buSzPts val="2500"/>
              <a:buChar char="-"/>
            </a:pPr>
            <a:r>
              <a:rPr lang="en-US"/>
              <a:t>Students, using guided practice, will sketch a self-portrait</a:t>
            </a:r>
            <a:endParaRPr/>
          </a:p>
        </p:txBody>
      </p:sp>
      <p:sp>
        <p:nvSpPr>
          <p:cNvPr id="350" name="Google Shape;350;ga8f0ad6b39_0_21"/>
          <p:cNvSpPr txBox="1">
            <a:spLocks noGrp="1"/>
          </p:cNvSpPr>
          <p:nvPr>
            <p:ph type="body" idx="2"/>
          </p:nvPr>
        </p:nvSpPr>
        <p:spPr>
          <a:xfrm>
            <a:off x="1300874" y="1447800"/>
            <a:ext cx="9590400" cy="5880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a:t>Slides: 32-51</a:t>
            </a:r>
            <a:endParaRPr/>
          </a:p>
        </p:txBody>
      </p:sp>
      <p:sp>
        <p:nvSpPr>
          <p:cNvPr id="351" name="Google Shape;351;ga8f0ad6b39_0_21"/>
          <p:cNvSpPr txBox="1">
            <a:spLocks noGrp="1"/>
          </p:cNvSpPr>
          <p:nvPr>
            <p:ph type="body" idx="3"/>
          </p:nvPr>
        </p:nvSpPr>
        <p:spPr>
          <a:xfrm>
            <a:off x="1300875" y="4016123"/>
            <a:ext cx="9590400" cy="16320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a:solidFill>
                  <a:srgbClr val="000000"/>
                </a:solidFill>
              </a:rPr>
              <a:t>Materials Needed</a:t>
            </a:r>
            <a:endParaRPr>
              <a:solidFill>
                <a:srgbClr val="000000"/>
              </a:solidFill>
            </a:endParaRPr>
          </a:p>
          <a:p>
            <a:pPr marL="457200" lvl="0" indent="-387350" algn="l" rtl="0">
              <a:spcBef>
                <a:spcPts val="1000"/>
              </a:spcBef>
              <a:spcAft>
                <a:spcPts val="0"/>
              </a:spcAft>
              <a:buClr>
                <a:srgbClr val="000000"/>
              </a:buClr>
              <a:buSzPts val="2500"/>
              <a:buChar char="-"/>
            </a:pPr>
            <a:r>
              <a:rPr lang="en-US">
                <a:solidFill>
                  <a:srgbClr val="000000"/>
                </a:solidFill>
              </a:rPr>
              <a:t>Paper</a:t>
            </a:r>
            <a:endParaRPr>
              <a:solidFill>
                <a:srgbClr val="000000"/>
              </a:solidFill>
            </a:endParaRPr>
          </a:p>
          <a:p>
            <a:pPr marL="457200" lvl="0" indent="-387350" algn="l" rtl="0">
              <a:spcBef>
                <a:spcPts val="0"/>
              </a:spcBef>
              <a:spcAft>
                <a:spcPts val="0"/>
              </a:spcAft>
              <a:buClr>
                <a:srgbClr val="000000"/>
              </a:buClr>
              <a:buSzPts val="2500"/>
              <a:buChar char="-"/>
            </a:pPr>
            <a:r>
              <a:rPr lang="en-US">
                <a:solidFill>
                  <a:srgbClr val="000000"/>
                </a:solidFill>
              </a:rPr>
              <a:t>Pencil</a:t>
            </a:r>
            <a:endParaRPr>
              <a:solidFill>
                <a:srgbClr val="000000"/>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ga115c0fc98_0_75"/>
          <p:cNvSpPr txBox="1">
            <a:spLocks noGrp="1"/>
          </p:cNvSpPr>
          <p:nvPr>
            <p:ph type="title"/>
          </p:nvPr>
        </p:nvSpPr>
        <p:spPr>
          <a:xfrm>
            <a:off x="307075" y="129592"/>
            <a:ext cx="11360700" cy="7635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dk1"/>
              </a:buClr>
              <a:buSzPts val="4400"/>
              <a:buFont typeface="Calibri"/>
              <a:buNone/>
            </a:pPr>
            <a:r>
              <a:rPr lang="en-US" sz="4400" b="1" i="0" u="none" strike="noStrike" cap="none">
                <a:solidFill>
                  <a:srgbClr val="FFFFFF"/>
                </a:solidFill>
                <a:latin typeface="Calibri"/>
                <a:ea typeface="Calibri"/>
                <a:cs typeface="Calibri"/>
                <a:sym typeface="Calibri"/>
              </a:rPr>
              <a:t>Portrait</a:t>
            </a:r>
            <a:endParaRPr sz="4400" b="1" i="0" u="none" strike="noStrike" cap="none">
              <a:solidFill>
                <a:srgbClr val="FFFFFF"/>
              </a:solidFill>
              <a:latin typeface="Calibri"/>
              <a:ea typeface="Calibri"/>
              <a:cs typeface="Calibri"/>
              <a:sym typeface="Calibri"/>
            </a:endParaRPr>
          </a:p>
        </p:txBody>
      </p:sp>
      <p:sp>
        <p:nvSpPr>
          <p:cNvPr id="357" name="Google Shape;357;ga115c0fc98_0_75"/>
          <p:cNvSpPr txBox="1">
            <a:spLocks noGrp="1"/>
          </p:cNvSpPr>
          <p:nvPr>
            <p:ph type="body" idx="1"/>
          </p:nvPr>
        </p:nvSpPr>
        <p:spPr>
          <a:xfrm>
            <a:off x="415600" y="1536633"/>
            <a:ext cx="11360700" cy="4555200"/>
          </a:xfrm>
          <a:prstGeom prst="rect">
            <a:avLst/>
          </a:prstGeom>
          <a:noFill/>
          <a:ln>
            <a:noFill/>
          </a:ln>
        </p:spPr>
        <p:txBody>
          <a:bodyPr spcFirstLastPara="1" wrap="square" lIns="91425" tIns="45700" rIns="91425" bIns="45700" anchor="t" anchorCtr="0">
            <a:noAutofit/>
          </a:bodyPr>
          <a:lstStyle/>
          <a:p>
            <a:pPr marL="241300" marR="0" lvl="0" indent="-228600" algn="l" rtl="0">
              <a:lnSpc>
                <a:spcPct val="90000"/>
              </a:lnSpc>
              <a:spcBef>
                <a:spcPts val="0"/>
              </a:spcBef>
              <a:spcAft>
                <a:spcPts val="0"/>
              </a:spcAft>
              <a:buClr>
                <a:schemeClr val="dk1"/>
              </a:buClr>
              <a:buSzPts val="2800"/>
              <a:buFont typeface="Arial"/>
              <a:buChar char="•"/>
            </a:pPr>
            <a:r>
              <a:rPr lang="en-US" sz="2800" i="0" u="none" strike="noStrike" cap="none">
                <a:solidFill>
                  <a:schemeClr val="dk1"/>
                </a:solidFill>
                <a:latin typeface="Calibri"/>
                <a:ea typeface="Calibri"/>
                <a:cs typeface="Calibri"/>
                <a:sym typeface="Calibri"/>
              </a:rPr>
              <a:t>A </a:t>
            </a:r>
            <a:r>
              <a:rPr lang="en-US" sz="2800" b="1" i="0" u="none" strike="noStrike" cap="none">
                <a:solidFill>
                  <a:schemeClr val="dk1"/>
                </a:solidFill>
                <a:latin typeface="Calibri"/>
                <a:ea typeface="Calibri"/>
                <a:cs typeface="Calibri"/>
                <a:sym typeface="Calibri"/>
              </a:rPr>
              <a:t>portrait</a:t>
            </a:r>
            <a:r>
              <a:rPr lang="en-US" sz="2800" i="0" u="none" strike="noStrike" cap="none">
                <a:solidFill>
                  <a:schemeClr val="dk1"/>
                </a:solidFill>
                <a:latin typeface="Calibri"/>
                <a:ea typeface="Calibri"/>
                <a:cs typeface="Calibri"/>
                <a:sym typeface="Calibri"/>
              </a:rPr>
              <a:t> is a picture of a person or persons. </a:t>
            </a:r>
            <a:endParaRPr sz="2800" i="0" u="none" strike="noStrike" cap="none">
              <a:solidFill>
                <a:schemeClr val="dk1"/>
              </a:solidFill>
              <a:latin typeface="Calibri"/>
              <a:ea typeface="Calibri"/>
              <a:cs typeface="Calibri"/>
              <a:sym typeface="Calibri"/>
            </a:endParaRPr>
          </a:p>
        </p:txBody>
      </p:sp>
      <p:pic>
        <p:nvPicPr>
          <p:cNvPr id="358" name="Google Shape;358;ga115c0fc98_0_75"/>
          <p:cNvPicPr preferRelativeResize="0"/>
          <p:nvPr/>
        </p:nvPicPr>
        <p:blipFill>
          <a:blip r:embed="rId3">
            <a:alphaModFix/>
          </a:blip>
          <a:stretch>
            <a:fillRect/>
          </a:stretch>
        </p:blipFill>
        <p:spPr>
          <a:xfrm>
            <a:off x="1356170" y="2361425"/>
            <a:ext cx="2841151" cy="3730400"/>
          </a:xfrm>
          <a:prstGeom prst="rect">
            <a:avLst/>
          </a:prstGeom>
          <a:noFill/>
          <a:ln w="38100" cap="flat" cmpd="sng">
            <a:solidFill>
              <a:schemeClr val="dk1"/>
            </a:solidFill>
            <a:prstDash val="solid"/>
            <a:round/>
            <a:headEnd type="none" w="sm" len="sm"/>
            <a:tailEnd type="none" w="sm" len="sm"/>
          </a:ln>
        </p:spPr>
      </p:pic>
      <p:pic>
        <p:nvPicPr>
          <p:cNvPr id="359" name="Google Shape;359;ga115c0fc98_0_75"/>
          <p:cNvPicPr preferRelativeResize="0"/>
          <p:nvPr/>
        </p:nvPicPr>
        <p:blipFill>
          <a:blip r:embed="rId4">
            <a:alphaModFix/>
          </a:blip>
          <a:stretch>
            <a:fillRect/>
          </a:stretch>
        </p:blipFill>
        <p:spPr>
          <a:xfrm>
            <a:off x="4731024" y="2361425"/>
            <a:ext cx="2502705" cy="3730401"/>
          </a:xfrm>
          <a:prstGeom prst="rect">
            <a:avLst/>
          </a:prstGeom>
          <a:noFill/>
          <a:ln w="38100" cap="flat" cmpd="sng">
            <a:solidFill>
              <a:schemeClr val="dk1"/>
            </a:solidFill>
            <a:prstDash val="solid"/>
            <a:round/>
            <a:headEnd type="none" w="sm" len="sm"/>
            <a:tailEnd type="none" w="sm" len="sm"/>
          </a:ln>
        </p:spPr>
      </p:pic>
      <p:pic>
        <p:nvPicPr>
          <p:cNvPr id="360" name="Google Shape;360;ga115c0fc98_0_75"/>
          <p:cNvPicPr preferRelativeResize="0"/>
          <p:nvPr/>
        </p:nvPicPr>
        <p:blipFill>
          <a:blip r:embed="rId5">
            <a:alphaModFix/>
          </a:blip>
          <a:stretch>
            <a:fillRect/>
          </a:stretch>
        </p:blipFill>
        <p:spPr>
          <a:xfrm>
            <a:off x="7767425" y="2361425"/>
            <a:ext cx="3068304" cy="3730402"/>
          </a:xfrm>
          <a:prstGeom prst="rect">
            <a:avLst/>
          </a:prstGeom>
          <a:noFill/>
          <a:ln w="38100" cap="flat" cmpd="sng">
            <a:solidFill>
              <a:schemeClr val="dk1"/>
            </a:solidFill>
            <a:prstDash val="solid"/>
            <a:round/>
            <a:headEnd type="none" w="sm" len="sm"/>
            <a:tailEnd type="none" w="sm" len="sm"/>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Google Shape;66;gb0ce82024c_0_0"/>
          <p:cNvSpPr txBox="1">
            <a:spLocks noGrp="1"/>
          </p:cNvSpPr>
          <p:nvPr>
            <p:ph type="title"/>
          </p:nvPr>
        </p:nvSpPr>
        <p:spPr>
          <a:xfrm>
            <a:off x="75531" y="166636"/>
            <a:ext cx="12116400" cy="798000"/>
          </a:xfrm>
          <a:prstGeom prst="rect">
            <a:avLst/>
          </a:prstGeom>
          <a:noFill/>
          <a:ln>
            <a:noFill/>
          </a:ln>
        </p:spPr>
        <p:txBody>
          <a:bodyPr spcFirstLastPara="1" wrap="square" lIns="91425" tIns="45700" rIns="91425" bIns="45700" anchor="t" anchorCtr="0">
            <a:noAutofit/>
          </a:bodyPr>
          <a:lstStyle/>
          <a:p>
            <a:pPr marL="0" lvl="0" indent="0" algn="ctr" rtl="0">
              <a:spcBef>
                <a:spcPts val="0"/>
              </a:spcBef>
              <a:spcAft>
                <a:spcPts val="0"/>
              </a:spcAft>
              <a:buClr>
                <a:schemeClr val="lt1"/>
              </a:buClr>
              <a:buSzPts val="4000"/>
              <a:buFont typeface="Calibri"/>
              <a:buNone/>
            </a:pPr>
            <a:r>
              <a:rPr lang="en-US">
                <a:solidFill>
                  <a:schemeClr val="lt1"/>
                </a:solidFill>
              </a:rPr>
              <a:t>Third Grade Unit: </a:t>
            </a:r>
            <a:r>
              <a:rPr lang="en-US">
                <a:solidFill>
                  <a:srgbClr val="FFFFFF"/>
                </a:solidFill>
              </a:rPr>
              <a:t>Making Civic Monuments Personal </a:t>
            </a:r>
            <a:endParaRPr sz="6800">
              <a:solidFill>
                <a:srgbClr val="FFFFFF"/>
              </a:solidFill>
            </a:endParaRPr>
          </a:p>
        </p:txBody>
      </p:sp>
      <p:sp>
        <p:nvSpPr>
          <p:cNvPr id="67" name="Google Shape;67;gb0ce82024c_0_0"/>
          <p:cNvSpPr txBox="1">
            <a:spLocks noGrp="1"/>
          </p:cNvSpPr>
          <p:nvPr>
            <p:ph type="body" idx="2"/>
          </p:nvPr>
        </p:nvSpPr>
        <p:spPr>
          <a:xfrm>
            <a:off x="5101650" y="1974300"/>
            <a:ext cx="6832200" cy="5880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000090"/>
              </a:buClr>
              <a:buSzPts val="3200"/>
              <a:buNone/>
            </a:pPr>
            <a:r>
              <a:rPr lang="en-US" sz="3000"/>
              <a:t>Learning Objective:</a:t>
            </a:r>
            <a:endParaRPr sz="3000"/>
          </a:p>
          <a:p>
            <a:pPr marL="0" lvl="0" indent="0" algn="l" rtl="0">
              <a:lnSpc>
                <a:spcPct val="90000"/>
              </a:lnSpc>
              <a:spcBef>
                <a:spcPts val="0"/>
              </a:spcBef>
              <a:spcAft>
                <a:spcPts val="0"/>
              </a:spcAft>
              <a:buClr>
                <a:srgbClr val="000090"/>
              </a:buClr>
              <a:buSzPts val="3200"/>
              <a:buNone/>
            </a:pPr>
            <a:endParaRPr sz="3000"/>
          </a:p>
          <a:p>
            <a:pPr marL="0" lvl="0" indent="0" algn="l" rtl="0">
              <a:lnSpc>
                <a:spcPct val="90000"/>
              </a:lnSpc>
              <a:spcBef>
                <a:spcPts val="0"/>
              </a:spcBef>
              <a:spcAft>
                <a:spcPts val="0"/>
              </a:spcAft>
              <a:buClr>
                <a:srgbClr val="000090"/>
              </a:buClr>
              <a:buSzPts val="3200"/>
              <a:buNone/>
            </a:pPr>
            <a:r>
              <a:rPr lang="en-US" sz="2200"/>
              <a:t>Students will synthesize their understanding of the symbolism and iconography of the Statue of Liberty and Pacita Abad’s </a:t>
            </a:r>
            <a:r>
              <a:rPr lang="en-US" sz="2200" i="1"/>
              <a:t>L.A. Liberty</a:t>
            </a:r>
            <a:r>
              <a:rPr lang="en-US" sz="2200"/>
              <a:t> to create a self-portrait using personal symbols that is inspired by the Statue of Liberty and </a:t>
            </a:r>
            <a:r>
              <a:rPr lang="en-US" sz="2200" i="1"/>
              <a:t>L.A. Liberty.</a:t>
            </a:r>
            <a:endParaRPr sz="2200" i="1"/>
          </a:p>
        </p:txBody>
      </p:sp>
      <p:pic>
        <p:nvPicPr>
          <p:cNvPr id="68" name="Google Shape;68;gb0ce82024c_0_0"/>
          <p:cNvPicPr preferRelativeResize="0"/>
          <p:nvPr/>
        </p:nvPicPr>
        <p:blipFill>
          <a:blip r:embed="rId3">
            <a:alphaModFix/>
          </a:blip>
          <a:stretch>
            <a:fillRect/>
          </a:stretch>
        </p:blipFill>
        <p:spPr>
          <a:xfrm rot="-5400000">
            <a:off x="-398698" y="2050225"/>
            <a:ext cx="5491624" cy="3638777"/>
          </a:xfrm>
          <a:prstGeom prst="rect">
            <a:avLst/>
          </a:prstGeom>
          <a:noFill/>
          <a:ln w="28575" cap="flat" cmpd="sng">
            <a:solidFill>
              <a:schemeClr val="dk1"/>
            </a:solidFill>
            <a:prstDash val="solid"/>
            <a:round/>
            <a:headEnd type="none" w="sm" len="sm"/>
            <a:tailEnd type="none" w="sm" len="sm"/>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ga115c0fc98_0_83"/>
          <p:cNvSpPr txBox="1">
            <a:spLocks noGrp="1"/>
          </p:cNvSpPr>
          <p:nvPr>
            <p:ph type="title"/>
          </p:nvPr>
        </p:nvSpPr>
        <p:spPr>
          <a:xfrm>
            <a:off x="415600" y="80242"/>
            <a:ext cx="11360700" cy="7635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alibri"/>
              <a:buNone/>
            </a:pPr>
            <a:r>
              <a:rPr lang="en-US" sz="4400" i="0" u="none" strike="noStrike" cap="none">
                <a:solidFill>
                  <a:srgbClr val="FFFFFF"/>
                </a:solidFill>
                <a:latin typeface="Calibri"/>
                <a:ea typeface="Calibri"/>
                <a:cs typeface="Calibri"/>
                <a:sym typeface="Calibri"/>
              </a:rPr>
              <a:t>Can you find the </a:t>
            </a:r>
            <a:r>
              <a:rPr lang="en-US" sz="4400" b="1" i="0" u="none" strike="noStrike" cap="none">
                <a:solidFill>
                  <a:srgbClr val="FFFFFF"/>
                </a:solidFill>
                <a:latin typeface="Calibri"/>
                <a:ea typeface="Calibri"/>
                <a:cs typeface="Calibri"/>
                <a:sym typeface="Calibri"/>
              </a:rPr>
              <a:t>portraits</a:t>
            </a:r>
            <a:r>
              <a:rPr lang="en-US" sz="4400" i="0" u="none" strike="noStrike" cap="none">
                <a:solidFill>
                  <a:srgbClr val="FFFFFF"/>
                </a:solidFill>
                <a:latin typeface="Calibri"/>
                <a:ea typeface="Calibri"/>
                <a:cs typeface="Calibri"/>
                <a:sym typeface="Calibri"/>
              </a:rPr>
              <a:t> below?</a:t>
            </a:r>
            <a:endParaRPr sz="4400" i="0" u="none" strike="noStrike" cap="none">
              <a:solidFill>
                <a:srgbClr val="FFFFFF"/>
              </a:solidFill>
              <a:latin typeface="Calibri"/>
              <a:ea typeface="Calibri"/>
              <a:cs typeface="Calibri"/>
              <a:sym typeface="Calibri"/>
            </a:endParaRPr>
          </a:p>
        </p:txBody>
      </p:sp>
      <p:pic>
        <p:nvPicPr>
          <p:cNvPr id="366" name="Google Shape;366;ga115c0fc98_0_83" descr="Image result for framed mona lisa"/>
          <p:cNvPicPr preferRelativeResize="0"/>
          <p:nvPr/>
        </p:nvPicPr>
        <p:blipFill rotWithShape="1">
          <a:blip r:embed="rId3">
            <a:alphaModFix/>
          </a:blip>
          <a:srcRect l="9151" r="11546"/>
          <a:stretch/>
        </p:blipFill>
        <p:spPr>
          <a:xfrm>
            <a:off x="3783000" y="3721599"/>
            <a:ext cx="2367866" cy="2985866"/>
          </a:xfrm>
          <a:prstGeom prst="rect">
            <a:avLst/>
          </a:prstGeom>
          <a:noFill/>
          <a:ln>
            <a:noFill/>
          </a:ln>
        </p:spPr>
      </p:pic>
      <p:pic>
        <p:nvPicPr>
          <p:cNvPr id="367" name="Google Shape;367;ga115c0fc98_0_83" descr="Image result for framed van gogh self portrait"/>
          <p:cNvPicPr preferRelativeResize="0"/>
          <p:nvPr/>
        </p:nvPicPr>
        <p:blipFill>
          <a:blip r:embed="rId4">
            <a:alphaModFix/>
          </a:blip>
          <a:stretch>
            <a:fillRect/>
          </a:stretch>
        </p:blipFill>
        <p:spPr>
          <a:xfrm>
            <a:off x="9027423" y="3524786"/>
            <a:ext cx="2282377" cy="2590600"/>
          </a:xfrm>
          <a:prstGeom prst="rect">
            <a:avLst/>
          </a:prstGeom>
          <a:noFill/>
          <a:ln>
            <a:noFill/>
          </a:ln>
        </p:spPr>
      </p:pic>
      <p:pic>
        <p:nvPicPr>
          <p:cNvPr id="368" name="Google Shape;368;ga115c0fc98_0_83" descr="Image result for framed picasso portrait"/>
          <p:cNvPicPr preferRelativeResize="0"/>
          <p:nvPr/>
        </p:nvPicPr>
        <p:blipFill rotWithShape="1">
          <a:blip r:embed="rId5">
            <a:alphaModFix/>
          </a:blip>
          <a:srcRect l="14171" r="15216"/>
          <a:stretch/>
        </p:blipFill>
        <p:spPr>
          <a:xfrm>
            <a:off x="9550426" y="536925"/>
            <a:ext cx="1877700" cy="2659225"/>
          </a:xfrm>
          <a:prstGeom prst="rect">
            <a:avLst/>
          </a:prstGeom>
          <a:noFill/>
          <a:ln>
            <a:noFill/>
          </a:ln>
        </p:spPr>
      </p:pic>
      <p:pic>
        <p:nvPicPr>
          <p:cNvPr id="369" name="Google Shape;369;ga115c0fc98_0_83" descr="Image result for abraham lincoln framed portrait"/>
          <p:cNvPicPr preferRelativeResize="0"/>
          <p:nvPr/>
        </p:nvPicPr>
        <p:blipFill rotWithShape="1">
          <a:blip r:embed="rId6">
            <a:alphaModFix/>
          </a:blip>
          <a:srcRect l="19346" t="11349" r="16336" b="9007"/>
          <a:stretch/>
        </p:blipFill>
        <p:spPr>
          <a:xfrm>
            <a:off x="260633" y="1433499"/>
            <a:ext cx="2092014" cy="2590600"/>
          </a:xfrm>
          <a:prstGeom prst="rect">
            <a:avLst/>
          </a:prstGeom>
          <a:noFill/>
          <a:ln>
            <a:noFill/>
          </a:ln>
        </p:spPr>
      </p:pic>
      <p:pic>
        <p:nvPicPr>
          <p:cNvPr id="370" name="Google Shape;370;ga115c0fc98_0_83" descr="Image result for cezanne framed"/>
          <p:cNvPicPr preferRelativeResize="0"/>
          <p:nvPr/>
        </p:nvPicPr>
        <p:blipFill>
          <a:blip r:embed="rId7">
            <a:alphaModFix/>
          </a:blip>
          <a:stretch>
            <a:fillRect/>
          </a:stretch>
        </p:blipFill>
        <p:spPr>
          <a:xfrm>
            <a:off x="488091" y="4151184"/>
            <a:ext cx="3088117" cy="2590600"/>
          </a:xfrm>
          <a:prstGeom prst="rect">
            <a:avLst/>
          </a:prstGeom>
          <a:noFill/>
          <a:ln>
            <a:noFill/>
          </a:ln>
        </p:spPr>
      </p:pic>
      <p:sp>
        <p:nvSpPr>
          <p:cNvPr id="371" name="Google Shape;371;ga115c0fc98_0_83"/>
          <p:cNvSpPr/>
          <p:nvPr/>
        </p:nvSpPr>
        <p:spPr>
          <a:xfrm>
            <a:off x="271000" y="1433500"/>
            <a:ext cx="1987200" cy="2524800"/>
          </a:xfrm>
          <a:prstGeom prst="rect">
            <a:avLst/>
          </a:prstGeom>
          <a:noFill/>
          <a:ln w="76200" cap="flat" cmpd="sng">
            <a:solidFill>
              <a:srgbClr val="FF0000"/>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372" name="Google Shape;372;ga115c0fc98_0_83"/>
          <p:cNvSpPr/>
          <p:nvPr/>
        </p:nvSpPr>
        <p:spPr>
          <a:xfrm>
            <a:off x="3973333" y="3852100"/>
            <a:ext cx="1987200" cy="2659200"/>
          </a:xfrm>
          <a:prstGeom prst="rect">
            <a:avLst/>
          </a:prstGeom>
          <a:noFill/>
          <a:ln w="76200" cap="flat" cmpd="sng">
            <a:solidFill>
              <a:srgbClr val="FF0000"/>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373" name="Google Shape;373;ga115c0fc98_0_83"/>
          <p:cNvSpPr/>
          <p:nvPr/>
        </p:nvSpPr>
        <p:spPr>
          <a:xfrm>
            <a:off x="9061700" y="3490492"/>
            <a:ext cx="2282400" cy="2659200"/>
          </a:xfrm>
          <a:prstGeom prst="rect">
            <a:avLst/>
          </a:prstGeom>
          <a:noFill/>
          <a:ln w="76200" cap="flat" cmpd="sng">
            <a:solidFill>
              <a:srgbClr val="FF0000"/>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374" name="Google Shape;374;ga115c0fc98_0_83"/>
          <p:cNvSpPr/>
          <p:nvPr/>
        </p:nvSpPr>
        <p:spPr>
          <a:xfrm>
            <a:off x="9584700" y="536967"/>
            <a:ext cx="1877700" cy="2659200"/>
          </a:xfrm>
          <a:prstGeom prst="rect">
            <a:avLst/>
          </a:prstGeom>
          <a:noFill/>
          <a:ln w="76200" cap="flat" cmpd="sng">
            <a:solidFill>
              <a:srgbClr val="FF0000"/>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pic>
        <p:nvPicPr>
          <p:cNvPr id="375" name="Google Shape;375;ga115c0fc98_0_83"/>
          <p:cNvPicPr preferRelativeResize="0"/>
          <p:nvPr/>
        </p:nvPicPr>
        <p:blipFill>
          <a:blip r:embed="rId8">
            <a:alphaModFix/>
          </a:blip>
          <a:stretch>
            <a:fillRect/>
          </a:stretch>
        </p:blipFill>
        <p:spPr>
          <a:xfrm>
            <a:off x="2816778" y="1252484"/>
            <a:ext cx="2921149" cy="2190871"/>
          </a:xfrm>
          <a:prstGeom prst="rect">
            <a:avLst/>
          </a:prstGeom>
          <a:noFill/>
          <a:ln w="38100" cap="flat" cmpd="sng">
            <a:solidFill>
              <a:schemeClr val="dk1"/>
            </a:solidFill>
            <a:prstDash val="solid"/>
            <a:round/>
            <a:headEnd type="none" w="sm" len="sm"/>
            <a:tailEnd type="none" w="sm" len="sm"/>
          </a:ln>
        </p:spPr>
      </p:pic>
      <p:pic>
        <p:nvPicPr>
          <p:cNvPr id="376" name="Google Shape;376;ga115c0fc98_0_83"/>
          <p:cNvPicPr preferRelativeResize="0"/>
          <p:nvPr/>
        </p:nvPicPr>
        <p:blipFill>
          <a:blip r:embed="rId9">
            <a:alphaModFix/>
          </a:blip>
          <a:stretch>
            <a:fillRect/>
          </a:stretch>
        </p:blipFill>
        <p:spPr>
          <a:xfrm>
            <a:off x="6504489" y="1913875"/>
            <a:ext cx="2203600" cy="291157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1"/>
                                        </p:tgtEl>
                                        <p:attrNameLst>
                                          <p:attrName>style.visibility</p:attrName>
                                        </p:attrNameLst>
                                      </p:cBhvr>
                                      <p:to>
                                        <p:strVal val="visible"/>
                                      </p:to>
                                    </p:set>
                                    <p:animEffect transition="in" filter="fade">
                                      <p:cBhvr>
                                        <p:cTn id="7" dur="1000"/>
                                        <p:tgtEl>
                                          <p:spTgt spid="37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72"/>
                                        </p:tgtEl>
                                        <p:attrNameLst>
                                          <p:attrName>style.visibility</p:attrName>
                                        </p:attrNameLst>
                                      </p:cBhvr>
                                      <p:to>
                                        <p:strVal val="visible"/>
                                      </p:to>
                                    </p:set>
                                    <p:animEffect transition="in" filter="fade">
                                      <p:cBhvr>
                                        <p:cTn id="12" dur="1000"/>
                                        <p:tgtEl>
                                          <p:spTgt spid="37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73"/>
                                        </p:tgtEl>
                                        <p:attrNameLst>
                                          <p:attrName>style.visibility</p:attrName>
                                        </p:attrNameLst>
                                      </p:cBhvr>
                                      <p:to>
                                        <p:strVal val="visible"/>
                                      </p:to>
                                    </p:set>
                                    <p:animEffect transition="in" filter="fade">
                                      <p:cBhvr>
                                        <p:cTn id="17" dur="1000"/>
                                        <p:tgtEl>
                                          <p:spTgt spid="37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74"/>
                                        </p:tgtEl>
                                        <p:attrNameLst>
                                          <p:attrName>style.visibility</p:attrName>
                                        </p:attrNameLst>
                                      </p:cBhvr>
                                      <p:to>
                                        <p:strVal val="visible"/>
                                      </p:to>
                                    </p:set>
                                    <p:animEffect transition="in" filter="fade">
                                      <p:cBhvr>
                                        <p:cTn id="22" dur="1000"/>
                                        <p:tgtEl>
                                          <p:spTgt spid="3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80"/>
        <p:cNvGrpSpPr/>
        <p:nvPr/>
      </p:nvGrpSpPr>
      <p:grpSpPr>
        <a:xfrm>
          <a:off x="0" y="0"/>
          <a:ext cx="0" cy="0"/>
          <a:chOff x="0" y="0"/>
          <a:chExt cx="0" cy="0"/>
        </a:xfrm>
      </p:grpSpPr>
      <p:sp>
        <p:nvSpPr>
          <p:cNvPr id="381" name="Google Shape;381;ga115c0fc98_0_99"/>
          <p:cNvSpPr txBox="1">
            <a:spLocks noGrp="1"/>
          </p:cNvSpPr>
          <p:nvPr>
            <p:ph type="title"/>
          </p:nvPr>
        </p:nvSpPr>
        <p:spPr>
          <a:xfrm>
            <a:off x="415650" y="119717"/>
            <a:ext cx="11360700" cy="7635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alibri"/>
              <a:buNone/>
            </a:pPr>
            <a:r>
              <a:rPr lang="en-US" sz="4400" b="0" i="0" u="none" strike="noStrike" cap="none">
                <a:solidFill>
                  <a:srgbClr val="FFFFFF"/>
                </a:solidFill>
                <a:latin typeface="Calibri"/>
                <a:ea typeface="Calibri"/>
                <a:cs typeface="Calibri"/>
                <a:sym typeface="Calibri"/>
              </a:rPr>
              <a:t>Which of the images is not a </a:t>
            </a:r>
            <a:r>
              <a:rPr lang="en-US" sz="4400" b="1" i="0" u="none" strike="noStrike" cap="none">
                <a:solidFill>
                  <a:srgbClr val="FFFFFF"/>
                </a:solidFill>
                <a:latin typeface="Calibri"/>
                <a:ea typeface="Calibri"/>
                <a:cs typeface="Calibri"/>
                <a:sym typeface="Calibri"/>
              </a:rPr>
              <a:t>portrait</a:t>
            </a:r>
            <a:r>
              <a:rPr lang="en-US" sz="4400" b="0" i="0" u="none" strike="noStrike" cap="none">
                <a:solidFill>
                  <a:srgbClr val="FFFFFF"/>
                </a:solidFill>
                <a:latin typeface="Calibri"/>
                <a:ea typeface="Calibri"/>
                <a:cs typeface="Calibri"/>
                <a:sym typeface="Calibri"/>
              </a:rPr>
              <a:t>?</a:t>
            </a:r>
            <a:endParaRPr sz="4400" b="0" i="0" u="none" strike="noStrike" cap="none">
              <a:solidFill>
                <a:srgbClr val="FFFFFF"/>
              </a:solidFill>
              <a:latin typeface="Calibri"/>
              <a:ea typeface="Calibri"/>
              <a:cs typeface="Calibri"/>
              <a:sym typeface="Calibri"/>
            </a:endParaRPr>
          </a:p>
        </p:txBody>
      </p:sp>
      <p:pic>
        <p:nvPicPr>
          <p:cNvPr id="382" name="Google Shape;382;ga115c0fc98_0_99" descr="Image result for framed mona lisa"/>
          <p:cNvPicPr preferRelativeResize="0"/>
          <p:nvPr/>
        </p:nvPicPr>
        <p:blipFill rotWithShape="1">
          <a:blip r:embed="rId3">
            <a:alphaModFix/>
          </a:blip>
          <a:srcRect l="9151" r="11546"/>
          <a:stretch/>
        </p:blipFill>
        <p:spPr>
          <a:xfrm>
            <a:off x="4000100" y="3721599"/>
            <a:ext cx="2367866" cy="2985866"/>
          </a:xfrm>
          <a:prstGeom prst="rect">
            <a:avLst/>
          </a:prstGeom>
          <a:noFill/>
          <a:ln>
            <a:noFill/>
          </a:ln>
        </p:spPr>
      </p:pic>
      <p:pic>
        <p:nvPicPr>
          <p:cNvPr id="383" name="Google Shape;383;ga115c0fc98_0_99" descr="Image result for framed van gogh self portrait"/>
          <p:cNvPicPr preferRelativeResize="0"/>
          <p:nvPr/>
        </p:nvPicPr>
        <p:blipFill>
          <a:blip r:embed="rId4">
            <a:alphaModFix/>
          </a:blip>
          <a:stretch>
            <a:fillRect/>
          </a:stretch>
        </p:blipFill>
        <p:spPr>
          <a:xfrm>
            <a:off x="9550423" y="4116861"/>
            <a:ext cx="2282377" cy="2590600"/>
          </a:xfrm>
          <a:prstGeom prst="rect">
            <a:avLst/>
          </a:prstGeom>
          <a:noFill/>
          <a:ln>
            <a:noFill/>
          </a:ln>
        </p:spPr>
      </p:pic>
      <p:pic>
        <p:nvPicPr>
          <p:cNvPr id="384" name="Google Shape;384;ga115c0fc98_0_99" descr="Image result for framed picasso portrait"/>
          <p:cNvPicPr preferRelativeResize="0"/>
          <p:nvPr/>
        </p:nvPicPr>
        <p:blipFill rotWithShape="1">
          <a:blip r:embed="rId5">
            <a:alphaModFix/>
          </a:blip>
          <a:srcRect l="14170"/>
          <a:stretch/>
        </p:blipFill>
        <p:spPr>
          <a:xfrm>
            <a:off x="9550433" y="536933"/>
            <a:ext cx="2282365" cy="2659223"/>
          </a:xfrm>
          <a:prstGeom prst="rect">
            <a:avLst/>
          </a:prstGeom>
          <a:noFill/>
          <a:ln>
            <a:noFill/>
          </a:ln>
        </p:spPr>
      </p:pic>
      <p:pic>
        <p:nvPicPr>
          <p:cNvPr id="385" name="Google Shape;385;ga115c0fc98_0_99" descr="Image result for abraham lincoln framed portrait"/>
          <p:cNvPicPr preferRelativeResize="0"/>
          <p:nvPr/>
        </p:nvPicPr>
        <p:blipFill rotWithShape="1">
          <a:blip r:embed="rId6">
            <a:alphaModFix/>
          </a:blip>
          <a:srcRect l="19346" t="11349" r="16336" b="9007"/>
          <a:stretch/>
        </p:blipFill>
        <p:spPr>
          <a:xfrm>
            <a:off x="260633" y="1433499"/>
            <a:ext cx="2092014" cy="2590600"/>
          </a:xfrm>
          <a:prstGeom prst="rect">
            <a:avLst/>
          </a:prstGeom>
          <a:noFill/>
          <a:ln>
            <a:noFill/>
          </a:ln>
        </p:spPr>
      </p:pic>
      <p:pic>
        <p:nvPicPr>
          <p:cNvPr id="386" name="Google Shape;386;ga115c0fc98_0_99" descr="Image result for framed matisse"/>
          <p:cNvPicPr preferRelativeResize="0"/>
          <p:nvPr/>
        </p:nvPicPr>
        <p:blipFill>
          <a:blip r:embed="rId7">
            <a:alphaModFix/>
          </a:blip>
          <a:stretch>
            <a:fillRect/>
          </a:stretch>
        </p:blipFill>
        <p:spPr>
          <a:xfrm>
            <a:off x="6853300" y="2102033"/>
            <a:ext cx="2246067" cy="3510977"/>
          </a:xfrm>
          <a:prstGeom prst="rect">
            <a:avLst/>
          </a:prstGeom>
          <a:noFill/>
          <a:ln>
            <a:noFill/>
          </a:ln>
        </p:spPr>
      </p:pic>
      <p:pic>
        <p:nvPicPr>
          <p:cNvPr id="387" name="Google Shape;387;ga115c0fc98_0_99" descr="Image result for cezanne framed"/>
          <p:cNvPicPr preferRelativeResize="0"/>
          <p:nvPr/>
        </p:nvPicPr>
        <p:blipFill>
          <a:blip r:embed="rId8">
            <a:alphaModFix/>
          </a:blip>
          <a:stretch>
            <a:fillRect/>
          </a:stretch>
        </p:blipFill>
        <p:spPr>
          <a:xfrm>
            <a:off x="426666" y="4009834"/>
            <a:ext cx="3088117" cy="2590600"/>
          </a:xfrm>
          <a:prstGeom prst="rect">
            <a:avLst/>
          </a:prstGeom>
          <a:noFill/>
          <a:ln>
            <a:noFill/>
          </a:ln>
        </p:spPr>
      </p:pic>
      <p:sp>
        <p:nvSpPr>
          <p:cNvPr id="388" name="Google Shape;388;ga115c0fc98_0_99"/>
          <p:cNvSpPr/>
          <p:nvPr/>
        </p:nvSpPr>
        <p:spPr>
          <a:xfrm>
            <a:off x="6818000" y="2099400"/>
            <a:ext cx="2282400" cy="3510900"/>
          </a:xfrm>
          <a:prstGeom prst="rect">
            <a:avLst/>
          </a:prstGeom>
          <a:noFill/>
          <a:ln w="76200" cap="flat" cmpd="sng">
            <a:solidFill>
              <a:srgbClr val="FF0000"/>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389" name="Google Shape;389;ga115c0fc98_0_99"/>
          <p:cNvSpPr/>
          <p:nvPr/>
        </p:nvSpPr>
        <p:spPr>
          <a:xfrm>
            <a:off x="426667" y="4082567"/>
            <a:ext cx="3087900" cy="2517900"/>
          </a:xfrm>
          <a:prstGeom prst="rect">
            <a:avLst/>
          </a:prstGeom>
          <a:noFill/>
          <a:ln w="76200" cap="flat" cmpd="sng">
            <a:solidFill>
              <a:srgbClr val="FF0000"/>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pic>
        <p:nvPicPr>
          <p:cNvPr id="390" name="Google Shape;390;ga115c0fc98_0_99"/>
          <p:cNvPicPr preferRelativeResize="0"/>
          <p:nvPr/>
        </p:nvPicPr>
        <p:blipFill>
          <a:blip r:embed="rId9">
            <a:alphaModFix/>
          </a:blip>
          <a:stretch>
            <a:fillRect/>
          </a:stretch>
        </p:blipFill>
        <p:spPr>
          <a:xfrm>
            <a:off x="3002128" y="1387471"/>
            <a:ext cx="2921149" cy="2190871"/>
          </a:xfrm>
          <a:prstGeom prst="rect">
            <a:avLst/>
          </a:prstGeom>
          <a:noFill/>
          <a:ln w="38100" cap="flat" cmpd="sng">
            <a:solidFill>
              <a:schemeClr val="dk1"/>
            </a:solidFill>
            <a:prstDash val="solid"/>
            <a:round/>
            <a:headEnd type="none" w="sm" len="sm"/>
            <a:tailEnd type="none" w="sm" len="sm"/>
          </a:ln>
        </p:spPr>
      </p:pic>
      <p:sp>
        <p:nvSpPr>
          <p:cNvPr id="391" name="Google Shape;391;ga115c0fc98_0_99"/>
          <p:cNvSpPr/>
          <p:nvPr/>
        </p:nvSpPr>
        <p:spPr>
          <a:xfrm>
            <a:off x="2941449" y="1277575"/>
            <a:ext cx="3088200" cy="2337900"/>
          </a:xfrm>
          <a:prstGeom prst="rect">
            <a:avLst/>
          </a:prstGeom>
          <a:noFill/>
          <a:ln w="76200" cap="flat" cmpd="sng">
            <a:solidFill>
              <a:srgbClr val="FF0000"/>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9"/>
                                        </p:tgtEl>
                                        <p:attrNameLst>
                                          <p:attrName>style.visibility</p:attrName>
                                        </p:attrNameLst>
                                      </p:cBhvr>
                                      <p:to>
                                        <p:strVal val="visible"/>
                                      </p:to>
                                    </p:set>
                                    <p:animEffect transition="in" filter="fade">
                                      <p:cBhvr>
                                        <p:cTn id="7" dur="1000"/>
                                        <p:tgtEl>
                                          <p:spTgt spid="38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91"/>
                                        </p:tgtEl>
                                        <p:attrNameLst>
                                          <p:attrName>style.visibility</p:attrName>
                                        </p:attrNameLst>
                                      </p:cBhvr>
                                      <p:to>
                                        <p:strVal val="visible"/>
                                      </p:to>
                                    </p:set>
                                    <p:animEffect transition="in" filter="fade">
                                      <p:cBhvr>
                                        <p:cTn id="12" dur="1000"/>
                                        <p:tgtEl>
                                          <p:spTgt spid="39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88"/>
                                        </p:tgtEl>
                                        <p:attrNameLst>
                                          <p:attrName>style.visibility</p:attrName>
                                        </p:attrNameLst>
                                      </p:cBhvr>
                                      <p:to>
                                        <p:strVal val="visible"/>
                                      </p:to>
                                    </p:set>
                                    <p:animEffect transition="in" filter="fade">
                                      <p:cBhvr>
                                        <p:cTn id="17" dur="1000"/>
                                        <p:tgtEl>
                                          <p:spTgt spid="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ga115c0fc98_0_192"/>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a:t>Self Portrait</a:t>
            </a:r>
            <a:endParaRPr/>
          </a:p>
        </p:txBody>
      </p:sp>
      <p:sp>
        <p:nvSpPr>
          <p:cNvPr id="397" name="Google Shape;397;ga115c0fc98_0_192"/>
          <p:cNvSpPr txBox="1">
            <a:spLocks noGrp="1"/>
          </p:cNvSpPr>
          <p:nvPr>
            <p:ph type="body" idx="1"/>
          </p:nvPr>
        </p:nvSpPr>
        <p:spPr>
          <a:xfrm>
            <a:off x="1300874" y="3131052"/>
            <a:ext cx="5330100" cy="2634900"/>
          </a:xfrm>
          <a:prstGeom prst="rect">
            <a:avLst/>
          </a:prstGeom>
        </p:spPr>
        <p:txBody>
          <a:bodyPr spcFirstLastPara="1" wrap="square" lIns="91425" tIns="45700" rIns="91425" bIns="45700" anchor="t" anchorCtr="0">
            <a:noAutofit/>
          </a:bodyPr>
          <a:lstStyle/>
          <a:p>
            <a:pPr marL="457200" lvl="0" indent="-387350" algn="l" rtl="0">
              <a:spcBef>
                <a:spcPts val="0"/>
              </a:spcBef>
              <a:spcAft>
                <a:spcPts val="0"/>
              </a:spcAft>
              <a:buSzPts val="2500"/>
              <a:buChar char="-"/>
            </a:pPr>
            <a:r>
              <a:rPr lang="en-US"/>
              <a:t>Have you ever drawn a picture of yourself?</a:t>
            </a:r>
            <a:endParaRPr/>
          </a:p>
          <a:p>
            <a:pPr marL="457200" lvl="0" indent="-387350" algn="l" rtl="0">
              <a:spcBef>
                <a:spcPts val="1000"/>
              </a:spcBef>
              <a:spcAft>
                <a:spcPts val="1000"/>
              </a:spcAft>
              <a:buSzPts val="2500"/>
              <a:buChar char="-"/>
            </a:pPr>
            <a:r>
              <a:rPr lang="en-US"/>
              <a:t>You’re an artist! You made a </a:t>
            </a:r>
            <a:r>
              <a:rPr lang="en-US" u="sng"/>
              <a:t>self-portrait</a:t>
            </a:r>
            <a:r>
              <a:rPr lang="en-US"/>
              <a:t>!</a:t>
            </a:r>
            <a:endParaRPr/>
          </a:p>
        </p:txBody>
      </p:sp>
      <p:sp>
        <p:nvSpPr>
          <p:cNvPr id="398" name="Google Shape;398;ga115c0fc98_0_192"/>
          <p:cNvSpPr txBox="1">
            <a:spLocks noGrp="1"/>
          </p:cNvSpPr>
          <p:nvPr>
            <p:ph type="body" idx="2"/>
          </p:nvPr>
        </p:nvSpPr>
        <p:spPr>
          <a:xfrm>
            <a:off x="1300875" y="1447800"/>
            <a:ext cx="5330100" cy="5880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a:t>A </a:t>
            </a:r>
            <a:r>
              <a:rPr lang="en-US" u="sng"/>
              <a:t>self-portrait</a:t>
            </a:r>
            <a:r>
              <a:rPr lang="en-US"/>
              <a:t> is an artwork an artist makes that shows themselves.</a:t>
            </a:r>
            <a:endParaRPr/>
          </a:p>
        </p:txBody>
      </p:sp>
      <p:pic>
        <p:nvPicPr>
          <p:cNvPr id="399" name="Google Shape;399;ga115c0fc98_0_192" descr="michael1952-AL-drawing.png"/>
          <p:cNvPicPr preferRelativeResize="0"/>
          <p:nvPr/>
        </p:nvPicPr>
        <p:blipFill>
          <a:blip r:embed="rId3">
            <a:alphaModFix/>
          </a:blip>
          <a:stretch>
            <a:fillRect/>
          </a:stretch>
        </p:blipFill>
        <p:spPr>
          <a:xfrm flipH="1">
            <a:off x="7530950" y="1141100"/>
            <a:ext cx="2553750" cy="5036026"/>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sp>
        <p:nvSpPr>
          <p:cNvPr id="404" name="Google Shape;404;ga115c0fc98_0_205"/>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a:t>Self Portrait</a:t>
            </a:r>
            <a:endParaRPr/>
          </a:p>
        </p:txBody>
      </p:sp>
      <p:sp>
        <p:nvSpPr>
          <p:cNvPr id="405" name="Google Shape;405;ga115c0fc98_0_205"/>
          <p:cNvSpPr txBox="1">
            <a:spLocks noGrp="1"/>
          </p:cNvSpPr>
          <p:nvPr>
            <p:ph type="body" idx="2"/>
          </p:nvPr>
        </p:nvSpPr>
        <p:spPr>
          <a:xfrm>
            <a:off x="6986275" y="2622025"/>
            <a:ext cx="4230600" cy="588000"/>
          </a:xfrm>
          <a:prstGeom prst="rect">
            <a:avLst/>
          </a:prstGeom>
        </p:spPr>
        <p:txBody>
          <a:bodyPr spcFirstLastPara="1" wrap="square" lIns="91425" tIns="45700" rIns="91425" bIns="45700" anchor="t" anchorCtr="0">
            <a:noAutofit/>
          </a:bodyPr>
          <a:lstStyle/>
          <a:p>
            <a:pPr marL="0" lvl="0" indent="0" algn="ctr" rtl="0">
              <a:spcBef>
                <a:spcPts val="1000"/>
              </a:spcBef>
              <a:spcAft>
                <a:spcPts val="0"/>
              </a:spcAft>
              <a:buNone/>
            </a:pPr>
            <a:r>
              <a:rPr lang="en-US"/>
              <a:t>Let’s look at how self-portraits are drawn.</a:t>
            </a:r>
            <a:endParaRPr/>
          </a:p>
        </p:txBody>
      </p:sp>
      <p:pic>
        <p:nvPicPr>
          <p:cNvPr id="406" name="Google Shape;406;ga115c0fc98_0_205"/>
          <p:cNvPicPr preferRelativeResize="0"/>
          <p:nvPr/>
        </p:nvPicPr>
        <p:blipFill>
          <a:blip r:embed="rId3">
            <a:alphaModFix/>
          </a:blip>
          <a:stretch>
            <a:fillRect/>
          </a:stretch>
        </p:blipFill>
        <p:spPr>
          <a:xfrm>
            <a:off x="803675" y="1047986"/>
            <a:ext cx="5556486" cy="5588564"/>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sp>
        <p:nvSpPr>
          <p:cNvPr id="411" name="Google Shape;411;ga115c0fc98_0_213"/>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a:t>Self Portrait</a:t>
            </a:r>
            <a:endParaRPr/>
          </a:p>
        </p:txBody>
      </p:sp>
      <p:sp>
        <p:nvSpPr>
          <p:cNvPr id="412" name="Google Shape;412;ga115c0fc98_0_213"/>
          <p:cNvSpPr txBox="1">
            <a:spLocks noGrp="1"/>
          </p:cNvSpPr>
          <p:nvPr>
            <p:ph type="body" idx="2"/>
          </p:nvPr>
        </p:nvSpPr>
        <p:spPr>
          <a:xfrm>
            <a:off x="6986275" y="2622025"/>
            <a:ext cx="4230600" cy="588000"/>
          </a:xfrm>
          <a:prstGeom prst="rect">
            <a:avLst/>
          </a:prstGeom>
        </p:spPr>
        <p:txBody>
          <a:bodyPr spcFirstLastPara="1" wrap="square" lIns="91425" tIns="45700" rIns="91425" bIns="45700" anchor="t" anchorCtr="0">
            <a:noAutofit/>
          </a:bodyPr>
          <a:lstStyle/>
          <a:p>
            <a:pPr marL="0" lvl="0" indent="0" algn="ctr" rtl="0">
              <a:spcBef>
                <a:spcPts val="1000"/>
              </a:spcBef>
              <a:spcAft>
                <a:spcPts val="0"/>
              </a:spcAft>
              <a:buNone/>
            </a:pPr>
            <a:r>
              <a:rPr lang="en-US"/>
              <a:t>The head is shaped like an egg.</a:t>
            </a:r>
            <a:endParaRPr/>
          </a:p>
        </p:txBody>
      </p:sp>
      <p:pic>
        <p:nvPicPr>
          <p:cNvPr id="413" name="Google Shape;413;ga115c0fc98_0_213"/>
          <p:cNvPicPr preferRelativeResize="0"/>
          <p:nvPr/>
        </p:nvPicPr>
        <p:blipFill>
          <a:blip r:embed="rId3">
            <a:alphaModFix/>
          </a:blip>
          <a:stretch>
            <a:fillRect/>
          </a:stretch>
        </p:blipFill>
        <p:spPr>
          <a:xfrm>
            <a:off x="803675" y="1047986"/>
            <a:ext cx="5556486" cy="5588564"/>
          </a:xfrm>
          <a:prstGeom prst="rect">
            <a:avLst/>
          </a:prstGeom>
          <a:noFill/>
          <a:ln>
            <a:noFill/>
          </a:ln>
        </p:spPr>
      </p:pic>
      <p:pic>
        <p:nvPicPr>
          <p:cNvPr id="414" name="Google Shape;414;ga115c0fc98_0_213"/>
          <p:cNvPicPr preferRelativeResize="0"/>
          <p:nvPr/>
        </p:nvPicPr>
        <p:blipFill>
          <a:blip r:embed="rId4">
            <a:alphaModFix/>
          </a:blip>
          <a:stretch>
            <a:fillRect/>
          </a:stretch>
        </p:blipFill>
        <p:spPr>
          <a:xfrm rot="10800000">
            <a:off x="2229986" y="1453600"/>
            <a:ext cx="2545950" cy="3637050"/>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sp>
        <p:nvSpPr>
          <p:cNvPr id="419" name="Google Shape;419;ga115c0fc98_0_219"/>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a:t>Self Portrait</a:t>
            </a:r>
            <a:endParaRPr/>
          </a:p>
        </p:txBody>
      </p:sp>
      <p:sp>
        <p:nvSpPr>
          <p:cNvPr id="420" name="Google Shape;420;ga115c0fc98_0_219"/>
          <p:cNvSpPr txBox="1">
            <a:spLocks noGrp="1"/>
          </p:cNvSpPr>
          <p:nvPr>
            <p:ph type="body" idx="2"/>
          </p:nvPr>
        </p:nvSpPr>
        <p:spPr>
          <a:xfrm>
            <a:off x="6986275" y="2622025"/>
            <a:ext cx="4230600" cy="588000"/>
          </a:xfrm>
          <a:prstGeom prst="rect">
            <a:avLst/>
          </a:prstGeom>
        </p:spPr>
        <p:txBody>
          <a:bodyPr spcFirstLastPara="1" wrap="square" lIns="91425" tIns="45700" rIns="91425" bIns="45700" anchor="t" anchorCtr="0">
            <a:noAutofit/>
          </a:bodyPr>
          <a:lstStyle/>
          <a:p>
            <a:pPr marL="0" lvl="0" indent="0" algn="ctr" rtl="0">
              <a:spcBef>
                <a:spcPts val="1000"/>
              </a:spcBef>
              <a:spcAft>
                <a:spcPts val="0"/>
              </a:spcAft>
              <a:buNone/>
            </a:pPr>
            <a:r>
              <a:rPr lang="en-US"/>
              <a:t>The eyes are in the middle of the head.</a:t>
            </a:r>
            <a:endParaRPr/>
          </a:p>
        </p:txBody>
      </p:sp>
      <p:pic>
        <p:nvPicPr>
          <p:cNvPr id="421" name="Google Shape;421;ga115c0fc98_0_219"/>
          <p:cNvPicPr preferRelativeResize="0"/>
          <p:nvPr/>
        </p:nvPicPr>
        <p:blipFill>
          <a:blip r:embed="rId3">
            <a:alphaModFix/>
          </a:blip>
          <a:stretch>
            <a:fillRect/>
          </a:stretch>
        </p:blipFill>
        <p:spPr>
          <a:xfrm>
            <a:off x="803675" y="1047986"/>
            <a:ext cx="5556486" cy="5588564"/>
          </a:xfrm>
          <a:prstGeom prst="rect">
            <a:avLst/>
          </a:prstGeom>
          <a:noFill/>
          <a:ln>
            <a:noFill/>
          </a:ln>
        </p:spPr>
      </p:pic>
      <p:sp>
        <p:nvSpPr>
          <p:cNvPr id="422" name="Google Shape;422;ga115c0fc98_0_219"/>
          <p:cNvSpPr/>
          <p:nvPr/>
        </p:nvSpPr>
        <p:spPr>
          <a:xfrm>
            <a:off x="1161588" y="3210025"/>
            <a:ext cx="4702500" cy="49200"/>
          </a:xfrm>
          <a:prstGeom prst="rect">
            <a:avLst/>
          </a:prstGeom>
          <a:solidFill>
            <a:srgbClr val="FF0000"/>
          </a:solid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26"/>
        <p:cNvGrpSpPr/>
        <p:nvPr/>
      </p:nvGrpSpPr>
      <p:grpSpPr>
        <a:xfrm>
          <a:off x="0" y="0"/>
          <a:ext cx="0" cy="0"/>
          <a:chOff x="0" y="0"/>
          <a:chExt cx="0" cy="0"/>
        </a:xfrm>
      </p:grpSpPr>
      <p:sp>
        <p:nvSpPr>
          <p:cNvPr id="427" name="Google Shape;427;ga115c0fc98_0_242"/>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a:t>Self Portrait</a:t>
            </a:r>
            <a:endParaRPr/>
          </a:p>
        </p:txBody>
      </p:sp>
      <p:sp>
        <p:nvSpPr>
          <p:cNvPr id="428" name="Google Shape;428;ga115c0fc98_0_242"/>
          <p:cNvSpPr txBox="1">
            <a:spLocks noGrp="1"/>
          </p:cNvSpPr>
          <p:nvPr>
            <p:ph type="body" idx="2"/>
          </p:nvPr>
        </p:nvSpPr>
        <p:spPr>
          <a:xfrm>
            <a:off x="6986275" y="2622025"/>
            <a:ext cx="4230600" cy="588000"/>
          </a:xfrm>
          <a:prstGeom prst="rect">
            <a:avLst/>
          </a:prstGeom>
        </p:spPr>
        <p:txBody>
          <a:bodyPr spcFirstLastPara="1" wrap="square" lIns="91425" tIns="45700" rIns="91425" bIns="45700" anchor="t" anchorCtr="0">
            <a:noAutofit/>
          </a:bodyPr>
          <a:lstStyle/>
          <a:p>
            <a:pPr marL="0" lvl="0" indent="0" algn="ctr" rtl="0">
              <a:spcBef>
                <a:spcPts val="1000"/>
              </a:spcBef>
              <a:spcAft>
                <a:spcPts val="0"/>
              </a:spcAft>
              <a:buNone/>
            </a:pPr>
            <a:r>
              <a:rPr lang="en-US"/>
              <a:t>The eyebrows are above the eyes.</a:t>
            </a:r>
            <a:endParaRPr/>
          </a:p>
        </p:txBody>
      </p:sp>
      <p:pic>
        <p:nvPicPr>
          <p:cNvPr id="429" name="Google Shape;429;ga115c0fc98_0_242"/>
          <p:cNvPicPr preferRelativeResize="0"/>
          <p:nvPr/>
        </p:nvPicPr>
        <p:blipFill>
          <a:blip r:embed="rId3">
            <a:alphaModFix/>
          </a:blip>
          <a:stretch>
            <a:fillRect/>
          </a:stretch>
        </p:blipFill>
        <p:spPr>
          <a:xfrm>
            <a:off x="803675" y="1047986"/>
            <a:ext cx="5556486" cy="5588564"/>
          </a:xfrm>
          <a:prstGeom prst="rect">
            <a:avLst/>
          </a:prstGeom>
          <a:noFill/>
          <a:ln>
            <a:noFill/>
          </a:ln>
        </p:spPr>
      </p:pic>
      <p:cxnSp>
        <p:nvCxnSpPr>
          <p:cNvPr id="430" name="Google Shape;430;ga115c0fc98_0_242"/>
          <p:cNvCxnSpPr/>
          <p:nvPr/>
        </p:nvCxnSpPr>
        <p:spPr>
          <a:xfrm rot="10800000">
            <a:off x="4763850" y="2906125"/>
            <a:ext cx="2664300" cy="19800"/>
          </a:xfrm>
          <a:prstGeom prst="straightConnector1">
            <a:avLst/>
          </a:prstGeom>
          <a:noFill/>
          <a:ln w="76200" cap="flat" cmpd="sng">
            <a:solidFill>
              <a:srgbClr val="FF0000"/>
            </a:solidFill>
            <a:prstDash val="solid"/>
            <a:round/>
            <a:headEnd type="none" w="med" len="med"/>
            <a:tailEnd type="triangle" w="med" len="med"/>
          </a:ln>
        </p:spPr>
      </p:cxn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sp>
        <p:nvSpPr>
          <p:cNvPr id="435" name="Google Shape;435;ga115c0fc98_0_227"/>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a:t>Self Portrait</a:t>
            </a:r>
            <a:endParaRPr/>
          </a:p>
        </p:txBody>
      </p:sp>
      <p:sp>
        <p:nvSpPr>
          <p:cNvPr id="436" name="Google Shape;436;ga115c0fc98_0_227"/>
          <p:cNvSpPr txBox="1">
            <a:spLocks noGrp="1"/>
          </p:cNvSpPr>
          <p:nvPr>
            <p:ph type="body" idx="2"/>
          </p:nvPr>
        </p:nvSpPr>
        <p:spPr>
          <a:xfrm>
            <a:off x="6986275" y="2622025"/>
            <a:ext cx="4230600" cy="588000"/>
          </a:xfrm>
          <a:prstGeom prst="rect">
            <a:avLst/>
          </a:prstGeom>
        </p:spPr>
        <p:txBody>
          <a:bodyPr spcFirstLastPara="1" wrap="square" lIns="91425" tIns="45700" rIns="91425" bIns="45700" anchor="t" anchorCtr="0">
            <a:noAutofit/>
          </a:bodyPr>
          <a:lstStyle/>
          <a:p>
            <a:pPr marL="0" lvl="0" indent="0" algn="ctr" rtl="0">
              <a:spcBef>
                <a:spcPts val="1000"/>
              </a:spcBef>
              <a:spcAft>
                <a:spcPts val="0"/>
              </a:spcAft>
              <a:buNone/>
            </a:pPr>
            <a:r>
              <a:rPr lang="en-US"/>
              <a:t>The nose is beneath the eyes.</a:t>
            </a:r>
            <a:endParaRPr/>
          </a:p>
        </p:txBody>
      </p:sp>
      <p:pic>
        <p:nvPicPr>
          <p:cNvPr id="437" name="Google Shape;437;ga115c0fc98_0_227"/>
          <p:cNvPicPr preferRelativeResize="0"/>
          <p:nvPr/>
        </p:nvPicPr>
        <p:blipFill>
          <a:blip r:embed="rId3">
            <a:alphaModFix/>
          </a:blip>
          <a:stretch>
            <a:fillRect/>
          </a:stretch>
        </p:blipFill>
        <p:spPr>
          <a:xfrm>
            <a:off x="803675" y="1047986"/>
            <a:ext cx="5556486" cy="5588564"/>
          </a:xfrm>
          <a:prstGeom prst="rect">
            <a:avLst/>
          </a:prstGeom>
          <a:noFill/>
          <a:ln>
            <a:noFill/>
          </a:ln>
        </p:spPr>
      </p:pic>
      <p:cxnSp>
        <p:nvCxnSpPr>
          <p:cNvPr id="438" name="Google Shape;438;ga115c0fc98_0_227"/>
          <p:cNvCxnSpPr/>
          <p:nvPr/>
        </p:nvCxnSpPr>
        <p:spPr>
          <a:xfrm rot="10800000">
            <a:off x="3947000" y="3680550"/>
            <a:ext cx="2664300" cy="19800"/>
          </a:xfrm>
          <a:prstGeom prst="straightConnector1">
            <a:avLst/>
          </a:prstGeom>
          <a:noFill/>
          <a:ln w="76200" cap="flat" cmpd="sng">
            <a:solidFill>
              <a:srgbClr val="FF0000"/>
            </a:solidFill>
            <a:prstDash val="solid"/>
            <a:round/>
            <a:headEnd type="none" w="med" len="med"/>
            <a:tailEnd type="triangle" w="med" len="med"/>
          </a:ln>
        </p:spPr>
      </p:cxn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42"/>
        <p:cNvGrpSpPr/>
        <p:nvPr/>
      </p:nvGrpSpPr>
      <p:grpSpPr>
        <a:xfrm>
          <a:off x="0" y="0"/>
          <a:ext cx="0" cy="0"/>
          <a:chOff x="0" y="0"/>
          <a:chExt cx="0" cy="0"/>
        </a:xfrm>
      </p:grpSpPr>
      <p:sp>
        <p:nvSpPr>
          <p:cNvPr id="443" name="Google Shape;443;ga115c0fc98_0_235"/>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a:t>Self Portrait</a:t>
            </a:r>
            <a:endParaRPr/>
          </a:p>
        </p:txBody>
      </p:sp>
      <p:sp>
        <p:nvSpPr>
          <p:cNvPr id="444" name="Google Shape;444;ga115c0fc98_0_235"/>
          <p:cNvSpPr txBox="1">
            <a:spLocks noGrp="1"/>
          </p:cNvSpPr>
          <p:nvPr>
            <p:ph type="body" idx="2"/>
          </p:nvPr>
        </p:nvSpPr>
        <p:spPr>
          <a:xfrm>
            <a:off x="6986275" y="2622025"/>
            <a:ext cx="4230600" cy="588000"/>
          </a:xfrm>
          <a:prstGeom prst="rect">
            <a:avLst/>
          </a:prstGeom>
        </p:spPr>
        <p:txBody>
          <a:bodyPr spcFirstLastPara="1" wrap="square" lIns="91425" tIns="45700" rIns="91425" bIns="45700" anchor="t" anchorCtr="0">
            <a:noAutofit/>
          </a:bodyPr>
          <a:lstStyle/>
          <a:p>
            <a:pPr marL="0" lvl="0" indent="0" algn="ctr" rtl="0">
              <a:spcBef>
                <a:spcPts val="1000"/>
              </a:spcBef>
              <a:spcAft>
                <a:spcPts val="0"/>
              </a:spcAft>
              <a:buNone/>
            </a:pPr>
            <a:r>
              <a:rPr lang="en-US"/>
              <a:t>The mouth is beneath the nose.</a:t>
            </a:r>
            <a:endParaRPr/>
          </a:p>
        </p:txBody>
      </p:sp>
      <p:pic>
        <p:nvPicPr>
          <p:cNvPr id="445" name="Google Shape;445;ga115c0fc98_0_235"/>
          <p:cNvPicPr preferRelativeResize="0"/>
          <p:nvPr/>
        </p:nvPicPr>
        <p:blipFill>
          <a:blip r:embed="rId3">
            <a:alphaModFix/>
          </a:blip>
          <a:stretch>
            <a:fillRect/>
          </a:stretch>
        </p:blipFill>
        <p:spPr>
          <a:xfrm>
            <a:off x="803675" y="1047986"/>
            <a:ext cx="5556486" cy="5588564"/>
          </a:xfrm>
          <a:prstGeom prst="rect">
            <a:avLst/>
          </a:prstGeom>
          <a:noFill/>
          <a:ln>
            <a:noFill/>
          </a:ln>
        </p:spPr>
      </p:pic>
      <p:cxnSp>
        <p:nvCxnSpPr>
          <p:cNvPr id="446" name="Google Shape;446;ga115c0fc98_0_235"/>
          <p:cNvCxnSpPr/>
          <p:nvPr/>
        </p:nvCxnSpPr>
        <p:spPr>
          <a:xfrm rot="10800000">
            <a:off x="4243025" y="4430500"/>
            <a:ext cx="2664300" cy="19800"/>
          </a:xfrm>
          <a:prstGeom prst="straightConnector1">
            <a:avLst/>
          </a:prstGeom>
          <a:noFill/>
          <a:ln w="76200" cap="flat" cmpd="sng">
            <a:solidFill>
              <a:srgbClr val="FF0000"/>
            </a:solidFill>
            <a:prstDash val="solid"/>
            <a:round/>
            <a:headEnd type="none" w="med" len="med"/>
            <a:tailEnd type="triangle" w="med" len="med"/>
          </a:ln>
        </p:spPr>
      </p:cxn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50"/>
        <p:cNvGrpSpPr/>
        <p:nvPr/>
      </p:nvGrpSpPr>
      <p:grpSpPr>
        <a:xfrm>
          <a:off x="0" y="0"/>
          <a:ext cx="0" cy="0"/>
          <a:chOff x="0" y="0"/>
          <a:chExt cx="0" cy="0"/>
        </a:xfrm>
      </p:grpSpPr>
      <p:sp>
        <p:nvSpPr>
          <p:cNvPr id="451" name="Google Shape;451;ga115c0fc98_0_250"/>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a:t>Self Portrait</a:t>
            </a:r>
            <a:endParaRPr/>
          </a:p>
        </p:txBody>
      </p:sp>
      <p:sp>
        <p:nvSpPr>
          <p:cNvPr id="452" name="Google Shape;452;ga115c0fc98_0_250"/>
          <p:cNvSpPr txBox="1">
            <a:spLocks noGrp="1"/>
          </p:cNvSpPr>
          <p:nvPr>
            <p:ph type="body" idx="2"/>
          </p:nvPr>
        </p:nvSpPr>
        <p:spPr>
          <a:xfrm>
            <a:off x="6986275" y="2622025"/>
            <a:ext cx="4230600" cy="588000"/>
          </a:xfrm>
          <a:prstGeom prst="rect">
            <a:avLst/>
          </a:prstGeom>
        </p:spPr>
        <p:txBody>
          <a:bodyPr spcFirstLastPara="1" wrap="square" lIns="91425" tIns="45700" rIns="91425" bIns="45700" anchor="t" anchorCtr="0">
            <a:noAutofit/>
          </a:bodyPr>
          <a:lstStyle/>
          <a:p>
            <a:pPr marL="0" lvl="0" indent="0" algn="ctr" rtl="0">
              <a:spcBef>
                <a:spcPts val="1000"/>
              </a:spcBef>
              <a:spcAft>
                <a:spcPts val="0"/>
              </a:spcAft>
              <a:buNone/>
            </a:pPr>
            <a:r>
              <a:rPr lang="en-US"/>
              <a:t>The hair is shape; not a bunch of lines.</a:t>
            </a:r>
            <a:endParaRPr/>
          </a:p>
        </p:txBody>
      </p:sp>
      <p:pic>
        <p:nvPicPr>
          <p:cNvPr id="453" name="Google Shape;453;ga115c0fc98_0_250"/>
          <p:cNvPicPr preferRelativeResize="0"/>
          <p:nvPr/>
        </p:nvPicPr>
        <p:blipFill>
          <a:blip r:embed="rId3">
            <a:alphaModFix/>
          </a:blip>
          <a:stretch>
            <a:fillRect/>
          </a:stretch>
        </p:blipFill>
        <p:spPr>
          <a:xfrm>
            <a:off x="803675" y="1047986"/>
            <a:ext cx="5556486" cy="5588564"/>
          </a:xfrm>
          <a:prstGeom prst="rect">
            <a:avLst/>
          </a:prstGeom>
          <a:noFill/>
          <a:ln>
            <a:noFill/>
          </a:ln>
        </p:spPr>
      </p:pic>
      <p:cxnSp>
        <p:nvCxnSpPr>
          <p:cNvPr id="454" name="Google Shape;454;ga115c0fc98_0_250"/>
          <p:cNvCxnSpPr/>
          <p:nvPr/>
        </p:nvCxnSpPr>
        <p:spPr>
          <a:xfrm rot="10800000">
            <a:off x="5002825" y="1884650"/>
            <a:ext cx="2664300" cy="19800"/>
          </a:xfrm>
          <a:prstGeom prst="straightConnector1">
            <a:avLst/>
          </a:prstGeom>
          <a:noFill/>
          <a:ln w="76200" cap="flat" cmpd="sng">
            <a:solidFill>
              <a:srgbClr val="FF0000"/>
            </a:solidFill>
            <a:prstDash val="solid"/>
            <a:round/>
            <a:headEnd type="none" w="med" len="med"/>
            <a:tailEnd type="triangle" w="med" len="med"/>
          </a:ln>
        </p:spPr>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Google Shape;73;ga890ef64bd_0_21"/>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Standards</a:t>
            </a:r>
            <a:endParaRPr/>
          </a:p>
        </p:txBody>
      </p:sp>
      <p:sp>
        <p:nvSpPr>
          <p:cNvPr id="74" name="Google Shape;74;ga890ef64bd_0_21"/>
          <p:cNvSpPr txBox="1">
            <a:spLocks noGrp="1"/>
          </p:cNvSpPr>
          <p:nvPr>
            <p:ph type="body" idx="1"/>
          </p:nvPr>
        </p:nvSpPr>
        <p:spPr>
          <a:xfrm>
            <a:off x="1300875" y="1302525"/>
            <a:ext cx="9590400" cy="28812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2500"/>
              <a:buNone/>
            </a:pPr>
            <a:r>
              <a:rPr lang="en-US"/>
              <a:t>Standards assessed:</a:t>
            </a:r>
            <a:endParaRPr/>
          </a:p>
          <a:p>
            <a:pPr marL="0" lvl="0" indent="0" algn="l" rtl="0">
              <a:lnSpc>
                <a:spcPct val="115000"/>
              </a:lnSpc>
              <a:spcBef>
                <a:spcPts val="0"/>
              </a:spcBef>
              <a:spcAft>
                <a:spcPts val="0"/>
              </a:spcAft>
              <a:buClr>
                <a:schemeClr val="dk1"/>
              </a:buClr>
              <a:buSzPts val="1100"/>
              <a:buFont typeface="Arial"/>
              <a:buNone/>
            </a:pPr>
            <a:r>
              <a:rPr lang="en-US" sz="1700" b="1">
                <a:solidFill>
                  <a:srgbClr val="000000"/>
                </a:solidFill>
              </a:rPr>
              <a:t>HSS 3.4.3 </a:t>
            </a:r>
            <a:r>
              <a:rPr lang="en-US" sz="1700">
                <a:solidFill>
                  <a:srgbClr val="000000"/>
                </a:solidFill>
              </a:rPr>
              <a:t>Know the histories of important local and national landmarks, symbols, and essential documents that create a sense of community among citizens and exemplify cherished ideas (e.g., the U.S. flag, the bald eagle, the Statue of Liberty, the U.S. Constitution, the Declaration of Independence, the U.S. Capital). </a:t>
            </a:r>
            <a:endParaRPr sz="1700">
              <a:solidFill>
                <a:srgbClr val="000000"/>
              </a:solidFill>
            </a:endParaRPr>
          </a:p>
          <a:p>
            <a:pPr marL="0" lvl="0" indent="0" algn="l" rtl="0">
              <a:lnSpc>
                <a:spcPct val="115000"/>
              </a:lnSpc>
              <a:spcBef>
                <a:spcPts val="1600"/>
              </a:spcBef>
              <a:spcAft>
                <a:spcPts val="0"/>
              </a:spcAft>
              <a:buSzPts val="1100"/>
              <a:buNone/>
            </a:pPr>
            <a:r>
              <a:rPr lang="en-US" sz="1700" b="1">
                <a:solidFill>
                  <a:srgbClr val="000000"/>
                </a:solidFill>
              </a:rPr>
              <a:t>3.VA:Cr2.1</a:t>
            </a:r>
            <a:r>
              <a:rPr lang="en-US" sz="1700">
                <a:solidFill>
                  <a:srgbClr val="000000"/>
                </a:solidFill>
              </a:rPr>
              <a:t> Create a personally satisfying artwork using a variety of artistic processes and materials. (we are going to focus on the materials portion of the standard - painting technique)</a:t>
            </a:r>
            <a:endParaRPr sz="1700">
              <a:solidFill>
                <a:srgbClr val="000000"/>
              </a:solidFill>
            </a:endParaRPr>
          </a:p>
          <a:p>
            <a:pPr marL="0" lvl="0" indent="0" algn="l" rtl="0">
              <a:lnSpc>
                <a:spcPct val="115000"/>
              </a:lnSpc>
              <a:spcBef>
                <a:spcPts val="1600"/>
              </a:spcBef>
              <a:spcAft>
                <a:spcPts val="1600"/>
              </a:spcAft>
              <a:buSzPts val="1100"/>
              <a:buNone/>
            </a:pPr>
            <a:r>
              <a:rPr lang="en-US" sz="1700" b="1">
                <a:solidFill>
                  <a:srgbClr val="000000"/>
                </a:solidFill>
              </a:rPr>
              <a:t>3.VA:Cr3 </a:t>
            </a:r>
            <a:r>
              <a:rPr lang="en-US" sz="1700">
                <a:solidFill>
                  <a:srgbClr val="000000"/>
                </a:solidFill>
              </a:rPr>
              <a:t>Discuss, reflect, and add details to enhance an artwork’s emerging meaning. </a:t>
            </a:r>
            <a:endParaRPr/>
          </a:p>
        </p:txBody>
      </p:sp>
      <p:sp>
        <p:nvSpPr>
          <p:cNvPr id="75" name="Google Shape;75;ga890ef64bd_0_21"/>
          <p:cNvSpPr txBox="1">
            <a:spLocks noGrp="1"/>
          </p:cNvSpPr>
          <p:nvPr>
            <p:ph type="body" idx="3"/>
          </p:nvPr>
        </p:nvSpPr>
        <p:spPr>
          <a:xfrm>
            <a:off x="1338522" y="4035703"/>
            <a:ext cx="9590400" cy="9774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2500"/>
              <a:buNone/>
            </a:pPr>
            <a:r>
              <a:rPr lang="en-US"/>
              <a:t>Standards used but not assessed:</a:t>
            </a:r>
            <a:endParaRPr/>
          </a:p>
          <a:p>
            <a:pPr marL="0" lvl="0" indent="0" algn="l" rtl="0">
              <a:lnSpc>
                <a:spcPct val="115000"/>
              </a:lnSpc>
              <a:spcBef>
                <a:spcPts val="0"/>
              </a:spcBef>
              <a:spcAft>
                <a:spcPts val="0"/>
              </a:spcAft>
              <a:buSzPts val="1100"/>
              <a:buNone/>
            </a:pPr>
            <a:r>
              <a:rPr lang="en-US" sz="1700" b="1">
                <a:solidFill>
                  <a:srgbClr val="000000"/>
                </a:solidFill>
              </a:rPr>
              <a:t>3.VA:Cr2.2 </a:t>
            </a:r>
            <a:r>
              <a:rPr lang="en-US" sz="1700">
                <a:solidFill>
                  <a:srgbClr val="000000"/>
                </a:solidFill>
              </a:rPr>
              <a:t>Demonstrate an understanding of the safe and proficient use of materials, tools, and equipment for a variety of artistic processes. </a:t>
            </a:r>
            <a:endParaRPr sz="1700">
              <a:solidFill>
                <a:srgbClr val="000000"/>
              </a:solidFill>
            </a:endParaRPr>
          </a:p>
          <a:p>
            <a:pPr marL="0" lvl="0" indent="0" algn="l" rtl="0">
              <a:lnSpc>
                <a:spcPct val="115000"/>
              </a:lnSpc>
              <a:spcBef>
                <a:spcPts val="1600"/>
              </a:spcBef>
              <a:spcAft>
                <a:spcPts val="0"/>
              </a:spcAft>
              <a:buClr>
                <a:schemeClr val="dk1"/>
              </a:buClr>
              <a:buSzPts val="1100"/>
              <a:buFont typeface="Arial"/>
              <a:buNone/>
            </a:pPr>
            <a:r>
              <a:rPr lang="en-US" sz="1700" b="1"/>
              <a:t>3.VA:Cr2.2 </a:t>
            </a:r>
            <a:r>
              <a:rPr lang="en-US" sz="1700"/>
              <a:t>Demonstrate an understanding of the safe and proficient use of materials, tools, and equipment for a variety of artistic processes. </a:t>
            </a:r>
            <a:endParaRPr sz="1700">
              <a:solidFill>
                <a:srgbClr val="000000"/>
              </a:solidFill>
            </a:endParaRPr>
          </a:p>
          <a:p>
            <a:pPr marL="0" lvl="0" indent="0" algn="l" rtl="0">
              <a:lnSpc>
                <a:spcPct val="115000"/>
              </a:lnSpc>
              <a:spcBef>
                <a:spcPts val="1600"/>
              </a:spcBef>
              <a:spcAft>
                <a:spcPts val="1600"/>
              </a:spcAft>
              <a:buClr>
                <a:schemeClr val="dk1"/>
              </a:buClr>
              <a:buSzPts val="1100"/>
              <a:buFont typeface="Arial"/>
              <a:buNone/>
            </a:pPr>
            <a:r>
              <a:rPr lang="en-US" sz="1700" b="1">
                <a:solidFill>
                  <a:srgbClr val="000000"/>
                </a:solidFill>
              </a:rPr>
              <a:t>3.VA:Re8.1</a:t>
            </a:r>
            <a:r>
              <a:rPr lang="en-US" sz="1700">
                <a:solidFill>
                  <a:srgbClr val="000000"/>
                </a:solidFill>
              </a:rPr>
              <a:t> Interpret art by analyzing use of media to create subject matter.</a:t>
            </a:r>
            <a:endParaRPr sz="1700">
              <a:solidFill>
                <a:srgbClr val="000000"/>
              </a:solidFil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58"/>
        <p:cNvGrpSpPr/>
        <p:nvPr/>
      </p:nvGrpSpPr>
      <p:grpSpPr>
        <a:xfrm>
          <a:off x="0" y="0"/>
          <a:ext cx="0" cy="0"/>
          <a:chOff x="0" y="0"/>
          <a:chExt cx="0" cy="0"/>
        </a:xfrm>
      </p:grpSpPr>
      <p:sp>
        <p:nvSpPr>
          <p:cNvPr id="459" name="Google Shape;459;ga115c0fc98_0_257"/>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a:t>Drawing a Self Portrait</a:t>
            </a:r>
            <a:endParaRPr/>
          </a:p>
        </p:txBody>
      </p:sp>
      <p:sp>
        <p:nvSpPr>
          <p:cNvPr id="460" name="Google Shape;460;ga115c0fc98_0_257"/>
          <p:cNvSpPr txBox="1">
            <a:spLocks noGrp="1"/>
          </p:cNvSpPr>
          <p:nvPr>
            <p:ph type="body" idx="2"/>
          </p:nvPr>
        </p:nvSpPr>
        <p:spPr>
          <a:xfrm>
            <a:off x="6996125" y="1872075"/>
            <a:ext cx="4230600" cy="588000"/>
          </a:xfrm>
          <a:prstGeom prst="rect">
            <a:avLst/>
          </a:prstGeom>
        </p:spPr>
        <p:txBody>
          <a:bodyPr spcFirstLastPara="1" wrap="square" lIns="91425" tIns="45700" rIns="91425" bIns="45700" anchor="t" anchorCtr="0">
            <a:noAutofit/>
          </a:bodyPr>
          <a:lstStyle/>
          <a:p>
            <a:pPr marL="0" lvl="0" indent="0" algn="ctr" rtl="0">
              <a:spcBef>
                <a:spcPts val="1000"/>
              </a:spcBef>
              <a:spcAft>
                <a:spcPts val="0"/>
              </a:spcAft>
              <a:buNone/>
            </a:pPr>
            <a:r>
              <a:rPr lang="en-US"/>
              <a:t>Let’s practice drawing a self portrait</a:t>
            </a:r>
            <a:endParaRPr/>
          </a:p>
          <a:p>
            <a:pPr marL="0" lvl="0" indent="0" algn="ctr" rtl="0">
              <a:spcBef>
                <a:spcPts val="1000"/>
              </a:spcBef>
              <a:spcAft>
                <a:spcPts val="0"/>
              </a:spcAft>
              <a:buNone/>
            </a:pPr>
            <a:endParaRPr/>
          </a:p>
          <a:p>
            <a:pPr marL="0" lvl="0" indent="0" algn="ctr" rtl="0">
              <a:spcBef>
                <a:spcPts val="1000"/>
              </a:spcBef>
              <a:spcAft>
                <a:spcPts val="0"/>
              </a:spcAft>
              <a:buNone/>
            </a:pPr>
            <a:endParaRPr/>
          </a:p>
          <a:p>
            <a:pPr marL="0" lvl="0" indent="0" algn="l" rtl="0">
              <a:spcBef>
                <a:spcPts val="1000"/>
              </a:spcBef>
              <a:spcAft>
                <a:spcPts val="0"/>
              </a:spcAft>
              <a:buNone/>
            </a:pPr>
            <a:r>
              <a:rPr lang="en-US"/>
              <a:t>You will need:</a:t>
            </a:r>
            <a:endParaRPr/>
          </a:p>
          <a:p>
            <a:pPr marL="457200" lvl="0" indent="-431800" algn="l" rtl="0">
              <a:spcBef>
                <a:spcPts val="1000"/>
              </a:spcBef>
              <a:spcAft>
                <a:spcPts val="0"/>
              </a:spcAft>
              <a:buSzPts val="3200"/>
              <a:buChar char="-"/>
            </a:pPr>
            <a:r>
              <a:rPr lang="en-US"/>
              <a:t>a sheet of paper</a:t>
            </a:r>
            <a:endParaRPr/>
          </a:p>
          <a:p>
            <a:pPr marL="457200" lvl="0" indent="-431800" algn="l" rtl="0">
              <a:spcBef>
                <a:spcPts val="0"/>
              </a:spcBef>
              <a:spcAft>
                <a:spcPts val="0"/>
              </a:spcAft>
              <a:buSzPts val="3200"/>
              <a:buChar char="-"/>
            </a:pPr>
            <a:r>
              <a:rPr lang="en-US"/>
              <a:t>a pencil</a:t>
            </a:r>
            <a:endParaRPr/>
          </a:p>
          <a:p>
            <a:pPr marL="0" lvl="0" indent="0" algn="ctr" rtl="0">
              <a:spcBef>
                <a:spcPts val="1000"/>
              </a:spcBef>
              <a:spcAft>
                <a:spcPts val="0"/>
              </a:spcAft>
              <a:buNone/>
            </a:pPr>
            <a:endParaRPr/>
          </a:p>
          <a:p>
            <a:pPr marL="0" lvl="0" indent="0" algn="ctr" rtl="0">
              <a:spcBef>
                <a:spcPts val="1000"/>
              </a:spcBef>
              <a:spcAft>
                <a:spcPts val="0"/>
              </a:spcAft>
              <a:buNone/>
            </a:pPr>
            <a:endParaRPr/>
          </a:p>
        </p:txBody>
      </p:sp>
      <p:pic>
        <p:nvPicPr>
          <p:cNvPr id="461" name="Google Shape;461;ga115c0fc98_0_257"/>
          <p:cNvPicPr preferRelativeResize="0"/>
          <p:nvPr/>
        </p:nvPicPr>
        <p:blipFill>
          <a:blip r:embed="rId3">
            <a:alphaModFix/>
          </a:blip>
          <a:stretch>
            <a:fillRect/>
          </a:stretch>
        </p:blipFill>
        <p:spPr>
          <a:xfrm>
            <a:off x="803675" y="1047986"/>
            <a:ext cx="5556486" cy="5588564"/>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ga115c0fc98_0_271"/>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a:t>Drawing a Self Portrait</a:t>
            </a:r>
            <a:endParaRPr/>
          </a:p>
        </p:txBody>
      </p:sp>
      <p:sp>
        <p:nvSpPr>
          <p:cNvPr id="467" name="Google Shape;467;ga115c0fc98_0_271"/>
          <p:cNvSpPr txBox="1">
            <a:spLocks noGrp="1"/>
          </p:cNvSpPr>
          <p:nvPr>
            <p:ph type="body" idx="2"/>
          </p:nvPr>
        </p:nvSpPr>
        <p:spPr>
          <a:xfrm>
            <a:off x="6986275" y="2622025"/>
            <a:ext cx="4230600" cy="588000"/>
          </a:xfrm>
          <a:prstGeom prst="rect">
            <a:avLst/>
          </a:prstGeom>
        </p:spPr>
        <p:txBody>
          <a:bodyPr spcFirstLastPara="1" wrap="square" lIns="91425" tIns="45700" rIns="91425" bIns="45700" anchor="t" anchorCtr="0">
            <a:noAutofit/>
          </a:bodyPr>
          <a:lstStyle/>
          <a:p>
            <a:pPr marL="0" lvl="0" indent="0" algn="ctr" rtl="0">
              <a:spcBef>
                <a:spcPts val="1000"/>
              </a:spcBef>
              <a:spcAft>
                <a:spcPts val="0"/>
              </a:spcAft>
              <a:buNone/>
            </a:pPr>
            <a:r>
              <a:rPr lang="en-US"/>
              <a:t>Step 1</a:t>
            </a:r>
            <a:endParaRPr/>
          </a:p>
          <a:p>
            <a:pPr marL="0" lvl="0" indent="0" algn="ctr" rtl="0">
              <a:spcBef>
                <a:spcPts val="1000"/>
              </a:spcBef>
              <a:spcAft>
                <a:spcPts val="0"/>
              </a:spcAft>
              <a:buNone/>
            </a:pPr>
            <a:r>
              <a:rPr lang="en-US"/>
              <a:t>Start by drawing an egg on your paper.</a:t>
            </a:r>
            <a:endParaRPr/>
          </a:p>
        </p:txBody>
      </p:sp>
      <p:pic>
        <p:nvPicPr>
          <p:cNvPr id="468" name="Google Shape;468;ga115c0fc98_0_271" descr="Pin on preschool--spring ideas"/>
          <p:cNvPicPr preferRelativeResize="0"/>
          <p:nvPr/>
        </p:nvPicPr>
        <p:blipFill>
          <a:blip r:embed="rId3">
            <a:alphaModFix/>
          </a:blip>
          <a:stretch>
            <a:fillRect/>
          </a:stretch>
        </p:blipFill>
        <p:spPr>
          <a:xfrm rot="10800000">
            <a:off x="1707102" y="1290275"/>
            <a:ext cx="4082999" cy="5277850"/>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sp>
        <p:nvSpPr>
          <p:cNvPr id="473" name="Google Shape;473;ga115c0fc98_0_286"/>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a:t>Drawing a Self Portrait</a:t>
            </a:r>
            <a:endParaRPr/>
          </a:p>
        </p:txBody>
      </p:sp>
      <p:sp>
        <p:nvSpPr>
          <p:cNvPr id="474" name="Google Shape;474;ga115c0fc98_0_286"/>
          <p:cNvSpPr txBox="1">
            <a:spLocks noGrp="1"/>
          </p:cNvSpPr>
          <p:nvPr>
            <p:ph type="body" idx="2"/>
          </p:nvPr>
        </p:nvSpPr>
        <p:spPr>
          <a:xfrm>
            <a:off x="6986275" y="2622025"/>
            <a:ext cx="4230600" cy="588000"/>
          </a:xfrm>
          <a:prstGeom prst="rect">
            <a:avLst/>
          </a:prstGeom>
        </p:spPr>
        <p:txBody>
          <a:bodyPr spcFirstLastPara="1" wrap="square" lIns="91425" tIns="45700" rIns="91425" bIns="45700" anchor="t" anchorCtr="0">
            <a:noAutofit/>
          </a:bodyPr>
          <a:lstStyle/>
          <a:p>
            <a:pPr marL="0" lvl="0" indent="0" algn="ctr" rtl="0">
              <a:spcBef>
                <a:spcPts val="1000"/>
              </a:spcBef>
              <a:spcAft>
                <a:spcPts val="0"/>
              </a:spcAft>
              <a:buNone/>
            </a:pPr>
            <a:r>
              <a:rPr lang="en-US"/>
              <a:t>Step 2</a:t>
            </a:r>
            <a:endParaRPr/>
          </a:p>
          <a:p>
            <a:pPr marL="0" lvl="0" indent="0" algn="ctr" rtl="0">
              <a:spcBef>
                <a:spcPts val="1000"/>
              </a:spcBef>
              <a:spcAft>
                <a:spcPts val="0"/>
              </a:spcAft>
              <a:buNone/>
            </a:pPr>
            <a:r>
              <a:rPr lang="en-US"/>
              <a:t>Draw eyes in the middle of your head</a:t>
            </a:r>
            <a:endParaRPr/>
          </a:p>
        </p:txBody>
      </p:sp>
      <p:pic>
        <p:nvPicPr>
          <p:cNvPr id="475" name="Google Shape;475;ga115c0fc98_0_286" descr="Pin on preschool--spring ideas"/>
          <p:cNvPicPr preferRelativeResize="0"/>
          <p:nvPr/>
        </p:nvPicPr>
        <p:blipFill>
          <a:blip r:embed="rId3">
            <a:alphaModFix/>
          </a:blip>
          <a:stretch>
            <a:fillRect/>
          </a:stretch>
        </p:blipFill>
        <p:spPr>
          <a:xfrm rot="10800000">
            <a:off x="1707102" y="1290275"/>
            <a:ext cx="4082999" cy="5277850"/>
          </a:xfrm>
          <a:prstGeom prst="rect">
            <a:avLst/>
          </a:prstGeom>
          <a:noFill/>
          <a:ln>
            <a:noFill/>
          </a:ln>
        </p:spPr>
      </p:pic>
      <p:pic>
        <p:nvPicPr>
          <p:cNvPr id="476" name="Google Shape;476;ga115c0fc98_0_286"/>
          <p:cNvPicPr preferRelativeResize="0"/>
          <p:nvPr/>
        </p:nvPicPr>
        <p:blipFill rotWithShape="1">
          <a:blip r:embed="rId4">
            <a:alphaModFix/>
          </a:blip>
          <a:srcRect r="72562"/>
          <a:stretch/>
        </p:blipFill>
        <p:spPr>
          <a:xfrm>
            <a:off x="246699" y="1034150"/>
            <a:ext cx="1588699" cy="5790099"/>
          </a:xfrm>
          <a:prstGeom prst="rect">
            <a:avLst/>
          </a:prstGeom>
          <a:noFill/>
          <a:ln>
            <a:noFill/>
          </a:ln>
        </p:spPr>
      </p:pic>
      <p:pic>
        <p:nvPicPr>
          <p:cNvPr id="477" name="Google Shape;477;ga115c0fc98_0_286"/>
          <p:cNvPicPr preferRelativeResize="0"/>
          <p:nvPr/>
        </p:nvPicPr>
        <p:blipFill>
          <a:blip r:embed="rId5">
            <a:alphaModFix/>
          </a:blip>
          <a:stretch>
            <a:fillRect/>
          </a:stretch>
        </p:blipFill>
        <p:spPr>
          <a:xfrm>
            <a:off x="2449375" y="3466575"/>
            <a:ext cx="2805251" cy="588000"/>
          </a:xfrm>
          <a:prstGeom prst="rect">
            <a:avLst/>
          </a:prstGeom>
          <a:noFill/>
          <a:ln>
            <a:noFill/>
          </a:ln>
        </p:spPr>
      </p:pic>
      <p:sp>
        <p:nvSpPr>
          <p:cNvPr id="478" name="Google Shape;478;ga115c0fc98_0_286"/>
          <p:cNvSpPr/>
          <p:nvPr/>
        </p:nvSpPr>
        <p:spPr>
          <a:xfrm>
            <a:off x="2378100" y="3355000"/>
            <a:ext cx="217200" cy="197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82"/>
        <p:cNvGrpSpPr/>
        <p:nvPr/>
      </p:nvGrpSpPr>
      <p:grpSpPr>
        <a:xfrm>
          <a:off x="0" y="0"/>
          <a:ext cx="0" cy="0"/>
          <a:chOff x="0" y="0"/>
          <a:chExt cx="0" cy="0"/>
        </a:xfrm>
      </p:grpSpPr>
      <p:sp>
        <p:nvSpPr>
          <p:cNvPr id="483" name="Google Shape;483;ga115c0fc98_0_301"/>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a:t>Drawing a Self Portrait</a:t>
            </a:r>
            <a:endParaRPr/>
          </a:p>
        </p:txBody>
      </p:sp>
      <p:sp>
        <p:nvSpPr>
          <p:cNvPr id="484" name="Google Shape;484;ga115c0fc98_0_301"/>
          <p:cNvSpPr txBox="1">
            <a:spLocks noGrp="1"/>
          </p:cNvSpPr>
          <p:nvPr>
            <p:ph type="body" idx="2"/>
          </p:nvPr>
        </p:nvSpPr>
        <p:spPr>
          <a:xfrm>
            <a:off x="6986275" y="2622025"/>
            <a:ext cx="4230600" cy="588000"/>
          </a:xfrm>
          <a:prstGeom prst="rect">
            <a:avLst/>
          </a:prstGeom>
        </p:spPr>
        <p:txBody>
          <a:bodyPr spcFirstLastPara="1" wrap="square" lIns="91425" tIns="45700" rIns="91425" bIns="45700" anchor="t" anchorCtr="0">
            <a:noAutofit/>
          </a:bodyPr>
          <a:lstStyle/>
          <a:p>
            <a:pPr marL="0" lvl="0" indent="0" algn="ctr" rtl="0">
              <a:spcBef>
                <a:spcPts val="1000"/>
              </a:spcBef>
              <a:spcAft>
                <a:spcPts val="0"/>
              </a:spcAft>
              <a:buNone/>
            </a:pPr>
            <a:r>
              <a:rPr lang="en-US"/>
              <a:t>Step 3</a:t>
            </a:r>
            <a:endParaRPr/>
          </a:p>
          <a:p>
            <a:pPr marL="0" lvl="0" indent="0" algn="ctr" rtl="0">
              <a:spcBef>
                <a:spcPts val="1000"/>
              </a:spcBef>
              <a:spcAft>
                <a:spcPts val="0"/>
              </a:spcAft>
              <a:buNone/>
            </a:pPr>
            <a:r>
              <a:rPr lang="en-US"/>
              <a:t>Draw eyebrows above your eyes</a:t>
            </a:r>
            <a:endParaRPr/>
          </a:p>
        </p:txBody>
      </p:sp>
      <p:pic>
        <p:nvPicPr>
          <p:cNvPr id="485" name="Google Shape;485;ga115c0fc98_0_301" descr="Pin on preschool--spring ideas"/>
          <p:cNvPicPr preferRelativeResize="0"/>
          <p:nvPr/>
        </p:nvPicPr>
        <p:blipFill>
          <a:blip r:embed="rId3">
            <a:alphaModFix/>
          </a:blip>
          <a:stretch>
            <a:fillRect/>
          </a:stretch>
        </p:blipFill>
        <p:spPr>
          <a:xfrm rot="10800000">
            <a:off x="1707102" y="1290275"/>
            <a:ext cx="4082999" cy="5277850"/>
          </a:xfrm>
          <a:prstGeom prst="rect">
            <a:avLst/>
          </a:prstGeom>
          <a:noFill/>
          <a:ln>
            <a:noFill/>
          </a:ln>
        </p:spPr>
      </p:pic>
      <p:pic>
        <p:nvPicPr>
          <p:cNvPr id="486" name="Google Shape;486;ga115c0fc98_0_301"/>
          <p:cNvPicPr preferRelativeResize="0"/>
          <p:nvPr/>
        </p:nvPicPr>
        <p:blipFill>
          <a:blip r:embed="rId4">
            <a:alphaModFix/>
          </a:blip>
          <a:stretch>
            <a:fillRect/>
          </a:stretch>
        </p:blipFill>
        <p:spPr>
          <a:xfrm>
            <a:off x="2449375" y="3466575"/>
            <a:ext cx="2805251" cy="588000"/>
          </a:xfrm>
          <a:prstGeom prst="rect">
            <a:avLst/>
          </a:prstGeom>
          <a:noFill/>
          <a:ln>
            <a:noFill/>
          </a:ln>
        </p:spPr>
      </p:pic>
      <p:sp>
        <p:nvSpPr>
          <p:cNvPr id="487" name="Google Shape;487;ga115c0fc98_0_301"/>
          <p:cNvSpPr/>
          <p:nvPr/>
        </p:nvSpPr>
        <p:spPr>
          <a:xfrm>
            <a:off x="2378100" y="3355000"/>
            <a:ext cx="217200" cy="197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88" name="Google Shape;488;ga115c0fc98_0_301"/>
          <p:cNvPicPr preferRelativeResize="0"/>
          <p:nvPr/>
        </p:nvPicPr>
        <p:blipFill>
          <a:blip r:embed="rId5">
            <a:alphaModFix/>
          </a:blip>
          <a:stretch>
            <a:fillRect/>
          </a:stretch>
        </p:blipFill>
        <p:spPr>
          <a:xfrm>
            <a:off x="2298950" y="3271763"/>
            <a:ext cx="3106100" cy="977625"/>
          </a:xfrm>
          <a:prstGeom prst="rect">
            <a:avLst/>
          </a:prstGeom>
          <a:noFill/>
          <a:ln>
            <a:noFill/>
          </a:ln>
        </p:spPr>
      </p:pic>
      <p:pic>
        <p:nvPicPr>
          <p:cNvPr id="489" name="Google Shape;489;ga115c0fc98_0_301"/>
          <p:cNvPicPr preferRelativeResize="0"/>
          <p:nvPr/>
        </p:nvPicPr>
        <p:blipFill rotWithShape="1">
          <a:blip r:embed="rId6">
            <a:alphaModFix/>
          </a:blip>
          <a:srcRect r="77043"/>
          <a:stretch/>
        </p:blipFill>
        <p:spPr>
          <a:xfrm>
            <a:off x="75524" y="1290275"/>
            <a:ext cx="1707099" cy="7436248"/>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93"/>
        <p:cNvGrpSpPr/>
        <p:nvPr/>
      </p:nvGrpSpPr>
      <p:grpSpPr>
        <a:xfrm>
          <a:off x="0" y="0"/>
          <a:ext cx="0" cy="0"/>
          <a:chOff x="0" y="0"/>
          <a:chExt cx="0" cy="0"/>
        </a:xfrm>
      </p:grpSpPr>
      <p:sp>
        <p:nvSpPr>
          <p:cNvPr id="494" name="Google Shape;494;ga115c0fc98_0_312"/>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a:t>Drawing a Self Portrait</a:t>
            </a:r>
            <a:endParaRPr/>
          </a:p>
        </p:txBody>
      </p:sp>
      <p:sp>
        <p:nvSpPr>
          <p:cNvPr id="495" name="Google Shape;495;ga115c0fc98_0_312"/>
          <p:cNvSpPr txBox="1">
            <a:spLocks noGrp="1"/>
          </p:cNvSpPr>
          <p:nvPr>
            <p:ph type="body" idx="2"/>
          </p:nvPr>
        </p:nvSpPr>
        <p:spPr>
          <a:xfrm>
            <a:off x="6946800" y="1398425"/>
            <a:ext cx="4230600" cy="588000"/>
          </a:xfrm>
          <a:prstGeom prst="rect">
            <a:avLst/>
          </a:prstGeom>
        </p:spPr>
        <p:txBody>
          <a:bodyPr spcFirstLastPara="1" wrap="square" lIns="91425" tIns="45700" rIns="91425" bIns="45700" anchor="t" anchorCtr="0">
            <a:noAutofit/>
          </a:bodyPr>
          <a:lstStyle/>
          <a:p>
            <a:pPr marL="0" lvl="0" indent="0" algn="ctr" rtl="0">
              <a:spcBef>
                <a:spcPts val="1000"/>
              </a:spcBef>
              <a:spcAft>
                <a:spcPts val="0"/>
              </a:spcAft>
              <a:buNone/>
            </a:pPr>
            <a:r>
              <a:rPr lang="en-US"/>
              <a:t>Step 4</a:t>
            </a:r>
            <a:endParaRPr/>
          </a:p>
          <a:p>
            <a:pPr marL="0" lvl="0" indent="0" algn="ctr" rtl="0">
              <a:spcBef>
                <a:spcPts val="1000"/>
              </a:spcBef>
              <a:spcAft>
                <a:spcPts val="0"/>
              </a:spcAft>
              <a:buNone/>
            </a:pPr>
            <a:r>
              <a:rPr lang="en-US"/>
              <a:t>Draw your nose below your eyes</a:t>
            </a:r>
            <a:endParaRPr/>
          </a:p>
        </p:txBody>
      </p:sp>
      <p:pic>
        <p:nvPicPr>
          <p:cNvPr id="496" name="Google Shape;496;ga115c0fc98_0_312" descr="Pin on preschool--spring ideas"/>
          <p:cNvPicPr preferRelativeResize="0"/>
          <p:nvPr/>
        </p:nvPicPr>
        <p:blipFill>
          <a:blip r:embed="rId3">
            <a:alphaModFix/>
          </a:blip>
          <a:stretch>
            <a:fillRect/>
          </a:stretch>
        </p:blipFill>
        <p:spPr>
          <a:xfrm rot="10800000">
            <a:off x="1707102" y="1290275"/>
            <a:ext cx="4082999" cy="5277850"/>
          </a:xfrm>
          <a:prstGeom prst="rect">
            <a:avLst/>
          </a:prstGeom>
          <a:noFill/>
          <a:ln>
            <a:noFill/>
          </a:ln>
        </p:spPr>
      </p:pic>
      <p:sp>
        <p:nvSpPr>
          <p:cNvPr id="497" name="Google Shape;497;ga115c0fc98_0_312"/>
          <p:cNvSpPr/>
          <p:nvPr/>
        </p:nvSpPr>
        <p:spPr>
          <a:xfrm>
            <a:off x="2378100" y="3355000"/>
            <a:ext cx="217200" cy="197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98" name="Google Shape;498;ga115c0fc98_0_312"/>
          <p:cNvPicPr preferRelativeResize="0"/>
          <p:nvPr/>
        </p:nvPicPr>
        <p:blipFill>
          <a:blip r:embed="rId4">
            <a:alphaModFix/>
          </a:blip>
          <a:stretch>
            <a:fillRect/>
          </a:stretch>
        </p:blipFill>
        <p:spPr>
          <a:xfrm>
            <a:off x="2282375" y="2893625"/>
            <a:ext cx="3131375" cy="2071150"/>
          </a:xfrm>
          <a:prstGeom prst="rect">
            <a:avLst/>
          </a:prstGeom>
          <a:noFill/>
          <a:ln>
            <a:noFill/>
          </a:ln>
        </p:spPr>
      </p:pic>
      <p:pic>
        <p:nvPicPr>
          <p:cNvPr id="499" name="Google Shape;499;ga115c0fc98_0_312"/>
          <p:cNvPicPr preferRelativeResize="0"/>
          <p:nvPr/>
        </p:nvPicPr>
        <p:blipFill>
          <a:blip r:embed="rId5">
            <a:alphaModFix/>
          </a:blip>
          <a:stretch>
            <a:fillRect/>
          </a:stretch>
        </p:blipFill>
        <p:spPr>
          <a:xfrm rot="10800000">
            <a:off x="6108047" y="3135547"/>
            <a:ext cx="5625628" cy="2886777"/>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503"/>
        <p:cNvGrpSpPr/>
        <p:nvPr/>
      </p:nvGrpSpPr>
      <p:grpSpPr>
        <a:xfrm>
          <a:off x="0" y="0"/>
          <a:ext cx="0" cy="0"/>
          <a:chOff x="0" y="0"/>
          <a:chExt cx="0" cy="0"/>
        </a:xfrm>
      </p:grpSpPr>
      <p:sp>
        <p:nvSpPr>
          <p:cNvPr id="504" name="Google Shape;504;ga115c0fc98_0_324"/>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a:t>Drawing a Self Portrait</a:t>
            </a:r>
            <a:endParaRPr/>
          </a:p>
        </p:txBody>
      </p:sp>
      <p:sp>
        <p:nvSpPr>
          <p:cNvPr id="505" name="Google Shape;505;ga115c0fc98_0_324"/>
          <p:cNvSpPr txBox="1">
            <a:spLocks noGrp="1"/>
          </p:cNvSpPr>
          <p:nvPr>
            <p:ph type="body" idx="2"/>
          </p:nvPr>
        </p:nvSpPr>
        <p:spPr>
          <a:xfrm>
            <a:off x="6946800" y="1398425"/>
            <a:ext cx="4230600" cy="588000"/>
          </a:xfrm>
          <a:prstGeom prst="rect">
            <a:avLst/>
          </a:prstGeom>
        </p:spPr>
        <p:txBody>
          <a:bodyPr spcFirstLastPara="1" wrap="square" lIns="91425" tIns="45700" rIns="91425" bIns="45700" anchor="t" anchorCtr="0">
            <a:noAutofit/>
          </a:bodyPr>
          <a:lstStyle/>
          <a:p>
            <a:pPr marL="0" lvl="0" indent="0" algn="ctr" rtl="0">
              <a:spcBef>
                <a:spcPts val="1000"/>
              </a:spcBef>
              <a:spcAft>
                <a:spcPts val="0"/>
              </a:spcAft>
              <a:buNone/>
            </a:pPr>
            <a:r>
              <a:rPr lang="en-US"/>
              <a:t>Step 5</a:t>
            </a:r>
            <a:endParaRPr/>
          </a:p>
          <a:p>
            <a:pPr marL="0" lvl="0" indent="0" algn="ctr" rtl="0">
              <a:spcBef>
                <a:spcPts val="1000"/>
              </a:spcBef>
              <a:spcAft>
                <a:spcPts val="0"/>
              </a:spcAft>
              <a:buNone/>
            </a:pPr>
            <a:r>
              <a:rPr lang="en-US"/>
              <a:t>Draw your mouth below your nose</a:t>
            </a:r>
            <a:endParaRPr/>
          </a:p>
        </p:txBody>
      </p:sp>
      <p:pic>
        <p:nvPicPr>
          <p:cNvPr id="506" name="Google Shape;506;ga115c0fc98_0_324" descr="Pin on preschool--spring ideas"/>
          <p:cNvPicPr preferRelativeResize="0"/>
          <p:nvPr/>
        </p:nvPicPr>
        <p:blipFill>
          <a:blip r:embed="rId3">
            <a:alphaModFix/>
          </a:blip>
          <a:stretch>
            <a:fillRect/>
          </a:stretch>
        </p:blipFill>
        <p:spPr>
          <a:xfrm rot="10800000">
            <a:off x="1707102" y="1290275"/>
            <a:ext cx="4082999" cy="5277850"/>
          </a:xfrm>
          <a:prstGeom prst="rect">
            <a:avLst/>
          </a:prstGeom>
          <a:noFill/>
          <a:ln>
            <a:noFill/>
          </a:ln>
        </p:spPr>
      </p:pic>
      <p:sp>
        <p:nvSpPr>
          <p:cNvPr id="507" name="Google Shape;507;ga115c0fc98_0_324"/>
          <p:cNvSpPr/>
          <p:nvPr/>
        </p:nvSpPr>
        <p:spPr>
          <a:xfrm>
            <a:off x="2378100" y="3355000"/>
            <a:ext cx="217200" cy="197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08" name="Google Shape;508;ga115c0fc98_0_324"/>
          <p:cNvPicPr preferRelativeResize="0"/>
          <p:nvPr/>
        </p:nvPicPr>
        <p:blipFill>
          <a:blip r:embed="rId4">
            <a:alphaModFix/>
          </a:blip>
          <a:stretch>
            <a:fillRect/>
          </a:stretch>
        </p:blipFill>
        <p:spPr>
          <a:xfrm>
            <a:off x="2302826" y="2802400"/>
            <a:ext cx="3029700" cy="2927875"/>
          </a:xfrm>
          <a:prstGeom prst="rect">
            <a:avLst/>
          </a:prstGeom>
          <a:noFill/>
          <a:ln>
            <a:noFill/>
          </a:ln>
        </p:spPr>
      </p:pic>
      <p:pic>
        <p:nvPicPr>
          <p:cNvPr id="509" name="Google Shape;509;ga115c0fc98_0_324"/>
          <p:cNvPicPr preferRelativeResize="0"/>
          <p:nvPr/>
        </p:nvPicPr>
        <p:blipFill>
          <a:blip r:embed="rId5">
            <a:alphaModFix/>
          </a:blip>
          <a:stretch>
            <a:fillRect/>
          </a:stretch>
        </p:blipFill>
        <p:spPr>
          <a:xfrm>
            <a:off x="5944476" y="3483325"/>
            <a:ext cx="6097100" cy="2402850"/>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sp>
        <p:nvSpPr>
          <p:cNvPr id="514" name="Google Shape;514;ga115c0fc98_0_336"/>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a:t>Drawing a Self Portrait</a:t>
            </a:r>
            <a:endParaRPr/>
          </a:p>
        </p:txBody>
      </p:sp>
      <p:sp>
        <p:nvSpPr>
          <p:cNvPr id="515" name="Google Shape;515;ga115c0fc98_0_336"/>
          <p:cNvSpPr/>
          <p:nvPr/>
        </p:nvSpPr>
        <p:spPr>
          <a:xfrm>
            <a:off x="2378100" y="3355000"/>
            <a:ext cx="217200" cy="197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516;ga115c0fc98_0_336"/>
          <p:cNvSpPr txBox="1">
            <a:spLocks noGrp="1"/>
          </p:cNvSpPr>
          <p:nvPr>
            <p:ph type="body" idx="2"/>
          </p:nvPr>
        </p:nvSpPr>
        <p:spPr>
          <a:xfrm>
            <a:off x="6986275" y="2622025"/>
            <a:ext cx="4230600" cy="588000"/>
          </a:xfrm>
          <a:prstGeom prst="rect">
            <a:avLst/>
          </a:prstGeom>
        </p:spPr>
        <p:txBody>
          <a:bodyPr spcFirstLastPara="1" wrap="square" lIns="91425" tIns="45700" rIns="91425" bIns="45700" anchor="t" anchorCtr="0">
            <a:noAutofit/>
          </a:bodyPr>
          <a:lstStyle/>
          <a:p>
            <a:pPr marL="0" lvl="0" indent="0" algn="ctr" rtl="0">
              <a:spcBef>
                <a:spcPts val="1000"/>
              </a:spcBef>
              <a:spcAft>
                <a:spcPts val="0"/>
              </a:spcAft>
              <a:buNone/>
            </a:pPr>
            <a:r>
              <a:rPr lang="en-US"/>
              <a:t>Step 6</a:t>
            </a:r>
            <a:endParaRPr/>
          </a:p>
          <a:p>
            <a:pPr marL="0" lvl="0" indent="0" algn="ctr" rtl="0">
              <a:spcBef>
                <a:spcPts val="1000"/>
              </a:spcBef>
              <a:spcAft>
                <a:spcPts val="0"/>
              </a:spcAft>
              <a:buClr>
                <a:schemeClr val="dk1"/>
              </a:buClr>
              <a:buSzPts val="1100"/>
              <a:buFont typeface="Arial"/>
              <a:buNone/>
            </a:pPr>
            <a:r>
              <a:rPr lang="en-US"/>
              <a:t>Draw your hair as a shape, not as a bunch of lines. </a:t>
            </a:r>
            <a:endParaRPr/>
          </a:p>
        </p:txBody>
      </p:sp>
      <p:pic>
        <p:nvPicPr>
          <p:cNvPr id="517" name="Google Shape;517;ga115c0fc98_0_336"/>
          <p:cNvPicPr preferRelativeResize="0"/>
          <p:nvPr/>
        </p:nvPicPr>
        <p:blipFill rotWithShape="1">
          <a:blip r:embed="rId3">
            <a:alphaModFix/>
          </a:blip>
          <a:srcRect l="6143" r="6968" b="18652"/>
          <a:stretch/>
        </p:blipFill>
        <p:spPr>
          <a:xfrm>
            <a:off x="976900" y="1482150"/>
            <a:ext cx="5101551" cy="4803525"/>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521"/>
        <p:cNvGrpSpPr/>
        <p:nvPr/>
      </p:nvGrpSpPr>
      <p:grpSpPr>
        <a:xfrm>
          <a:off x="0" y="0"/>
          <a:ext cx="0" cy="0"/>
          <a:chOff x="0" y="0"/>
          <a:chExt cx="0" cy="0"/>
        </a:xfrm>
      </p:grpSpPr>
      <p:sp>
        <p:nvSpPr>
          <p:cNvPr id="522" name="Google Shape;522;ga115c0fc98_0_347"/>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a:t>Drawing a Self Portrait</a:t>
            </a:r>
            <a:endParaRPr/>
          </a:p>
        </p:txBody>
      </p:sp>
      <p:sp>
        <p:nvSpPr>
          <p:cNvPr id="523" name="Google Shape;523;ga115c0fc98_0_347"/>
          <p:cNvSpPr/>
          <p:nvPr/>
        </p:nvSpPr>
        <p:spPr>
          <a:xfrm>
            <a:off x="2378100" y="3355000"/>
            <a:ext cx="217200" cy="1974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24" name="Google Shape;524;ga115c0fc98_0_347"/>
          <p:cNvPicPr preferRelativeResize="0"/>
          <p:nvPr/>
        </p:nvPicPr>
        <p:blipFill rotWithShape="1">
          <a:blip r:embed="rId3">
            <a:alphaModFix/>
          </a:blip>
          <a:srcRect l="6143" r="6968" b="18652"/>
          <a:stretch/>
        </p:blipFill>
        <p:spPr>
          <a:xfrm>
            <a:off x="976900" y="1482150"/>
            <a:ext cx="5101551" cy="4803525"/>
          </a:xfrm>
          <a:prstGeom prst="rect">
            <a:avLst/>
          </a:prstGeom>
          <a:noFill/>
          <a:ln>
            <a:noFill/>
          </a:ln>
        </p:spPr>
      </p:pic>
      <p:pic>
        <p:nvPicPr>
          <p:cNvPr id="525" name="Google Shape;525;ga115c0fc98_0_347"/>
          <p:cNvPicPr preferRelativeResize="0"/>
          <p:nvPr/>
        </p:nvPicPr>
        <p:blipFill>
          <a:blip r:embed="rId4">
            <a:alphaModFix/>
          </a:blip>
          <a:stretch>
            <a:fillRect/>
          </a:stretch>
        </p:blipFill>
        <p:spPr>
          <a:xfrm rot="-5400000">
            <a:off x="6766274" y="1514276"/>
            <a:ext cx="4924650" cy="4228049"/>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0" name="Google Shape;530;ga8f0ad6b39_0_28"/>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sz="3700"/>
              <a:t>Key Question #4: How can I use symbols?</a:t>
            </a:r>
            <a:endParaRPr sz="3700"/>
          </a:p>
        </p:txBody>
      </p:sp>
      <p:sp>
        <p:nvSpPr>
          <p:cNvPr id="531" name="Google Shape;531;ga8f0ad6b39_0_28"/>
          <p:cNvSpPr txBox="1">
            <a:spLocks noGrp="1"/>
          </p:cNvSpPr>
          <p:nvPr>
            <p:ph type="body" idx="1"/>
          </p:nvPr>
        </p:nvSpPr>
        <p:spPr>
          <a:xfrm>
            <a:off x="1300875" y="2239950"/>
            <a:ext cx="9590400" cy="1884600"/>
          </a:xfrm>
          <a:prstGeom prst="rect">
            <a:avLst/>
          </a:prstGeom>
        </p:spPr>
        <p:txBody>
          <a:bodyPr spcFirstLastPara="1" wrap="square" lIns="91425" tIns="45700" rIns="91425" bIns="45700" anchor="t" anchorCtr="0">
            <a:noAutofit/>
          </a:bodyPr>
          <a:lstStyle/>
          <a:p>
            <a:pPr marL="457200" lvl="0" indent="-387350" algn="l" rtl="0">
              <a:spcBef>
                <a:spcPts val="0"/>
              </a:spcBef>
              <a:spcAft>
                <a:spcPts val="0"/>
              </a:spcAft>
              <a:buSzPts val="2500"/>
              <a:buChar char="-"/>
            </a:pPr>
            <a:r>
              <a:rPr lang="en-US"/>
              <a:t>Students will identify and observe Statue of Liberty</a:t>
            </a:r>
            <a:endParaRPr/>
          </a:p>
          <a:p>
            <a:pPr marL="457200" lvl="0" indent="-387350" algn="l" rtl="0">
              <a:spcBef>
                <a:spcPts val="0"/>
              </a:spcBef>
              <a:spcAft>
                <a:spcPts val="0"/>
              </a:spcAft>
              <a:buSzPts val="2500"/>
              <a:buChar char="-"/>
            </a:pPr>
            <a:r>
              <a:rPr lang="en-US"/>
              <a:t>Students will identify and observe Pacita Abad’s </a:t>
            </a:r>
            <a:r>
              <a:rPr lang="en-US" i="1"/>
              <a:t>L.A. Liberty</a:t>
            </a:r>
            <a:endParaRPr/>
          </a:p>
          <a:p>
            <a:pPr marL="457200" lvl="0" indent="-387350" algn="l" rtl="0">
              <a:spcBef>
                <a:spcPts val="0"/>
              </a:spcBef>
              <a:spcAft>
                <a:spcPts val="0"/>
              </a:spcAft>
              <a:buSzPts val="2500"/>
              <a:buChar char="-"/>
            </a:pPr>
            <a:r>
              <a:rPr lang="en-US"/>
              <a:t>Students will compare and contract Statue of Liberty and </a:t>
            </a:r>
            <a:r>
              <a:rPr lang="en-US" i="1"/>
              <a:t>L.A. Liberty</a:t>
            </a:r>
            <a:endParaRPr/>
          </a:p>
          <a:p>
            <a:pPr marL="457200" lvl="0" indent="-387350" algn="l" rtl="0">
              <a:spcBef>
                <a:spcPts val="0"/>
              </a:spcBef>
              <a:spcAft>
                <a:spcPts val="0"/>
              </a:spcAft>
              <a:buSzPts val="2500"/>
              <a:buChar char="-"/>
            </a:pPr>
            <a:r>
              <a:rPr lang="en-US"/>
              <a:t>Students will identify personal symbols to use in a self-portrait</a:t>
            </a:r>
            <a:endParaRPr/>
          </a:p>
        </p:txBody>
      </p:sp>
      <p:sp>
        <p:nvSpPr>
          <p:cNvPr id="532" name="Google Shape;532;ga8f0ad6b39_0_28"/>
          <p:cNvSpPr txBox="1">
            <a:spLocks noGrp="1"/>
          </p:cNvSpPr>
          <p:nvPr>
            <p:ph type="body" idx="2"/>
          </p:nvPr>
        </p:nvSpPr>
        <p:spPr>
          <a:xfrm>
            <a:off x="1300874" y="1447800"/>
            <a:ext cx="9590400" cy="5880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a:t>Slides: 52-60</a:t>
            </a:r>
            <a:endParaRPr/>
          </a:p>
        </p:txBody>
      </p:sp>
      <p:sp>
        <p:nvSpPr>
          <p:cNvPr id="533" name="Google Shape;533;ga8f0ad6b39_0_28"/>
          <p:cNvSpPr txBox="1">
            <a:spLocks noGrp="1"/>
          </p:cNvSpPr>
          <p:nvPr>
            <p:ph type="body" idx="3"/>
          </p:nvPr>
        </p:nvSpPr>
        <p:spPr>
          <a:xfrm>
            <a:off x="1300875" y="4016123"/>
            <a:ext cx="9590400" cy="16320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a:solidFill>
                  <a:srgbClr val="000000"/>
                </a:solidFill>
              </a:rPr>
              <a:t>Materials Needed</a:t>
            </a:r>
            <a:endParaRPr>
              <a:solidFill>
                <a:srgbClr val="000000"/>
              </a:solidFill>
            </a:endParaRPr>
          </a:p>
          <a:p>
            <a:pPr marL="457200" lvl="0" indent="-387350" algn="l" rtl="0">
              <a:spcBef>
                <a:spcPts val="1000"/>
              </a:spcBef>
              <a:spcAft>
                <a:spcPts val="0"/>
              </a:spcAft>
              <a:buClr>
                <a:srgbClr val="000000"/>
              </a:buClr>
              <a:buSzPts val="2500"/>
              <a:buChar char="-"/>
            </a:pPr>
            <a:r>
              <a:rPr lang="en-US">
                <a:solidFill>
                  <a:srgbClr val="000000"/>
                </a:solidFill>
              </a:rPr>
              <a:t>Paper</a:t>
            </a:r>
            <a:endParaRPr>
              <a:solidFill>
                <a:srgbClr val="000000"/>
              </a:solidFill>
            </a:endParaRPr>
          </a:p>
          <a:p>
            <a:pPr marL="457200" lvl="0" indent="-387350" algn="l" rtl="0">
              <a:spcBef>
                <a:spcPts val="0"/>
              </a:spcBef>
              <a:spcAft>
                <a:spcPts val="0"/>
              </a:spcAft>
              <a:buClr>
                <a:srgbClr val="000000"/>
              </a:buClr>
              <a:buSzPts val="2500"/>
              <a:buChar char="-"/>
            </a:pPr>
            <a:r>
              <a:rPr lang="en-US">
                <a:solidFill>
                  <a:srgbClr val="000000"/>
                </a:solidFill>
              </a:rPr>
              <a:t>Statue of Liberty Personal Symbols worksheet</a:t>
            </a:r>
            <a:endParaRPr>
              <a:solidFill>
                <a:srgbClr val="000000"/>
              </a:solidFill>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537"/>
        <p:cNvGrpSpPr/>
        <p:nvPr/>
      </p:nvGrpSpPr>
      <p:grpSpPr>
        <a:xfrm>
          <a:off x="0" y="0"/>
          <a:ext cx="0" cy="0"/>
          <a:chOff x="0" y="0"/>
          <a:chExt cx="0" cy="0"/>
        </a:xfrm>
      </p:grpSpPr>
      <p:sp>
        <p:nvSpPr>
          <p:cNvPr id="538" name="Google Shape;538;ga115c0fc98_0_0"/>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a:t>Examine the Statue of Liberty Using Visual Literacy</a:t>
            </a:r>
            <a:endParaRPr/>
          </a:p>
        </p:txBody>
      </p:sp>
      <p:pic>
        <p:nvPicPr>
          <p:cNvPr id="539" name="Google Shape;539;ga115c0fc98_0_0" descr="File:Lady Liberty under a blue sky (cropped).jpg"/>
          <p:cNvPicPr preferRelativeResize="0"/>
          <p:nvPr/>
        </p:nvPicPr>
        <p:blipFill rotWithShape="1">
          <a:blip r:embed="rId3">
            <a:alphaModFix/>
          </a:blip>
          <a:srcRect l="17854" t="7877" r="15797" b="42484"/>
          <a:stretch/>
        </p:blipFill>
        <p:spPr>
          <a:xfrm>
            <a:off x="1934050" y="1139150"/>
            <a:ext cx="3226725" cy="5415550"/>
          </a:xfrm>
          <a:prstGeom prst="rect">
            <a:avLst/>
          </a:prstGeom>
          <a:noFill/>
          <a:ln w="28575" cap="flat" cmpd="sng">
            <a:solidFill>
              <a:srgbClr val="000000"/>
            </a:solidFill>
            <a:prstDash val="solid"/>
            <a:round/>
            <a:headEnd type="none" w="sm" len="sm"/>
            <a:tailEnd type="none" w="sm" len="sm"/>
          </a:ln>
        </p:spPr>
      </p:pic>
      <p:sp>
        <p:nvSpPr>
          <p:cNvPr id="540" name="Google Shape;540;ga115c0fc98_0_0"/>
          <p:cNvSpPr txBox="1"/>
          <p:nvPr/>
        </p:nvSpPr>
        <p:spPr>
          <a:xfrm>
            <a:off x="1934050" y="6554700"/>
            <a:ext cx="3226800" cy="26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900" u="sng">
                <a:solidFill>
                  <a:schemeClr val="hlink"/>
                </a:solidFill>
                <a:latin typeface="Calibri"/>
                <a:ea typeface="Calibri"/>
                <a:cs typeface="Calibri"/>
                <a:sym typeface="Calibri"/>
                <a:hlinkClick r:id="rId4"/>
              </a:rPr>
              <a:t>Wikipedia Commons</a:t>
            </a:r>
            <a:endParaRPr sz="900">
              <a:latin typeface="Calibri"/>
              <a:ea typeface="Calibri"/>
              <a:cs typeface="Calibri"/>
              <a:sym typeface="Calibri"/>
            </a:endParaRPr>
          </a:p>
        </p:txBody>
      </p:sp>
      <p:pic>
        <p:nvPicPr>
          <p:cNvPr id="541" name="Google Shape;541;ga115c0fc98_0_0"/>
          <p:cNvPicPr preferRelativeResize="0"/>
          <p:nvPr/>
        </p:nvPicPr>
        <p:blipFill>
          <a:blip r:embed="rId5">
            <a:alphaModFix/>
          </a:blip>
          <a:stretch>
            <a:fillRect/>
          </a:stretch>
        </p:blipFill>
        <p:spPr>
          <a:xfrm>
            <a:off x="6532376" y="1139150"/>
            <a:ext cx="3760450" cy="4866476"/>
          </a:xfrm>
          <a:prstGeom prst="rect">
            <a:avLst/>
          </a:prstGeom>
          <a:noFill/>
          <a:ln w="28575" cap="flat" cmpd="sng">
            <a:solidFill>
              <a:srgbClr val="000000"/>
            </a:solidFill>
            <a:prstDash val="solid"/>
            <a:round/>
            <a:headEnd type="none" w="sm" len="sm"/>
            <a:tailEnd type="none" w="sm" len="sm"/>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Google Shape;80;ga890ef64bd_0_28"/>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Vocabulary</a:t>
            </a:r>
            <a:endParaRPr/>
          </a:p>
        </p:txBody>
      </p:sp>
      <p:sp>
        <p:nvSpPr>
          <p:cNvPr id="81" name="Google Shape;81;ga890ef64bd_0_28"/>
          <p:cNvSpPr txBox="1">
            <a:spLocks noGrp="1"/>
          </p:cNvSpPr>
          <p:nvPr>
            <p:ph type="body" idx="1"/>
          </p:nvPr>
        </p:nvSpPr>
        <p:spPr>
          <a:xfrm>
            <a:off x="761550" y="1211325"/>
            <a:ext cx="10114200" cy="50289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2500"/>
              <a:buNone/>
            </a:pPr>
            <a:r>
              <a:rPr lang="en-US" b="1"/>
              <a:t>Statue of Liberty</a:t>
            </a:r>
            <a:r>
              <a:rPr lang="en-US"/>
              <a:t> - a sculpture based on the Roman Goddess of Liberty that was a gift from the people of France to the United States. It is a symbol of freedom and democracy.</a:t>
            </a:r>
            <a:endParaRPr/>
          </a:p>
          <a:p>
            <a:pPr marL="0" lvl="0" indent="0" algn="l" rtl="0">
              <a:lnSpc>
                <a:spcPct val="90000"/>
              </a:lnSpc>
              <a:spcBef>
                <a:spcPts val="0"/>
              </a:spcBef>
              <a:spcAft>
                <a:spcPts val="0"/>
              </a:spcAft>
              <a:buSzPts val="2500"/>
              <a:buNone/>
            </a:pPr>
            <a:endParaRPr b="1"/>
          </a:p>
          <a:p>
            <a:pPr marL="0" lvl="0" indent="0" algn="l" rtl="0">
              <a:lnSpc>
                <a:spcPct val="90000"/>
              </a:lnSpc>
              <a:spcBef>
                <a:spcPts val="0"/>
              </a:spcBef>
              <a:spcAft>
                <a:spcPts val="0"/>
              </a:spcAft>
              <a:buSzPts val="2500"/>
              <a:buNone/>
            </a:pPr>
            <a:r>
              <a:rPr lang="en-US" b="1"/>
              <a:t>Symbol </a:t>
            </a:r>
            <a:r>
              <a:rPr lang="en-US"/>
              <a:t>- a thing that represents or stands for something else. </a:t>
            </a:r>
            <a:endParaRPr/>
          </a:p>
          <a:p>
            <a:pPr marL="0" lvl="0" indent="0" algn="l" rtl="0">
              <a:lnSpc>
                <a:spcPct val="90000"/>
              </a:lnSpc>
              <a:spcBef>
                <a:spcPts val="0"/>
              </a:spcBef>
              <a:spcAft>
                <a:spcPts val="0"/>
              </a:spcAft>
              <a:buSzPts val="2500"/>
              <a:buNone/>
            </a:pPr>
            <a:endParaRPr/>
          </a:p>
          <a:p>
            <a:pPr marL="0" lvl="0" indent="0" algn="l" rtl="0">
              <a:lnSpc>
                <a:spcPct val="90000"/>
              </a:lnSpc>
              <a:spcBef>
                <a:spcPts val="0"/>
              </a:spcBef>
              <a:spcAft>
                <a:spcPts val="0"/>
              </a:spcAft>
              <a:buSzPts val="2500"/>
              <a:buNone/>
            </a:pPr>
            <a:r>
              <a:rPr lang="en-US" b="1"/>
              <a:t>Portrait </a:t>
            </a:r>
            <a:r>
              <a:rPr lang="en-US"/>
              <a:t>- an artwork that depicts a person. </a:t>
            </a:r>
            <a:endParaRPr/>
          </a:p>
          <a:p>
            <a:pPr marL="0" lvl="0" indent="0" algn="l" rtl="0">
              <a:lnSpc>
                <a:spcPct val="90000"/>
              </a:lnSpc>
              <a:spcBef>
                <a:spcPts val="0"/>
              </a:spcBef>
              <a:spcAft>
                <a:spcPts val="0"/>
              </a:spcAft>
              <a:buSzPts val="2500"/>
              <a:buNone/>
            </a:pPr>
            <a:endParaRPr b="1"/>
          </a:p>
          <a:p>
            <a:pPr marL="0" lvl="0" indent="0" algn="l" rtl="0">
              <a:lnSpc>
                <a:spcPct val="90000"/>
              </a:lnSpc>
              <a:spcBef>
                <a:spcPts val="0"/>
              </a:spcBef>
              <a:spcAft>
                <a:spcPts val="0"/>
              </a:spcAft>
              <a:buSzPts val="2500"/>
              <a:buNone/>
            </a:pPr>
            <a:r>
              <a:rPr lang="en-US" b="1"/>
              <a:t>Self-portrait </a:t>
            </a:r>
            <a:r>
              <a:rPr lang="en-US"/>
              <a:t>- a portrait that an artist makes of themselves. </a:t>
            </a:r>
            <a:endParaRPr/>
          </a:p>
          <a:p>
            <a:pPr marL="0" lvl="0" indent="0" algn="l" rtl="0">
              <a:lnSpc>
                <a:spcPct val="90000"/>
              </a:lnSpc>
              <a:spcBef>
                <a:spcPts val="0"/>
              </a:spcBef>
              <a:spcAft>
                <a:spcPts val="0"/>
              </a:spcAft>
              <a:buSzPts val="2500"/>
              <a:buNone/>
            </a:pPr>
            <a:endParaRPr>
              <a:solidFill>
                <a:srgbClr val="000000"/>
              </a:solidFill>
            </a:endParaRPr>
          </a:p>
          <a:p>
            <a:pPr marL="0" lvl="0" indent="0" algn="l" rtl="0">
              <a:lnSpc>
                <a:spcPct val="90000"/>
              </a:lnSpc>
              <a:spcBef>
                <a:spcPts val="0"/>
              </a:spcBef>
              <a:spcAft>
                <a:spcPts val="0"/>
              </a:spcAft>
              <a:buSzPts val="2500"/>
              <a:buNone/>
            </a:pPr>
            <a:r>
              <a:rPr lang="en-US" b="1">
                <a:solidFill>
                  <a:srgbClr val="000000"/>
                </a:solidFill>
              </a:rPr>
              <a:t>Primary source</a:t>
            </a:r>
            <a:r>
              <a:rPr lang="en-US">
                <a:solidFill>
                  <a:srgbClr val="000000"/>
                </a:solidFill>
              </a:rPr>
              <a:t> - an object, artwork, or other source of information that was made by someone who was there to experience it.</a:t>
            </a:r>
            <a:endParaRPr sz="1300">
              <a:solidFill>
                <a:srgbClr val="000000"/>
              </a:solidFill>
              <a:highlight>
                <a:srgbClr val="FFFFFF"/>
              </a:highlight>
            </a:endParaRPr>
          </a:p>
          <a:p>
            <a:pPr marL="0" lvl="0" indent="0" algn="l" rtl="0">
              <a:lnSpc>
                <a:spcPct val="90000"/>
              </a:lnSpc>
              <a:spcBef>
                <a:spcPts val="0"/>
              </a:spcBef>
              <a:spcAft>
                <a:spcPts val="0"/>
              </a:spcAft>
              <a:buSzPts val="2500"/>
              <a:buNone/>
            </a:pPr>
            <a:endParaRPr sz="2000">
              <a:solidFill>
                <a:srgbClr val="000000"/>
              </a:solidFill>
            </a:endParaRPr>
          </a:p>
          <a:p>
            <a:pPr marL="0" lvl="0" indent="0" algn="l" rtl="0">
              <a:lnSpc>
                <a:spcPct val="90000"/>
              </a:lnSpc>
              <a:spcBef>
                <a:spcPts val="0"/>
              </a:spcBef>
              <a:spcAft>
                <a:spcPts val="0"/>
              </a:spcAft>
              <a:buSzPts val="2500"/>
              <a:buNone/>
            </a:pPr>
            <a:endParaRPr b="1">
              <a:solidFill>
                <a:srgbClr val="000000"/>
              </a:solidFill>
            </a:endParaRPr>
          </a:p>
          <a:p>
            <a:pPr marL="0" lvl="0" indent="0" algn="l" rtl="0">
              <a:lnSpc>
                <a:spcPct val="90000"/>
              </a:lnSpc>
              <a:spcBef>
                <a:spcPts val="0"/>
              </a:spcBef>
              <a:spcAft>
                <a:spcPts val="0"/>
              </a:spcAft>
              <a:buSzPts val="2500"/>
              <a:buNone/>
            </a:pPr>
            <a:endParaRPr b="1"/>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46" name="Google Shape;546;ga115c0fc98_0_11"/>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a:t>Examine the Statue of Liberty Using Visual Literacy</a:t>
            </a:r>
            <a:endParaRPr/>
          </a:p>
        </p:txBody>
      </p:sp>
      <p:pic>
        <p:nvPicPr>
          <p:cNvPr id="547" name="Google Shape;547;ga115c0fc98_0_11" descr="File:Lady Liberty under a blue sky (cropped).jpg"/>
          <p:cNvPicPr preferRelativeResize="0"/>
          <p:nvPr/>
        </p:nvPicPr>
        <p:blipFill rotWithShape="1">
          <a:blip r:embed="rId3">
            <a:alphaModFix/>
          </a:blip>
          <a:srcRect l="17854" t="7877" r="15797" b="42484"/>
          <a:stretch/>
        </p:blipFill>
        <p:spPr>
          <a:xfrm>
            <a:off x="1934050" y="1139150"/>
            <a:ext cx="3226725" cy="5415550"/>
          </a:xfrm>
          <a:prstGeom prst="rect">
            <a:avLst/>
          </a:prstGeom>
          <a:noFill/>
          <a:ln w="28575" cap="flat" cmpd="sng">
            <a:solidFill>
              <a:srgbClr val="000000"/>
            </a:solidFill>
            <a:prstDash val="solid"/>
            <a:round/>
            <a:headEnd type="none" w="sm" len="sm"/>
            <a:tailEnd type="none" w="sm" len="sm"/>
          </a:ln>
        </p:spPr>
      </p:pic>
      <p:pic>
        <p:nvPicPr>
          <p:cNvPr id="548" name="Google Shape;548;ga115c0fc98_0_11"/>
          <p:cNvPicPr preferRelativeResize="0"/>
          <p:nvPr/>
        </p:nvPicPr>
        <p:blipFill>
          <a:blip r:embed="rId4">
            <a:alphaModFix/>
          </a:blip>
          <a:stretch>
            <a:fillRect/>
          </a:stretch>
        </p:blipFill>
        <p:spPr>
          <a:xfrm>
            <a:off x="6477650" y="1139151"/>
            <a:ext cx="3793849" cy="4909700"/>
          </a:xfrm>
          <a:prstGeom prst="rect">
            <a:avLst/>
          </a:prstGeom>
          <a:noFill/>
          <a:ln w="28575" cap="flat" cmpd="sng">
            <a:solidFill>
              <a:srgbClr val="000000"/>
            </a:solidFill>
            <a:prstDash val="solid"/>
            <a:round/>
            <a:headEnd type="none" w="sm" len="sm"/>
            <a:tailEnd type="none" w="sm" len="sm"/>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552"/>
        <p:cNvGrpSpPr/>
        <p:nvPr/>
      </p:nvGrpSpPr>
      <p:grpSpPr>
        <a:xfrm>
          <a:off x="0" y="0"/>
          <a:ext cx="0" cy="0"/>
          <a:chOff x="0" y="0"/>
          <a:chExt cx="0" cy="0"/>
        </a:xfrm>
      </p:grpSpPr>
      <p:sp>
        <p:nvSpPr>
          <p:cNvPr id="553" name="Google Shape;553;ga115c0fc98_0_45"/>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a:t>Examine </a:t>
            </a:r>
            <a:r>
              <a:rPr lang="en-US" i="1"/>
              <a:t>L.A. Liberty</a:t>
            </a:r>
            <a:r>
              <a:rPr lang="en-US"/>
              <a:t> Using Visual Literacy</a:t>
            </a:r>
            <a:endParaRPr/>
          </a:p>
        </p:txBody>
      </p:sp>
      <p:pic>
        <p:nvPicPr>
          <p:cNvPr id="554" name="Google Shape;554;ga115c0fc98_0_45"/>
          <p:cNvPicPr preferRelativeResize="0"/>
          <p:nvPr/>
        </p:nvPicPr>
        <p:blipFill>
          <a:blip r:embed="rId3">
            <a:alphaModFix/>
          </a:blip>
          <a:stretch>
            <a:fillRect/>
          </a:stretch>
        </p:blipFill>
        <p:spPr>
          <a:xfrm>
            <a:off x="6759351" y="1139150"/>
            <a:ext cx="3760450" cy="4866476"/>
          </a:xfrm>
          <a:prstGeom prst="rect">
            <a:avLst/>
          </a:prstGeom>
          <a:noFill/>
          <a:ln w="28575" cap="flat" cmpd="sng">
            <a:solidFill>
              <a:srgbClr val="000000"/>
            </a:solidFill>
            <a:prstDash val="solid"/>
            <a:round/>
            <a:headEnd type="none" w="sm" len="sm"/>
            <a:tailEnd type="none" w="sm" len="sm"/>
          </a:ln>
        </p:spPr>
      </p:pic>
      <p:pic>
        <p:nvPicPr>
          <p:cNvPr id="555" name="Google Shape;555;ga115c0fc98_0_45" descr="Pacita Abad, ‘L.A. Liberty’, 1992, Pacita Abad Art Estate"/>
          <p:cNvPicPr preferRelativeResize="0"/>
          <p:nvPr/>
        </p:nvPicPr>
        <p:blipFill>
          <a:blip r:embed="rId4">
            <a:alphaModFix/>
          </a:blip>
          <a:stretch>
            <a:fillRect/>
          </a:stretch>
        </p:blipFill>
        <p:spPr>
          <a:xfrm>
            <a:off x="1422450" y="1139150"/>
            <a:ext cx="3277675" cy="5324150"/>
          </a:xfrm>
          <a:prstGeom prst="rect">
            <a:avLst/>
          </a:prstGeom>
          <a:noFill/>
          <a:ln w="28575" cap="flat" cmpd="sng">
            <a:solidFill>
              <a:srgbClr val="000000"/>
            </a:solidFill>
            <a:prstDash val="solid"/>
            <a:round/>
            <a:headEnd type="none" w="sm" len="sm"/>
            <a:tailEnd type="none" w="sm" len="sm"/>
          </a:ln>
        </p:spPr>
      </p:pic>
      <p:sp>
        <p:nvSpPr>
          <p:cNvPr id="556" name="Google Shape;556;ga115c0fc98_0_45"/>
          <p:cNvSpPr txBox="1"/>
          <p:nvPr/>
        </p:nvSpPr>
        <p:spPr>
          <a:xfrm>
            <a:off x="4700125" y="5762800"/>
            <a:ext cx="1628100" cy="79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i="1">
                <a:latin typeface="Calibri"/>
                <a:ea typeface="Calibri"/>
                <a:cs typeface="Calibri"/>
                <a:sym typeface="Calibri"/>
              </a:rPr>
              <a:t>L.A. Liberty</a:t>
            </a:r>
            <a:endParaRPr i="1">
              <a:latin typeface="Calibri"/>
              <a:ea typeface="Calibri"/>
              <a:cs typeface="Calibri"/>
              <a:sym typeface="Calibri"/>
            </a:endParaRPr>
          </a:p>
          <a:p>
            <a:pPr marL="0" lvl="0" indent="0" algn="l" rtl="0">
              <a:spcBef>
                <a:spcPts val="0"/>
              </a:spcBef>
              <a:spcAft>
                <a:spcPts val="0"/>
              </a:spcAft>
              <a:buNone/>
            </a:pPr>
            <a:r>
              <a:rPr lang="en-US">
                <a:latin typeface="Calibri"/>
                <a:ea typeface="Calibri"/>
                <a:cs typeface="Calibri"/>
                <a:sym typeface="Calibri"/>
              </a:rPr>
              <a:t>Pacita Abad</a:t>
            </a:r>
            <a:endParaRPr>
              <a:latin typeface="Calibri"/>
              <a:ea typeface="Calibri"/>
              <a:cs typeface="Calibri"/>
              <a:sym typeface="Calibri"/>
            </a:endParaRPr>
          </a:p>
          <a:p>
            <a:pPr marL="0" lvl="0" indent="0" algn="l" rtl="0">
              <a:spcBef>
                <a:spcPts val="0"/>
              </a:spcBef>
              <a:spcAft>
                <a:spcPts val="0"/>
              </a:spcAft>
              <a:buNone/>
            </a:pPr>
            <a:r>
              <a:rPr lang="en-US">
                <a:latin typeface="Calibri"/>
                <a:ea typeface="Calibri"/>
                <a:cs typeface="Calibri"/>
                <a:sym typeface="Calibri"/>
              </a:rPr>
              <a:t>1992</a:t>
            </a:r>
            <a:endParaRPr>
              <a:latin typeface="Calibri"/>
              <a:ea typeface="Calibri"/>
              <a:cs typeface="Calibri"/>
              <a:sym typeface="Calibri"/>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560"/>
        <p:cNvGrpSpPr/>
        <p:nvPr/>
      </p:nvGrpSpPr>
      <p:grpSpPr>
        <a:xfrm>
          <a:off x="0" y="0"/>
          <a:ext cx="0" cy="0"/>
          <a:chOff x="0" y="0"/>
          <a:chExt cx="0" cy="0"/>
        </a:xfrm>
      </p:grpSpPr>
      <p:sp>
        <p:nvSpPr>
          <p:cNvPr id="561" name="Google Shape;561;ga115c0fc98_0_56"/>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a:t>Examine </a:t>
            </a:r>
            <a:r>
              <a:rPr lang="en-US" i="1">
                <a:solidFill>
                  <a:schemeClr val="lt1"/>
                </a:solidFill>
              </a:rPr>
              <a:t>L.A. Liberty</a:t>
            </a:r>
            <a:r>
              <a:rPr lang="en-US">
                <a:solidFill>
                  <a:schemeClr val="lt1"/>
                </a:solidFill>
              </a:rPr>
              <a:t> </a:t>
            </a:r>
            <a:r>
              <a:rPr lang="en-US"/>
              <a:t> Using Visual Literacy</a:t>
            </a:r>
            <a:endParaRPr/>
          </a:p>
        </p:txBody>
      </p:sp>
      <p:pic>
        <p:nvPicPr>
          <p:cNvPr id="562" name="Google Shape;562;ga115c0fc98_0_56" descr="Pacita Abad, ‘L.A. Liberty’, 1992, Pacita Abad Art Estate"/>
          <p:cNvPicPr preferRelativeResize="0"/>
          <p:nvPr/>
        </p:nvPicPr>
        <p:blipFill>
          <a:blip r:embed="rId3">
            <a:alphaModFix/>
          </a:blip>
          <a:stretch>
            <a:fillRect/>
          </a:stretch>
        </p:blipFill>
        <p:spPr>
          <a:xfrm>
            <a:off x="1422450" y="1139150"/>
            <a:ext cx="3277675" cy="5324150"/>
          </a:xfrm>
          <a:prstGeom prst="rect">
            <a:avLst/>
          </a:prstGeom>
          <a:noFill/>
          <a:ln w="28575" cap="flat" cmpd="sng">
            <a:solidFill>
              <a:srgbClr val="000000"/>
            </a:solidFill>
            <a:prstDash val="solid"/>
            <a:round/>
            <a:headEnd type="none" w="sm" len="sm"/>
            <a:tailEnd type="none" w="sm" len="sm"/>
          </a:ln>
        </p:spPr>
      </p:pic>
      <p:sp>
        <p:nvSpPr>
          <p:cNvPr id="563" name="Google Shape;563;ga115c0fc98_0_56"/>
          <p:cNvSpPr txBox="1"/>
          <p:nvPr/>
        </p:nvSpPr>
        <p:spPr>
          <a:xfrm>
            <a:off x="4700125" y="5762800"/>
            <a:ext cx="1628100" cy="79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i="1">
                <a:latin typeface="Calibri"/>
                <a:ea typeface="Calibri"/>
                <a:cs typeface="Calibri"/>
                <a:sym typeface="Calibri"/>
              </a:rPr>
              <a:t>L.A. Liberty</a:t>
            </a:r>
            <a:endParaRPr i="1">
              <a:latin typeface="Calibri"/>
              <a:ea typeface="Calibri"/>
              <a:cs typeface="Calibri"/>
              <a:sym typeface="Calibri"/>
            </a:endParaRPr>
          </a:p>
          <a:p>
            <a:pPr marL="0" lvl="0" indent="0" algn="l" rtl="0">
              <a:spcBef>
                <a:spcPts val="0"/>
              </a:spcBef>
              <a:spcAft>
                <a:spcPts val="0"/>
              </a:spcAft>
              <a:buNone/>
            </a:pPr>
            <a:r>
              <a:rPr lang="en-US">
                <a:latin typeface="Calibri"/>
                <a:ea typeface="Calibri"/>
                <a:cs typeface="Calibri"/>
                <a:sym typeface="Calibri"/>
              </a:rPr>
              <a:t>Pacita Abad</a:t>
            </a:r>
            <a:endParaRPr>
              <a:latin typeface="Calibri"/>
              <a:ea typeface="Calibri"/>
              <a:cs typeface="Calibri"/>
              <a:sym typeface="Calibri"/>
            </a:endParaRPr>
          </a:p>
          <a:p>
            <a:pPr marL="0" lvl="0" indent="0" algn="l" rtl="0">
              <a:spcBef>
                <a:spcPts val="0"/>
              </a:spcBef>
              <a:spcAft>
                <a:spcPts val="0"/>
              </a:spcAft>
              <a:buNone/>
            </a:pPr>
            <a:r>
              <a:rPr lang="en-US">
                <a:latin typeface="Calibri"/>
                <a:ea typeface="Calibri"/>
                <a:cs typeface="Calibri"/>
                <a:sym typeface="Calibri"/>
              </a:rPr>
              <a:t>1992</a:t>
            </a:r>
            <a:endParaRPr>
              <a:latin typeface="Calibri"/>
              <a:ea typeface="Calibri"/>
              <a:cs typeface="Calibri"/>
              <a:sym typeface="Calibri"/>
            </a:endParaRPr>
          </a:p>
        </p:txBody>
      </p:sp>
      <p:pic>
        <p:nvPicPr>
          <p:cNvPr id="564" name="Google Shape;564;ga115c0fc98_0_56"/>
          <p:cNvPicPr preferRelativeResize="0"/>
          <p:nvPr/>
        </p:nvPicPr>
        <p:blipFill>
          <a:blip r:embed="rId4">
            <a:alphaModFix/>
          </a:blip>
          <a:stretch>
            <a:fillRect/>
          </a:stretch>
        </p:blipFill>
        <p:spPr>
          <a:xfrm>
            <a:off x="6734200" y="1139151"/>
            <a:ext cx="3793849" cy="4909700"/>
          </a:xfrm>
          <a:prstGeom prst="rect">
            <a:avLst/>
          </a:prstGeom>
          <a:noFill/>
          <a:ln w="28575" cap="flat" cmpd="sng">
            <a:solidFill>
              <a:srgbClr val="000000"/>
            </a:solidFill>
            <a:prstDash val="solid"/>
            <a:round/>
            <a:headEnd type="none" w="sm" len="sm"/>
            <a:tailEnd type="none" w="sm" len="sm"/>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568"/>
        <p:cNvGrpSpPr/>
        <p:nvPr/>
      </p:nvGrpSpPr>
      <p:grpSpPr>
        <a:xfrm>
          <a:off x="0" y="0"/>
          <a:ext cx="0" cy="0"/>
          <a:chOff x="0" y="0"/>
          <a:chExt cx="0" cy="0"/>
        </a:xfrm>
      </p:grpSpPr>
      <p:sp>
        <p:nvSpPr>
          <p:cNvPr id="569" name="Google Shape;569;ga8f0ad6b39_0_35"/>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a:t>Compare and Contrast</a:t>
            </a:r>
            <a:endParaRPr/>
          </a:p>
        </p:txBody>
      </p:sp>
      <p:pic>
        <p:nvPicPr>
          <p:cNvPr id="570" name="Google Shape;570;ga8f0ad6b39_0_35" descr="Pacita Abad, ‘L.A. Liberty’, 1992, Pacita Abad Art Estate"/>
          <p:cNvPicPr preferRelativeResize="0"/>
          <p:nvPr/>
        </p:nvPicPr>
        <p:blipFill>
          <a:blip r:embed="rId3">
            <a:alphaModFix/>
          </a:blip>
          <a:stretch>
            <a:fillRect/>
          </a:stretch>
        </p:blipFill>
        <p:spPr>
          <a:xfrm>
            <a:off x="642900" y="1158875"/>
            <a:ext cx="3277675" cy="5324150"/>
          </a:xfrm>
          <a:prstGeom prst="rect">
            <a:avLst/>
          </a:prstGeom>
          <a:noFill/>
          <a:ln w="28575" cap="flat" cmpd="sng">
            <a:solidFill>
              <a:srgbClr val="000000"/>
            </a:solidFill>
            <a:prstDash val="solid"/>
            <a:round/>
            <a:headEnd type="none" w="sm" len="sm"/>
            <a:tailEnd type="none" w="sm" len="sm"/>
          </a:ln>
        </p:spPr>
      </p:pic>
      <p:sp>
        <p:nvSpPr>
          <p:cNvPr id="571" name="Google Shape;571;ga8f0ad6b39_0_35"/>
          <p:cNvSpPr txBox="1"/>
          <p:nvPr/>
        </p:nvSpPr>
        <p:spPr>
          <a:xfrm>
            <a:off x="3920575" y="5486475"/>
            <a:ext cx="1628100" cy="79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i="1">
                <a:latin typeface="Calibri"/>
                <a:ea typeface="Calibri"/>
                <a:cs typeface="Calibri"/>
                <a:sym typeface="Calibri"/>
              </a:rPr>
              <a:t>L.A. Liberty</a:t>
            </a:r>
            <a:endParaRPr i="1">
              <a:latin typeface="Calibri"/>
              <a:ea typeface="Calibri"/>
              <a:cs typeface="Calibri"/>
              <a:sym typeface="Calibri"/>
            </a:endParaRPr>
          </a:p>
          <a:p>
            <a:pPr marL="0" lvl="0" indent="0" algn="l" rtl="0">
              <a:spcBef>
                <a:spcPts val="0"/>
              </a:spcBef>
              <a:spcAft>
                <a:spcPts val="0"/>
              </a:spcAft>
              <a:buNone/>
            </a:pPr>
            <a:r>
              <a:rPr lang="en-US">
                <a:latin typeface="Calibri"/>
                <a:ea typeface="Calibri"/>
                <a:cs typeface="Calibri"/>
                <a:sym typeface="Calibri"/>
              </a:rPr>
              <a:t>Pacita Abad</a:t>
            </a:r>
            <a:endParaRPr>
              <a:latin typeface="Calibri"/>
              <a:ea typeface="Calibri"/>
              <a:cs typeface="Calibri"/>
              <a:sym typeface="Calibri"/>
            </a:endParaRPr>
          </a:p>
          <a:p>
            <a:pPr marL="0" lvl="0" indent="0" algn="l" rtl="0">
              <a:spcBef>
                <a:spcPts val="0"/>
              </a:spcBef>
              <a:spcAft>
                <a:spcPts val="0"/>
              </a:spcAft>
              <a:buNone/>
            </a:pPr>
            <a:r>
              <a:rPr lang="en-US">
                <a:latin typeface="Calibri"/>
                <a:ea typeface="Calibri"/>
                <a:cs typeface="Calibri"/>
                <a:sym typeface="Calibri"/>
              </a:rPr>
              <a:t>1992</a:t>
            </a:r>
            <a:endParaRPr>
              <a:latin typeface="Calibri"/>
              <a:ea typeface="Calibri"/>
              <a:cs typeface="Calibri"/>
              <a:sym typeface="Calibri"/>
            </a:endParaRPr>
          </a:p>
        </p:txBody>
      </p:sp>
      <p:pic>
        <p:nvPicPr>
          <p:cNvPr id="572" name="Google Shape;572;ga8f0ad6b39_0_35" descr="File:Lady Liberty under a blue sky (cropped).jpg"/>
          <p:cNvPicPr preferRelativeResize="0"/>
          <p:nvPr/>
        </p:nvPicPr>
        <p:blipFill rotWithShape="1">
          <a:blip r:embed="rId4">
            <a:alphaModFix/>
          </a:blip>
          <a:srcRect l="17854" t="7877" r="15797" b="42484"/>
          <a:stretch/>
        </p:blipFill>
        <p:spPr>
          <a:xfrm>
            <a:off x="5239700" y="1067475"/>
            <a:ext cx="3226725" cy="5415550"/>
          </a:xfrm>
          <a:prstGeom prst="rect">
            <a:avLst/>
          </a:prstGeom>
          <a:noFill/>
          <a:ln w="28575" cap="flat" cmpd="sng">
            <a:solidFill>
              <a:srgbClr val="000000"/>
            </a:solidFill>
            <a:prstDash val="solid"/>
            <a:round/>
            <a:headEnd type="none" w="sm" len="sm"/>
            <a:tailEnd type="none" w="sm" len="sm"/>
          </a:ln>
        </p:spPr>
      </p:pic>
      <p:sp>
        <p:nvSpPr>
          <p:cNvPr id="573" name="Google Shape;573;ga8f0ad6b39_0_35"/>
          <p:cNvSpPr txBox="1"/>
          <p:nvPr/>
        </p:nvSpPr>
        <p:spPr>
          <a:xfrm>
            <a:off x="8552875" y="5486475"/>
            <a:ext cx="1628100" cy="79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i="1">
                <a:latin typeface="Calibri"/>
                <a:ea typeface="Calibri"/>
                <a:cs typeface="Calibri"/>
                <a:sym typeface="Calibri"/>
              </a:rPr>
              <a:t>Statue of Liberty</a:t>
            </a:r>
            <a:endParaRPr>
              <a:latin typeface="Calibri"/>
              <a:ea typeface="Calibri"/>
              <a:cs typeface="Calibri"/>
              <a:sym typeface="Calibri"/>
            </a:endParaRPr>
          </a:p>
        </p:txBody>
      </p:sp>
      <p:sp>
        <p:nvSpPr>
          <p:cNvPr id="574" name="Google Shape;574;ga8f0ad6b39_0_35"/>
          <p:cNvSpPr txBox="1">
            <a:spLocks noGrp="1"/>
          </p:cNvSpPr>
          <p:nvPr>
            <p:ph type="body" idx="2"/>
          </p:nvPr>
        </p:nvSpPr>
        <p:spPr>
          <a:xfrm>
            <a:off x="8900600" y="1457700"/>
            <a:ext cx="2664300" cy="588000"/>
          </a:xfrm>
          <a:prstGeom prst="rect">
            <a:avLst/>
          </a:prstGeom>
        </p:spPr>
        <p:txBody>
          <a:bodyPr spcFirstLastPara="1" wrap="square" lIns="91425" tIns="45700" rIns="91425" bIns="45700" anchor="t" anchorCtr="0">
            <a:noAutofit/>
          </a:bodyPr>
          <a:lstStyle/>
          <a:p>
            <a:pPr marL="0" lvl="0" indent="0" algn="ctr" rtl="0">
              <a:spcBef>
                <a:spcPts val="1000"/>
              </a:spcBef>
              <a:spcAft>
                <a:spcPts val="0"/>
              </a:spcAft>
              <a:buNone/>
            </a:pPr>
            <a:r>
              <a:rPr lang="en-US"/>
              <a:t>How are these artworks similar?</a:t>
            </a:r>
            <a:endParaRPr/>
          </a:p>
          <a:p>
            <a:pPr marL="0" lvl="0" indent="0" algn="ctr" rtl="0">
              <a:spcBef>
                <a:spcPts val="1000"/>
              </a:spcBef>
              <a:spcAft>
                <a:spcPts val="0"/>
              </a:spcAft>
              <a:buNone/>
            </a:pPr>
            <a:endParaRPr/>
          </a:p>
          <a:p>
            <a:pPr marL="0" lvl="0" indent="0" algn="ctr" rtl="0">
              <a:spcBef>
                <a:spcPts val="1000"/>
              </a:spcBef>
              <a:spcAft>
                <a:spcPts val="0"/>
              </a:spcAft>
              <a:buNone/>
            </a:pPr>
            <a:r>
              <a:rPr lang="en-US"/>
              <a:t>How are they different?</a:t>
            </a:r>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578"/>
        <p:cNvGrpSpPr/>
        <p:nvPr/>
      </p:nvGrpSpPr>
      <p:grpSpPr>
        <a:xfrm>
          <a:off x="0" y="0"/>
          <a:ext cx="0" cy="0"/>
          <a:chOff x="0" y="0"/>
          <a:chExt cx="0" cy="0"/>
        </a:xfrm>
      </p:grpSpPr>
      <p:sp>
        <p:nvSpPr>
          <p:cNvPr id="579" name="Google Shape;579;ga115c0fc98_0_65"/>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i="1"/>
              <a:t>L.A. Liberty</a:t>
            </a:r>
            <a:r>
              <a:rPr lang="en-US"/>
              <a:t> by Pacita Abad</a:t>
            </a:r>
            <a:endParaRPr/>
          </a:p>
        </p:txBody>
      </p:sp>
      <p:sp>
        <p:nvSpPr>
          <p:cNvPr id="580" name="Google Shape;580;ga115c0fc98_0_65"/>
          <p:cNvSpPr txBox="1">
            <a:spLocks noGrp="1"/>
          </p:cNvSpPr>
          <p:nvPr>
            <p:ph type="body" idx="1"/>
          </p:nvPr>
        </p:nvSpPr>
        <p:spPr>
          <a:xfrm>
            <a:off x="6256825" y="2062887"/>
            <a:ext cx="5661300" cy="3476700"/>
          </a:xfrm>
          <a:prstGeom prst="rect">
            <a:avLst/>
          </a:prstGeom>
        </p:spPr>
        <p:txBody>
          <a:bodyPr spcFirstLastPara="1" wrap="square" lIns="91425" tIns="45700" rIns="91425" bIns="45700" anchor="t" anchorCtr="0">
            <a:noAutofit/>
          </a:bodyPr>
          <a:lstStyle/>
          <a:p>
            <a:pPr marL="457200" lvl="0" indent="-387350" algn="l" rtl="0">
              <a:spcBef>
                <a:spcPts val="1000"/>
              </a:spcBef>
              <a:spcAft>
                <a:spcPts val="0"/>
              </a:spcAft>
              <a:buSzPts val="2500"/>
              <a:buChar char="-"/>
            </a:pPr>
            <a:r>
              <a:rPr lang="en-US"/>
              <a:t>The title of this artwork is </a:t>
            </a:r>
            <a:r>
              <a:rPr lang="en-US" i="1"/>
              <a:t>L.A. Liberty</a:t>
            </a:r>
            <a:r>
              <a:rPr lang="en-US"/>
              <a:t> by artist Pacita Abad</a:t>
            </a:r>
            <a:endParaRPr/>
          </a:p>
          <a:p>
            <a:pPr marL="457200" lvl="0" indent="-387350" algn="l" rtl="0">
              <a:spcBef>
                <a:spcPts val="1000"/>
              </a:spcBef>
              <a:spcAft>
                <a:spcPts val="0"/>
              </a:spcAft>
              <a:buSzPts val="2500"/>
              <a:buChar char="-"/>
            </a:pPr>
            <a:r>
              <a:rPr lang="en-US"/>
              <a:t>Abad is a Phillipine-American painter</a:t>
            </a:r>
            <a:endParaRPr/>
          </a:p>
          <a:p>
            <a:pPr marL="457200" lvl="0" indent="-387350" algn="l" rtl="0">
              <a:spcBef>
                <a:spcPts val="1000"/>
              </a:spcBef>
              <a:spcAft>
                <a:spcPts val="0"/>
              </a:spcAft>
              <a:buSzPts val="2500"/>
              <a:buChar char="-"/>
            </a:pPr>
            <a:r>
              <a:rPr lang="en-US"/>
              <a:t>This artwork is a self-portrait of Abad as the Statue of Liberty</a:t>
            </a:r>
            <a:endParaRPr/>
          </a:p>
          <a:p>
            <a:pPr marL="457200" lvl="0" indent="-387350" algn="l" rtl="0">
              <a:spcBef>
                <a:spcPts val="1000"/>
              </a:spcBef>
              <a:spcAft>
                <a:spcPts val="1000"/>
              </a:spcAft>
              <a:buSzPts val="2500"/>
              <a:buChar char="-"/>
            </a:pPr>
            <a:r>
              <a:rPr lang="en-US"/>
              <a:t>What details do you notice that look like the Statue of Liberty?</a:t>
            </a:r>
            <a:endParaRPr/>
          </a:p>
        </p:txBody>
      </p:sp>
      <p:pic>
        <p:nvPicPr>
          <p:cNvPr id="581" name="Google Shape;581;ga115c0fc98_0_65" descr="Pacita Abad, ‘L.A. Liberty’, 1992, Pacita Abad Art Estate"/>
          <p:cNvPicPr preferRelativeResize="0"/>
          <p:nvPr/>
        </p:nvPicPr>
        <p:blipFill>
          <a:blip r:embed="rId3">
            <a:alphaModFix/>
          </a:blip>
          <a:stretch>
            <a:fillRect/>
          </a:stretch>
        </p:blipFill>
        <p:spPr>
          <a:xfrm>
            <a:off x="692250" y="1139150"/>
            <a:ext cx="3277675" cy="5324150"/>
          </a:xfrm>
          <a:prstGeom prst="rect">
            <a:avLst/>
          </a:prstGeom>
          <a:noFill/>
          <a:ln w="28575" cap="flat" cmpd="sng">
            <a:solidFill>
              <a:srgbClr val="000000"/>
            </a:solidFill>
            <a:prstDash val="solid"/>
            <a:round/>
            <a:headEnd type="none" w="sm" len="sm"/>
            <a:tailEnd type="none" w="sm" len="sm"/>
          </a:ln>
        </p:spPr>
      </p:pic>
      <p:sp>
        <p:nvSpPr>
          <p:cNvPr id="582" name="Google Shape;582;ga115c0fc98_0_65"/>
          <p:cNvSpPr txBox="1"/>
          <p:nvPr/>
        </p:nvSpPr>
        <p:spPr>
          <a:xfrm>
            <a:off x="3969925" y="5762800"/>
            <a:ext cx="1628100" cy="79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i="1">
                <a:latin typeface="Calibri"/>
                <a:ea typeface="Calibri"/>
                <a:cs typeface="Calibri"/>
                <a:sym typeface="Calibri"/>
              </a:rPr>
              <a:t>L.A. Liberty</a:t>
            </a:r>
            <a:endParaRPr i="1">
              <a:latin typeface="Calibri"/>
              <a:ea typeface="Calibri"/>
              <a:cs typeface="Calibri"/>
              <a:sym typeface="Calibri"/>
            </a:endParaRPr>
          </a:p>
          <a:p>
            <a:pPr marL="0" lvl="0" indent="0" algn="l" rtl="0">
              <a:spcBef>
                <a:spcPts val="0"/>
              </a:spcBef>
              <a:spcAft>
                <a:spcPts val="0"/>
              </a:spcAft>
              <a:buNone/>
            </a:pPr>
            <a:r>
              <a:rPr lang="en-US">
                <a:latin typeface="Calibri"/>
                <a:ea typeface="Calibri"/>
                <a:cs typeface="Calibri"/>
                <a:sym typeface="Calibri"/>
              </a:rPr>
              <a:t>Pacita Abad</a:t>
            </a:r>
            <a:endParaRPr>
              <a:latin typeface="Calibri"/>
              <a:ea typeface="Calibri"/>
              <a:cs typeface="Calibri"/>
              <a:sym typeface="Calibri"/>
            </a:endParaRPr>
          </a:p>
          <a:p>
            <a:pPr marL="0" lvl="0" indent="0" algn="l" rtl="0">
              <a:spcBef>
                <a:spcPts val="0"/>
              </a:spcBef>
              <a:spcAft>
                <a:spcPts val="0"/>
              </a:spcAft>
              <a:buNone/>
            </a:pPr>
            <a:r>
              <a:rPr lang="en-US">
                <a:latin typeface="Calibri"/>
                <a:ea typeface="Calibri"/>
                <a:cs typeface="Calibri"/>
                <a:sym typeface="Calibri"/>
              </a:rPr>
              <a:t>1992</a:t>
            </a:r>
            <a:endParaRPr>
              <a:latin typeface="Calibri"/>
              <a:ea typeface="Calibri"/>
              <a:cs typeface="Calibri"/>
              <a:sym typeface="Calibri"/>
            </a:endParaRPr>
          </a:p>
        </p:txBody>
      </p:sp>
      <p:pic>
        <p:nvPicPr>
          <p:cNvPr id="583" name="Google Shape;583;ga115c0fc98_0_65" descr="File:Lady Liberty under a blue sky (cropped).jpg"/>
          <p:cNvPicPr preferRelativeResize="0"/>
          <p:nvPr/>
        </p:nvPicPr>
        <p:blipFill rotWithShape="1">
          <a:blip r:embed="rId4">
            <a:alphaModFix/>
          </a:blip>
          <a:srcRect l="17854" t="7877" r="15797" b="42484"/>
          <a:stretch/>
        </p:blipFill>
        <p:spPr>
          <a:xfrm>
            <a:off x="4361300" y="2166765"/>
            <a:ext cx="1504150" cy="2524475"/>
          </a:xfrm>
          <a:prstGeom prst="rect">
            <a:avLst/>
          </a:prstGeom>
          <a:noFill/>
          <a:ln w="28575" cap="flat" cmpd="sng">
            <a:solidFill>
              <a:srgbClr val="000000"/>
            </a:solidFill>
            <a:prstDash val="solid"/>
            <a:round/>
            <a:headEnd type="none" w="sm" len="sm"/>
            <a:tailEnd type="none" w="sm" len="sm"/>
          </a:ln>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587"/>
        <p:cNvGrpSpPr/>
        <p:nvPr/>
      </p:nvGrpSpPr>
      <p:grpSpPr>
        <a:xfrm>
          <a:off x="0" y="0"/>
          <a:ext cx="0" cy="0"/>
          <a:chOff x="0" y="0"/>
          <a:chExt cx="0" cy="0"/>
        </a:xfrm>
      </p:grpSpPr>
      <p:sp>
        <p:nvSpPr>
          <p:cNvPr id="588" name="Google Shape;588;ga8f0ad6b39_0_49"/>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a:t>Compare and Contrast</a:t>
            </a:r>
            <a:endParaRPr/>
          </a:p>
        </p:txBody>
      </p:sp>
      <p:pic>
        <p:nvPicPr>
          <p:cNvPr id="589" name="Google Shape;589;ga8f0ad6b39_0_49" descr="Pacita Abad, ‘L.A. Liberty’, 1992, Pacita Abad Art Estate"/>
          <p:cNvPicPr preferRelativeResize="0"/>
          <p:nvPr/>
        </p:nvPicPr>
        <p:blipFill>
          <a:blip r:embed="rId3">
            <a:alphaModFix/>
          </a:blip>
          <a:stretch>
            <a:fillRect/>
          </a:stretch>
        </p:blipFill>
        <p:spPr>
          <a:xfrm>
            <a:off x="642900" y="1158875"/>
            <a:ext cx="3277675" cy="5324150"/>
          </a:xfrm>
          <a:prstGeom prst="rect">
            <a:avLst/>
          </a:prstGeom>
          <a:noFill/>
          <a:ln w="28575" cap="flat" cmpd="sng">
            <a:solidFill>
              <a:srgbClr val="000000"/>
            </a:solidFill>
            <a:prstDash val="solid"/>
            <a:round/>
            <a:headEnd type="none" w="sm" len="sm"/>
            <a:tailEnd type="none" w="sm" len="sm"/>
          </a:ln>
        </p:spPr>
      </p:pic>
      <p:sp>
        <p:nvSpPr>
          <p:cNvPr id="590" name="Google Shape;590;ga8f0ad6b39_0_49"/>
          <p:cNvSpPr txBox="1"/>
          <p:nvPr/>
        </p:nvSpPr>
        <p:spPr>
          <a:xfrm>
            <a:off x="3920575" y="5486475"/>
            <a:ext cx="1628100" cy="79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i="1">
                <a:latin typeface="Calibri"/>
                <a:ea typeface="Calibri"/>
                <a:cs typeface="Calibri"/>
                <a:sym typeface="Calibri"/>
              </a:rPr>
              <a:t>L.A. Liberty</a:t>
            </a:r>
            <a:endParaRPr i="1">
              <a:latin typeface="Calibri"/>
              <a:ea typeface="Calibri"/>
              <a:cs typeface="Calibri"/>
              <a:sym typeface="Calibri"/>
            </a:endParaRPr>
          </a:p>
          <a:p>
            <a:pPr marL="0" lvl="0" indent="0" algn="l" rtl="0">
              <a:spcBef>
                <a:spcPts val="0"/>
              </a:spcBef>
              <a:spcAft>
                <a:spcPts val="0"/>
              </a:spcAft>
              <a:buNone/>
            </a:pPr>
            <a:r>
              <a:rPr lang="en-US">
                <a:latin typeface="Calibri"/>
                <a:ea typeface="Calibri"/>
                <a:cs typeface="Calibri"/>
                <a:sym typeface="Calibri"/>
              </a:rPr>
              <a:t>Pacita Abad</a:t>
            </a:r>
            <a:endParaRPr>
              <a:latin typeface="Calibri"/>
              <a:ea typeface="Calibri"/>
              <a:cs typeface="Calibri"/>
              <a:sym typeface="Calibri"/>
            </a:endParaRPr>
          </a:p>
          <a:p>
            <a:pPr marL="0" lvl="0" indent="0" algn="l" rtl="0">
              <a:spcBef>
                <a:spcPts val="0"/>
              </a:spcBef>
              <a:spcAft>
                <a:spcPts val="0"/>
              </a:spcAft>
              <a:buNone/>
            </a:pPr>
            <a:r>
              <a:rPr lang="en-US">
                <a:latin typeface="Calibri"/>
                <a:ea typeface="Calibri"/>
                <a:cs typeface="Calibri"/>
                <a:sym typeface="Calibri"/>
              </a:rPr>
              <a:t>1992</a:t>
            </a:r>
            <a:endParaRPr>
              <a:latin typeface="Calibri"/>
              <a:ea typeface="Calibri"/>
              <a:cs typeface="Calibri"/>
              <a:sym typeface="Calibri"/>
            </a:endParaRPr>
          </a:p>
        </p:txBody>
      </p:sp>
      <p:sp>
        <p:nvSpPr>
          <p:cNvPr id="591" name="Google Shape;591;ga8f0ad6b39_0_49"/>
          <p:cNvSpPr txBox="1">
            <a:spLocks noGrp="1"/>
          </p:cNvSpPr>
          <p:nvPr>
            <p:ph type="body" idx="2"/>
          </p:nvPr>
        </p:nvSpPr>
        <p:spPr>
          <a:xfrm>
            <a:off x="5812050" y="1516900"/>
            <a:ext cx="5960100" cy="5880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a:t>This is a self-portrait by artist Pacita Abad. </a:t>
            </a:r>
            <a:endParaRPr/>
          </a:p>
          <a:p>
            <a:pPr marL="0" lvl="0" indent="0" algn="l" rtl="0">
              <a:spcBef>
                <a:spcPts val="1000"/>
              </a:spcBef>
              <a:spcAft>
                <a:spcPts val="0"/>
              </a:spcAft>
              <a:buNone/>
            </a:pPr>
            <a:endParaRPr/>
          </a:p>
          <a:p>
            <a:pPr marL="0" lvl="0" indent="0" algn="l" rtl="0">
              <a:spcBef>
                <a:spcPts val="1000"/>
              </a:spcBef>
              <a:spcAft>
                <a:spcPts val="0"/>
              </a:spcAft>
              <a:buNone/>
            </a:pPr>
            <a:r>
              <a:rPr lang="en-US"/>
              <a:t>Why do you think Abad chose to draw herself this way?</a:t>
            </a:r>
            <a:endParaRPr/>
          </a:p>
          <a:p>
            <a:pPr marL="0" lvl="0" indent="0" algn="l" rtl="0">
              <a:spcBef>
                <a:spcPts val="1000"/>
              </a:spcBef>
              <a:spcAft>
                <a:spcPts val="0"/>
              </a:spcAft>
              <a:buNone/>
            </a:pPr>
            <a:endParaRPr/>
          </a:p>
          <a:p>
            <a:pPr marL="0" lvl="0" indent="0" algn="l" rtl="0">
              <a:spcBef>
                <a:spcPts val="1000"/>
              </a:spcBef>
              <a:spcAft>
                <a:spcPts val="0"/>
              </a:spcAft>
              <a:buNone/>
            </a:pPr>
            <a:r>
              <a:rPr lang="en-US"/>
              <a:t>What symbols do you see that help us know more about this artwork?</a:t>
            </a:r>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595"/>
        <p:cNvGrpSpPr/>
        <p:nvPr/>
      </p:nvGrpSpPr>
      <p:grpSpPr>
        <a:xfrm>
          <a:off x="0" y="0"/>
          <a:ext cx="0" cy="0"/>
          <a:chOff x="0" y="0"/>
          <a:chExt cx="0" cy="0"/>
        </a:xfrm>
      </p:grpSpPr>
      <p:sp>
        <p:nvSpPr>
          <p:cNvPr id="596" name="Google Shape;596;ga8f0ad6b39_0_11"/>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a:t>Selecting Symbols</a:t>
            </a:r>
            <a:endParaRPr/>
          </a:p>
        </p:txBody>
      </p:sp>
      <p:sp>
        <p:nvSpPr>
          <p:cNvPr id="597" name="Google Shape;597;ga8f0ad6b39_0_11"/>
          <p:cNvSpPr txBox="1">
            <a:spLocks noGrp="1"/>
          </p:cNvSpPr>
          <p:nvPr>
            <p:ph type="body" idx="2"/>
          </p:nvPr>
        </p:nvSpPr>
        <p:spPr>
          <a:xfrm>
            <a:off x="5930425" y="1073175"/>
            <a:ext cx="5861400" cy="588000"/>
          </a:xfrm>
          <a:prstGeom prst="rect">
            <a:avLst/>
          </a:prstGeom>
        </p:spPr>
        <p:txBody>
          <a:bodyPr spcFirstLastPara="1" wrap="square" lIns="91425" tIns="45700" rIns="91425" bIns="45700" anchor="t" anchorCtr="0">
            <a:noAutofit/>
          </a:bodyPr>
          <a:lstStyle/>
          <a:p>
            <a:pPr marL="0" lvl="0" indent="0" algn="ctr" rtl="0">
              <a:spcBef>
                <a:spcPts val="1000"/>
              </a:spcBef>
              <a:spcAft>
                <a:spcPts val="0"/>
              </a:spcAft>
              <a:buNone/>
            </a:pPr>
            <a:r>
              <a:rPr lang="en-US" sz="2800"/>
              <a:t>You will be creating an artwork inspired by Pacita Abad’s</a:t>
            </a:r>
            <a:r>
              <a:rPr lang="en-US" sz="2800" i="1"/>
              <a:t> L.A. Liberty</a:t>
            </a:r>
            <a:r>
              <a:rPr lang="en-US" sz="2800"/>
              <a:t> and the Statue of Liberty.</a:t>
            </a:r>
            <a:endParaRPr sz="2800"/>
          </a:p>
          <a:p>
            <a:pPr marL="0" lvl="0" indent="0" algn="ctr" rtl="0">
              <a:spcBef>
                <a:spcPts val="1000"/>
              </a:spcBef>
              <a:spcAft>
                <a:spcPts val="0"/>
              </a:spcAft>
              <a:buNone/>
            </a:pPr>
            <a:endParaRPr sz="600"/>
          </a:p>
          <a:p>
            <a:pPr marL="0" lvl="0" indent="0" algn="ctr" rtl="0">
              <a:spcBef>
                <a:spcPts val="1000"/>
              </a:spcBef>
              <a:spcAft>
                <a:spcPts val="0"/>
              </a:spcAft>
              <a:buNone/>
            </a:pPr>
            <a:r>
              <a:rPr lang="en-US" sz="2800"/>
              <a:t>You will choose symbols that represent you. You will be holding a symbol in each hand. You will wear a symbol on your head.</a:t>
            </a:r>
            <a:endParaRPr sz="2800"/>
          </a:p>
          <a:p>
            <a:pPr marL="0" lvl="0" indent="0" algn="ctr" rtl="0">
              <a:spcBef>
                <a:spcPts val="1000"/>
              </a:spcBef>
              <a:spcAft>
                <a:spcPts val="0"/>
              </a:spcAft>
              <a:buNone/>
            </a:pPr>
            <a:endParaRPr sz="600"/>
          </a:p>
          <a:p>
            <a:pPr marL="0" lvl="0" indent="0" algn="ctr" rtl="0">
              <a:spcBef>
                <a:spcPts val="1000"/>
              </a:spcBef>
              <a:spcAft>
                <a:spcPts val="0"/>
              </a:spcAft>
              <a:buNone/>
            </a:pPr>
            <a:r>
              <a:rPr lang="en-US" sz="2800"/>
              <a:t>Use this worksheet to plan which symbols you will use in your self-portrait inspired by Pacita Abad’s </a:t>
            </a:r>
            <a:r>
              <a:rPr lang="en-US" sz="2800" i="1"/>
              <a:t>L.A. Liberty</a:t>
            </a:r>
            <a:r>
              <a:rPr lang="en-US" sz="2800"/>
              <a:t> </a:t>
            </a:r>
            <a:endParaRPr sz="2800"/>
          </a:p>
        </p:txBody>
      </p:sp>
      <p:pic>
        <p:nvPicPr>
          <p:cNvPr id="598" name="Google Shape;598;ga8f0ad6b39_0_11"/>
          <p:cNvPicPr preferRelativeResize="0"/>
          <p:nvPr/>
        </p:nvPicPr>
        <p:blipFill>
          <a:blip r:embed="rId3">
            <a:alphaModFix/>
          </a:blip>
          <a:stretch>
            <a:fillRect/>
          </a:stretch>
        </p:blipFill>
        <p:spPr>
          <a:xfrm>
            <a:off x="1357200" y="1073186"/>
            <a:ext cx="4318435" cy="5588563"/>
          </a:xfrm>
          <a:prstGeom prst="rect">
            <a:avLst/>
          </a:prstGeom>
          <a:noFill/>
          <a:ln w="38100" cap="flat" cmpd="sng">
            <a:solidFill>
              <a:schemeClr val="dk1"/>
            </a:solidFill>
            <a:prstDash val="solid"/>
            <a:round/>
            <a:headEnd type="none" w="sm" len="sm"/>
            <a:tailEnd type="none" w="sm" len="sm"/>
          </a:ln>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602"/>
        <p:cNvGrpSpPr/>
        <p:nvPr/>
      </p:nvGrpSpPr>
      <p:grpSpPr>
        <a:xfrm>
          <a:off x="0" y="0"/>
          <a:ext cx="0" cy="0"/>
          <a:chOff x="0" y="0"/>
          <a:chExt cx="0" cy="0"/>
        </a:xfrm>
      </p:grpSpPr>
      <p:sp>
        <p:nvSpPr>
          <p:cNvPr id="603" name="Google Shape;603;ga8f0ad6b39_0_60"/>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a:t>Student Project: Self-Portrait Inspired by </a:t>
            </a:r>
            <a:r>
              <a:rPr lang="en-US" i="1"/>
              <a:t>L.A. Liberty</a:t>
            </a:r>
            <a:endParaRPr i="1"/>
          </a:p>
        </p:txBody>
      </p:sp>
      <p:sp>
        <p:nvSpPr>
          <p:cNvPr id="604" name="Google Shape;604;ga8f0ad6b39_0_60"/>
          <p:cNvSpPr txBox="1">
            <a:spLocks noGrp="1"/>
          </p:cNvSpPr>
          <p:nvPr>
            <p:ph type="body" idx="1"/>
          </p:nvPr>
        </p:nvSpPr>
        <p:spPr>
          <a:xfrm>
            <a:off x="1300875" y="1844700"/>
            <a:ext cx="10530300" cy="1884600"/>
          </a:xfrm>
          <a:prstGeom prst="rect">
            <a:avLst/>
          </a:prstGeom>
        </p:spPr>
        <p:txBody>
          <a:bodyPr spcFirstLastPara="1" wrap="square" lIns="91425" tIns="45700" rIns="91425" bIns="45700" anchor="t" anchorCtr="0">
            <a:noAutofit/>
          </a:bodyPr>
          <a:lstStyle/>
          <a:p>
            <a:pPr marL="457200" lvl="0" indent="-387350" algn="l" rtl="0">
              <a:spcBef>
                <a:spcPts val="0"/>
              </a:spcBef>
              <a:spcAft>
                <a:spcPts val="0"/>
              </a:spcAft>
              <a:buSzPts val="2500"/>
              <a:buChar char="-"/>
            </a:pPr>
            <a:r>
              <a:rPr lang="en-US"/>
              <a:t>Students will sketch out a Statue of Liberty pose</a:t>
            </a:r>
            <a:endParaRPr/>
          </a:p>
          <a:p>
            <a:pPr marL="457200" lvl="0" indent="-387350" algn="l" rtl="0">
              <a:spcBef>
                <a:spcPts val="0"/>
              </a:spcBef>
              <a:spcAft>
                <a:spcPts val="0"/>
              </a:spcAft>
              <a:buSzPts val="2500"/>
              <a:buChar char="-"/>
            </a:pPr>
            <a:r>
              <a:rPr lang="en-US"/>
              <a:t>Students will draw a self-portrait for the face of their Statue of Liberty pose</a:t>
            </a:r>
            <a:endParaRPr/>
          </a:p>
          <a:p>
            <a:pPr marL="457200" lvl="0" indent="-387350" algn="l" rtl="0">
              <a:spcBef>
                <a:spcPts val="0"/>
              </a:spcBef>
              <a:spcAft>
                <a:spcPts val="0"/>
              </a:spcAft>
              <a:buSzPts val="2500"/>
              <a:buChar char="-"/>
            </a:pPr>
            <a:r>
              <a:rPr lang="en-US"/>
              <a:t>Students will add self-selected symbols to their portrait</a:t>
            </a:r>
            <a:endParaRPr/>
          </a:p>
          <a:p>
            <a:pPr marL="457200" lvl="0" indent="-387350" algn="l" rtl="0">
              <a:spcBef>
                <a:spcPts val="0"/>
              </a:spcBef>
              <a:spcAft>
                <a:spcPts val="0"/>
              </a:spcAft>
              <a:buSzPts val="2500"/>
              <a:buChar char="-"/>
            </a:pPr>
            <a:r>
              <a:rPr lang="en-US"/>
              <a:t>Students will discuss symbols with a partner and revise based on feedback</a:t>
            </a:r>
            <a:endParaRPr/>
          </a:p>
          <a:p>
            <a:pPr marL="457200" lvl="0" indent="-387350" algn="l" rtl="0">
              <a:spcBef>
                <a:spcPts val="0"/>
              </a:spcBef>
              <a:spcAft>
                <a:spcPts val="0"/>
              </a:spcAft>
              <a:buSzPts val="2500"/>
              <a:buChar char="-"/>
            </a:pPr>
            <a:r>
              <a:rPr lang="en-US"/>
              <a:t>Students will apply color to their artwork using crayon and watercolor paint</a:t>
            </a:r>
            <a:endParaRPr/>
          </a:p>
        </p:txBody>
      </p:sp>
      <p:sp>
        <p:nvSpPr>
          <p:cNvPr id="605" name="Google Shape;605;ga8f0ad6b39_0_60"/>
          <p:cNvSpPr txBox="1">
            <a:spLocks noGrp="1"/>
          </p:cNvSpPr>
          <p:nvPr>
            <p:ph type="body" idx="3"/>
          </p:nvPr>
        </p:nvSpPr>
        <p:spPr>
          <a:xfrm>
            <a:off x="1338525" y="3877398"/>
            <a:ext cx="9590400" cy="16320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a:solidFill>
                  <a:srgbClr val="000000"/>
                </a:solidFill>
              </a:rPr>
              <a:t>Materials Needed</a:t>
            </a:r>
            <a:endParaRPr>
              <a:solidFill>
                <a:srgbClr val="000000"/>
              </a:solidFill>
            </a:endParaRPr>
          </a:p>
          <a:p>
            <a:pPr marL="457200" lvl="0" indent="-387350" algn="l" rtl="0">
              <a:spcBef>
                <a:spcPts val="1000"/>
              </a:spcBef>
              <a:spcAft>
                <a:spcPts val="0"/>
              </a:spcAft>
              <a:buClr>
                <a:srgbClr val="000000"/>
              </a:buClr>
              <a:buSzPts val="2500"/>
              <a:buChar char="-"/>
            </a:pPr>
            <a:r>
              <a:rPr lang="en-US">
                <a:solidFill>
                  <a:srgbClr val="000000"/>
                </a:solidFill>
              </a:rPr>
              <a:t>12 in x 18 in white paper</a:t>
            </a:r>
            <a:endParaRPr>
              <a:solidFill>
                <a:srgbClr val="000000"/>
              </a:solidFill>
            </a:endParaRPr>
          </a:p>
          <a:p>
            <a:pPr marL="457200" lvl="0" indent="-387350" algn="l" rtl="0">
              <a:spcBef>
                <a:spcPts val="0"/>
              </a:spcBef>
              <a:spcAft>
                <a:spcPts val="0"/>
              </a:spcAft>
              <a:buClr>
                <a:srgbClr val="000000"/>
              </a:buClr>
              <a:buSzPts val="2500"/>
              <a:buChar char="-"/>
            </a:pPr>
            <a:r>
              <a:rPr lang="en-US">
                <a:solidFill>
                  <a:srgbClr val="000000"/>
                </a:solidFill>
              </a:rPr>
              <a:t>Statue of Liberty Personal Symbols worksheet</a:t>
            </a:r>
            <a:endParaRPr>
              <a:solidFill>
                <a:srgbClr val="000000"/>
              </a:solidFill>
            </a:endParaRPr>
          </a:p>
          <a:p>
            <a:pPr marL="457200" lvl="0" indent="-387350" algn="l" rtl="0">
              <a:spcBef>
                <a:spcPts val="0"/>
              </a:spcBef>
              <a:spcAft>
                <a:spcPts val="0"/>
              </a:spcAft>
              <a:buClr>
                <a:srgbClr val="000000"/>
              </a:buClr>
              <a:buSzPts val="2500"/>
              <a:buChar char="-"/>
            </a:pPr>
            <a:r>
              <a:rPr lang="en-US">
                <a:solidFill>
                  <a:srgbClr val="000000"/>
                </a:solidFill>
              </a:rPr>
              <a:t>Pencil</a:t>
            </a:r>
            <a:endParaRPr>
              <a:solidFill>
                <a:srgbClr val="000000"/>
              </a:solidFill>
            </a:endParaRPr>
          </a:p>
          <a:p>
            <a:pPr marL="457200" lvl="0" indent="-387350" algn="l" rtl="0">
              <a:spcBef>
                <a:spcPts val="0"/>
              </a:spcBef>
              <a:spcAft>
                <a:spcPts val="0"/>
              </a:spcAft>
              <a:buClr>
                <a:srgbClr val="000000"/>
              </a:buClr>
              <a:buSzPts val="2500"/>
              <a:buChar char="-"/>
            </a:pPr>
            <a:r>
              <a:rPr lang="en-US">
                <a:solidFill>
                  <a:srgbClr val="000000"/>
                </a:solidFill>
              </a:rPr>
              <a:t>Black permanent marker</a:t>
            </a:r>
            <a:endParaRPr>
              <a:solidFill>
                <a:srgbClr val="000000"/>
              </a:solidFill>
            </a:endParaRPr>
          </a:p>
          <a:p>
            <a:pPr marL="457200" lvl="0" indent="-387350" algn="l" rtl="0">
              <a:spcBef>
                <a:spcPts val="0"/>
              </a:spcBef>
              <a:spcAft>
                <a:spcPts val="0"/>
              </a:spcAft>
              <a:buClr>
                <a:srgbClr val="000000"/>
              </a:buClr>
              <a:buSzPts val="2500"/>
              <a:buChar char="-"/>
            </a:pPr>
            <a:r>
              <a:rPr lang="en-US">
                <a:solidFill>
                  <a:srgbClr val="000000"/>
                </a:solidFill>
              </a:rPr>
              <a:t>Crayons</a:t>
            </a:r>
            <a:endParaRPr>
              <a:solidFill>
                <a:srgbClr val="000000"/>
              </a:solidFill>
            </a:endParaRPr>
          </a:p>
          <a:p>
            <a:pPr marL="457200" lvl="0" indent="-387350" algn="l" rtl="0">
              <a:spcBef>
                <a:spcPts val="0"/>
              </a:spcBef>
              <a:spcAft>
                <a:spcPts val="0"/>
              </a:spcAft>
              <a:buClr>
                <a:srgbClr val="000000"/>
              </a:buClr>
              <a:buSzPts val="2500"/>
              <a:buChar char="-"/>
            </a:pPr>
            <a:r>
              <a:rPr lang="en-US">
                <a:solidFill>
                  <a:srgbClr val="000000"/>
                </a:solidFill>
              </a:rPr>
              <a:t>Watercolor paint</a:t>
            </a:r>
            <a:endParaRPr>
              <a:solidFill>
                <a:srgbClr val="000000"/>
              </a:solidFill>
            </a:endParaRPr>
          </a:p>
        </p:txBody>
      </p:sp>
      <p:sp>
        <p:nvSpPr>
          <p:cNvPr id="606" name="Google Shape;606;ga8f0ad6b39_0_60"/>
          <p:cNvSpPr txBox="1">
            <a:spLocks noGrp="1"/>
          </p:cNvSpPr>
          <p:nvPr>
            <p:ph type="body" idx="2"/>
          </p:nvPr>
        </p:nvSpPr>
        <p:spPr>
          <a:xfrm>
            <a:off x="1338524" y="1110663"/>
            <a:ext cx="9590400" cy="5880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a:t>Slides: 61-81 </a:t>
            </a:r>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610"/>
        <p:cNvGrpSpPr/>
        <p:nvPr/>
      </p:nvGrpSpPr>
      <p:grpSpPr>
        <a:xfrm>
          <a:off x="0" y="0"/>
          <a:ext cx="0" cy="0"/>
          <a:chOff x="0" y="0"/>
          <a:chExt cx="0" cy="0"/>
        </a:xfrm>
      </p:grpSpPr>
      <p:sp>
        <p:nvSpPr>
          <p:cNvPr id="611" name="Google Shape;611;ga8f0ad6b39_0_0"/>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chemeClr val="dk1"/>
              </a:buClr>
              <a:buSzPts val="1100"/>
              <a:buFont typeface="Arial"/>
              <a:buNone/>
            </a:pPr>
            <a:r>
              <a:rPr lang="en-US">
                <a:solidFill>
                  <a:schemeClr val="lt1"/>
                </a:solidFill>
              </a:rPr>
              <a:t>Student Project: Self-Portrait Inspired by </a:t>
            </a:r>
            <a:r>
              <a:rPr lang="en-US" i="1">
                <a:solidFill>
                  <a:schemeClr val="lt1"/>
                </a:solidFill>
              </a:rPr>
              <a:t>L.A. Liberty</a:t>
            </a:r>
            <a:endParaRPr i="1">
              <a:solidFill>
                <a:schemeClr val="lt1"/>
              </a:solidFill>
            </a:endParaRPr>
          </a:p>
          <a:p>
            <a:pPr marL="0" lvl="0" indent="0" algn="ctr" rtl="0">
              <a:spcBef>
                <a:spcPts val="0"/>
              </a:spcBef>
              <a:spcAft>
                <a:spcPts val="0"/>
              </a:spcAft>
              <a:buNone/>
            </a:pPr>
            <a:endParaRPr/>
          </a:p>
        </p:txBody>
      </p:sp>
      <p:sp>
        <p:nvSpPr>
          <p:cNvPr id="612" name="Google Shape;612;ga8f0ad6b39_0_0"/>
          <p:cNvSpPr txBox="1">
            <a:spLocks noGrp="1"/>
          </p:cNvSpPr>
          <p:nvPr>
            <p:ph type="body" idx="2"/>
          </p:nvPr>
        </p:nvSpPr>
        <p:spPr>
          <a:xfrm>
            <a:off x="7813524" y="2010275"/>
            <a:ext cx="3623100" cy="588000"/>
          </a:xfrm>
          <a:prstGeom prst="rect">
            <a:avLst/>
          </a:prstGeom>
        </p:spPr>
        <p:txBody>
          <a:bodyPr spcFirstLastPara="1" wrap="square" lIns="91425" tIns="45700" rIns="91425" bIns="45700" anchor="t" anchorCtr="0">
            <a:noAutofit/>
          </a:bodyPr>
          <a:lstStyle/>
          <a:p>
            <a:pPr marL="0" lvl="0" indent="0" algn="ctr" rtl="0">
              <a:spcBef>
                <a:spcPts val="1000"/>
              </a:spcBef>
              <a:spcAft>
                <a:spcPts val="0"/>
              </a:spcAft>
              <a:buNone/>
            </a:pPr>
            <a:r>
              <a:rPr lang="en-US"/>
              <a:t>Create a self-portrait in the style of Pacita Abad’s </a:t>
            </a:r>
            <a:r>
              <a:rPr lang="en-US" i="1"/>
              <a:t>L.A. Liberty</a:t>
            </a:r>
            <a:r>
              <a:rPr lang="en-US"/>
              <a:t> using self-selected personal symbols. </a:t>
            </a:r>
            <a:endParaRPr/>
          </a:p>
        </p:txBody>
      </p:sp>
      <p:pic>
        <p:nvPicPr>
          <p:cNvPr id="613" name="Google Shape;613;ga8f0ad6b39_0_0" descr="Pacita Abad, ‘L.A. Liberty’, 1992, Pacita Abad Art Estate"/>
          <p:cNvPicPr preferRelativeResize="0"/>
          <p:nvPr/>
        </p:nvPicPr>
        <p:blipFill>
          <a:blip r:embed="rId3">
            <a:alphaModFix/>
          </a:blip>
          <a:stretch>
            <a:fillRect/>
          </a:stretch>
        </p:blipFill>
        <p:spPr>
          <a:xfrm>
            <a:off x="376500" y="1139150"/>
            <a:ext cx="3277675" cy="5324150"/>
          </a:xfrm>
          <a:prstGeom prst="rect">
            <a:avLst/>
          </a:prstGeom>
          <a:noFill/>
          <a:ln w="28575" cap="flat" cmpd="sng">
            <a:solidFill>
              <a:srgbClr val="000000"/>
            </a:solidFill>
            <a:prstDash val="solid"/>
            <a:round/>
            <a:headEnd type="none" w="sm" len="sm"/>
            <a:tailEnd type="none" w="sm" len="sm"/>
          </a:ln>
        </p:spPr>
      </p:pic>
      <p:sp>
        <p:nvSpPr>
          <p:cNvPr id="614" name="Google Shape;614;ga8f0ad6b39_0_0"/>
          <p:cNvSpPr txBox="1"/>
          <p:nvPr/>
        </p:nvSpPr>
        <p:spPr>
          <a:xfrm>
            <a:off x="3614700" y="5762800"/>
            <a:ext cx="1628100" cy="79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i="1">
                <a:latin typeface="Calibri"/>
                <a:ea typeface="Calibri"/>
                <a:cs typeface="Calibri"/>
                <a:sym typeface="Calibri"/>
              </a:rPr>
              <a:t>L.A. Liberty</a:t>
            </a:r>
            <a:endParaRPr i="1">
              <a:latin typeface="Calibri"/>
              <a:ea typeface="Calibri"/>
              <a:cs typeface="Calibri"/>
              <a:sym typeface="Calibri"/>
            </a:endParaRPr>
          </a:p>
          <a:p>
            <a:pPr marL="0" lvl="0" indent="0" algn="l" rtl="0">
              <a:spcBef>
                <a:spcPts val="0"/>
              </a:spcBef>
              <a:spcAft>
                <a:spcPts val="0"/>
              </a:spcAft>
              <a:buNone/>
            </a:pPr>
            <a:r>
              <a:rPr lang="en-US">
                <a:latin typeface="Calibri"/>
                <a:ea typeface="Calibri"/>
                <a:cs typeface="Calibri"/>
                <a:sym typeface="Calibri"/>
              </a:rPr>
              <a:t>Pacita Abad</a:t>
            </a:r>
            <a:endParaRPr>
              <a:latin typeface="Calibri"/>
              <a:ea typeface="Calibri"/>
              <a:cs typeface="Calibri"/>
              <a:sym typeface="Calibri"/>
            </a:endParaRPr>
          </a:p>
          <a:p>
            <a:pPr marL="0" lvl="0" indent="0" algn="l" rtl="0">
              <a:spcBef>
                <a:spcPts val="0"/>
              </a:spcBef>
              <a:spcAft>
                <a:spcPts val="0"/>
              </a:spcAft>
              <a:buNone/>
            </a:pPr>
            <a:r>
              <a:rPr lang="en-US">
                <a:latin typeface="Calibri"/>
                <a:ea typeface="Calibri"/>
                <a:cs typeface="Calibri"/>
                <a:sym typeface="Calibri"/>
              </a:rPr>
              <a:t>1992</a:t>
            </a:r>
            <a:endParaRPr>
              <a:latin typeface="Calibri"/>
              <a:ea typeface="Calibri"/>
              <a:cs typeface="Calibri"/>
              <a:sym typeface="Calibri"/>
            </a:endParaRPr>
          </a:p>
        </p:txBody>
      </p:sp>
      <p:pic>
        <p:nvPicPr>
          <p:cNvPr id="615" name="Google Shape;615;ga8f0ad6b39_0_0"/>
          <p:cNvPicPr preferRelativeResize="0"/>
          <p:nvPr/>
        </p:nvPicPr>
        <p:blipFill>
          <a:blip r:embed="rId4">
            <a:alphaModFix/>
          </a:blip>
          <a:stretch>
            <a:fillRect/>
          </a:stretch>
        </p:blipFill>
        <p:spPr>
          <a:xfrm rot="-5400000">
            <a:off x="3651962" y="1919260"/>
            <a:ext cx="4557002" cy="3019477"/>
          </a:xfrm>
          <a:prstGeom prst="rect">
            <a:avLst/>
          </a:prstGeom>
          <a:noFill/>
          <a:ln w="28575" cap="flat" cmpd="sng">
            <a:solidFill>
              <a:srgbClr val="000000"/>
            </a:solidFill>
            <a:prstDash val="solid"/>
            <a:round/>
            <a:headEnd type="none" w="sm" len="sm"/>
            <a:tailEnd type="none" w="sm" len="sm"/>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619"/>
        <p:cNvGrpSpPr/>
        <p:nvPr/>
      </p:nvGrpSpPr>
      <p:grpSpPr>
        <a:xfrm>
          <a:off x="0" y="0"/>
          <a:ext cx="0" cy="0"/>
          <a:chOff x="0" y="0"/>
          <a:chExt cx="0" cy="0"/>
        </a:xfrm>
      </p:grpSpPr>
      <p:pic>
        <p:nvPicPr>
          <p:cNvPr id="620" name="Google Shape;620;ga99f89419e_0_0" descr="Photo Nov 09, 1 17 27 PM"/>
          <p:cNvPicPr preferRelativeResize="0"/>
          <p:nvPr/>
        </p:nvPicPr>
        <p:blipFill rotWithShape="1">
          <a:blip r:embed="rId3">
            <a:alphaModFix/>
          </a:blip>
          <a:srcRect/>
          <a:stretch/>
        </p:blipFill>
        <p:spPr>
          <a:xfrm rot="5400000">
            <a:off x="920681" y="2290112"/>
            <a:ext cx="5268192" cy="3451951"/>
          </a:xfrm>
          <a:prstGeom prst="rect">
            <a:avLst/>
          </a:prstGeom>
          <a:noFill/>
          <a:ln w="28575" cap="flat" cmpd="sng">
            <a:solidFill>
              <a:srgbClr val="000000"/>
            </a:solidFill>
            <a:prstDash val="solid"/>
            <a:round/>
            <a:headEnd type="none" w="sm" len="sm"/>
            <a:tailEnd type="none" w="sm" len="sm"/>
          </a:ln>
        </p:spPr>
      </p:pic>
      <p:sp>
        <p:nvSpPr>
          <p:cNvPr id="621" name="Google Shape;621;ga99f89419e_0_0"/>
          <p:cNvSpPr txBox="1">
            <a:spLocks noGrp="1"/>
          </p:cNvSpPr>
          <p:nvPr>
            <p:ph type="title"/>
          </p:nvPr>
        </p:nvSpPr>
        <p:spPr>
          <a:xfrm>
            <a:off x="75531" y="166636"/>
            <a:ext cx="12116400" cy="798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4000">
                <a:solidFill>
                  <a:schemeClr val="lt1"/>
                </a:solidFill>
                <a:latin typeface="Calibri"/>
                <a:ea typeface="Calibri"/>
                <a:cs typeface="Calibri"/>
                <a:sym typeface="Calibri"/>
              </a:rPr>
              <a:t>Student Project: Self-Portrait Inspired by </a:t>
            </a:r>
            <a:r>
              <a:rPr lang="en-US" sz="4000" i="1">
                <a:solidFill>
                  <a:schemeClr val="lt1"/>
                </a:solidFill>
                <a:latin typeface="Calibri"/>
                <a:ea typeface="Calibri"/>
                <a:cs typeface="Calibri"/>
                <a:sym typeface="Calibri"/>
              </a:rPr>
              <a:t>L.A. Liberty</a:t>
            </a:r>
            <a:endParaRPr sz="4000" i="1">
              <a:solidFill>
                <a:schemeClr val="lt1"/>
              </a:solidFill>
              <a:latin typeface="Calibri"/>
              <a:ea typeface="Calibri"/>
              <a:cs typeface="Calibri"/>
              <a:sym typeface="Calibri"/>
            </a:endParaRPr>
          </a:p>
          <a:p>
            <a:pPr marL="0" lvl="0" indent="0" algn="l" rtl="0">
              <a:spcBef>
                <a:spcPts val="0"/>
              </a:spcBef>
              <a:spcAft>
                <a:spcPts val="0"/>
              </a:spcAft>
              <a:buNone/>
            </a:pPr>
            <a:endParaRPr/>
          </a:p>
        </p:txBody>
      </p:sp>
      <p:sp>
        <p:nvSpPr>
          <p:cNvPr id="622" name="Google Shape;622;ga99f89419e_0_0"/>
          <p:cNvSpPr txBox="1">
            <a:spLocks noGrp="1"/>
          </p:cNvSpPr>
          <p:nvPr>
            <p:ph type="body" idx="1"/>
          </p:nvPr>
        </p:nvSpPr>
        <p:spPr>
          <a:xfrm>
            <a:off x="7793800" y="2013000"/>
            <a:ext cx="3623100" cy="3493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3200" b="1">
                <a:solidFill>
                  <a:srgbClr val="000090"/>
                </a:solidFill>
                <a:latin typeface="Calibri"/>
                <a:ea typeface="Calibri"/>
                <a:cs typeface="Calibri"/>
                <a:sym typeface="Calibri"/>
              </a:rPr>
              <a:t>Step 1:</a:t>
            </a:r>
            <a:endParaRPr sz="3200" b="1">
              <a:solidFill>
                <a:srgbClr val="000090"/>
              </a:solidFill>
              <a:latin typeface="Calibri"/>
              <a:ea typeface="Calibri"/>
              <a:cs typeface="Calibri"/>
              <a:sym typeface="Calibri"/>
            </a:endParaRPr>
          </a:p>
          <a:p>
            <a:pPr marL="0" lvl="0" indent="0" algn="ctr" rtl="0">
              <a:spcBef>
                <a:spcPts val="0"/>
              </a:spcBef>
              <a:spcAft>
                <a:spcPts val="0"/>
              </a:spcAft>
              <a:buNone/>
            </a:pPr>
            <a:endParaRPr sz="3200" b="1">
              <a:solidFill>
                <a:srgbClr val="000090"/>
              </a:solidFill>
              <a:latin typeface="Calibri"/>
              <a:ea typeface="Calibri"/>
              <a:cs typeface="Calibri"/>
              <a:sym typeface="Calibri"/>
            </a:endParaRPr>
          </a:p>
          <a:p>
            <a:pPr marL="0" lvl="0" indent="0" algn="ctr" rtl="0">
              <a:spcBef>
                <a:spcPts val="0"/>
              </a:spcBef>
              <a:spcAft>
                <a:spcPts val="0"/>
              </a:spcAft>
              <a:buNone/>
            </a:pPr>
            <a:r>
              <a:rPr lang="en-US" sz="3200" b="1">
                <a:solidFill>
                  <a:srgbClr val="000090"/>
                </a:solidFill>
                <a:latin typeface="Calibri"/>
                <a:ea typeface="Calibri"/>
                <a:cs typeface="Calibri"/>
                <a:sym typeface="Calibri"/>
              </a:rPr>
              <a:t>Draw an egg for your head </a:t>
            </a:r>
            <a:endParaRPr sz="3200" b="1">
              <a:solidFill>
                <a:srgbClr val="000090"/>
              </a:solidFill>
              <a:latin typeface="Calibri"/>
              <a:ea typeface="Calibri"/>
              <a:cs typeface="Calibri"/>
              <a:sym typeface="Calibri"/>
            </a:endParaRPr>
          </a:p>
        </p:txBody>
      </p:sp>
      <p:pic>
        <p:nvPicPr>
          <p:cNvPr id="623" name="Google Shape;623;ga99f89419e_0_0" descr="Pacita Abad, ‘L.A. Liberty’, 1992, Pacita Abad Art Estate"/>
          <p:cNvPicPr preferRelativeResize="0"/>
          <p:nvPr/>
        </p:nvPicPr>
        <p:blipFill>
          <a:blip r:embed="rId4">
            <a:alphaModFix/>
          </a:blip>
          <a:stretch>
            <a:fillRect/>
          </a:stretch>
        </p:blipFill>
        <p:spPr>
          <a:xfrm>
            <a:off x="6098079" y="2624775"/>
            <a:ext cx="1601845" cy="2518485"/>
          </a:xfrm>
          <a:prstGeom prst="rect">
            <a:avLst/>
          </a:prstGeom>
          <a:noFill/>
          <a:ln w="28575" cap="flat" cmpd="sng">
            <a:solidFill>
              <a:srgbClr val="000000"/>
            </a:solidFill>
            <a:prstDash val="solid"/>
            <a:round/>
            <a:headEnd type="none" w="sm" len="sm"/>
            <a:tailEnd type="none" w="sm" len="sm"/>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ga890ef64bd_0_35"/>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Student Project Materials Needed</a:t>
            </a:r>
            <a:endParaRPr/>
          </a:p>
        </p:txBody>
      </p:sp>
      <p:sp>
        <p:nvSpPr>
          <p:cNvPr id="87" name="Google Shape;87;ga890ef64bd_0_35"/>
          <p:cNvSpPr txBox="1">
            <a:spLocks noGrp="1"/>
          </p:cNvSpPr>
          <p:nvPr>
            <p:ph type="body" idx="2"/>
          </p:nvPr>
        </p:nvSpPr>
        <p:spPr>
          <a:xfrm>
            <a:off x="5163225" y="1731300"/>
            <a:ext cx="6569700" cy="588000"/>
          </a:xfrm>
          <a:prstGeom prst="rect">
            <a:avLst/>
          </a:prstGeom>
          <a:noFill/>
          <a:ln>
            <a:noFill/>
          </a:ln>
        </p:spPr>
        <p:txBody>
          <a:bodyPr spcFirstLastPara="1" wrap="square" lIns="91425" tIns="45700" rIns="91425" bIns="45700" anchor="t" anchorCtr="0">
            <a:noAutofit/>
          </a:bodyPr>
          <a:lstStyle/>
          <a:p>
            <a:pPr marL="0" lvl="0" indent="0" algn="l" rtl="0">
              <a:spcBef>
                <a:spcPts val="1000"/>
              </a:spcBef>
              <a:spcAft>
                <a:spcPts val="0"/>
              </a:spcAft>
              <a:buClr>
                <a:schemeClr val="dk1"/>
              </a:buClr>
              <a:buSzPts val="1100"/>
              <a:buFont typeface="Arial"/>
              <a:buNone/>
            </a:pPr>
            <a:r>
              <a:rPr lang="en-US" sz="2500" b="0">
                <a:solidFill>
                  <a:schemeClr val="dk1"/>
                </a:solidFill>
              </a:rPr>
              <a:t>Materials Needed</a:t>
            </a:r>
            <a:endParaRPr sz="2500" b="0">
              <a:solidFill>
                <a:schemeClr val="dk1"/>
              </a:solidFill>
            </a:endParaRPr>
          </a:p>
          <a:p>
            <a:pPr marL="457200" lvl="0" indent="-387350" algn="l" rtl="0">
              <a:spcBef>
                <a:spcPts val="1000"/>
              </a:spcBef>
              <a:spcAft>
                <a:spcPts val="0"/>
              </a:spcAft>
              <a:buClr>
                <a:schemeClr val="dk1"/>
              </a:buClr>
              <a:buSzPts val="2500"/>
              <a:buFont typeface="Noto Sans Symbols"/>
              <a:buChar char="-"/>
            </a:pPr>
            <a:r>
              <a:rPr lang="en-US" sz="2500" b="0">
                <a:solidFill>
                  <a:schemeClr val="dk1"/>
                </a:solidFill>
              </a:rPr>
              <a:t>12 in x 18 in white paper</a:t>
            </a:r>
            <a:endParaRPr sz="2500" b="0">
              <a:solidFill>
                <a:schemeClr val="dk1"/>
              </a:solidFill>
            </a:endParaRPr>
          </a:p>
          <a:p>
            <a:pPr marL="457200" lvl="0" indent="-387350" algn="l" rtl="0">
              <a:spcBef>
                <a:spcPts val="0"/>
              </a:spcBef>
              <a:spcAft>
                <a:spcPts val="0"/>
              </a:spcAft>
              <a:buClr>
                <a:schemeClr val="dk1"/>
              </a:buClr>
              <a:buSzPts val="2500"/>
              <a:buFont typeface="Noto Sans Symbols"/>
              <a:buChar char="-"/>
            </a:pPr>
            <a:r>
              <a:rPr lang="en-US" sz="2500" b="0">
                <a:solidFill>
                  <a:schemeClr val="dk1"/>
                </a:solidFill>
              </a:rPr>
              <a:t>Statue of Liberty Personal Symbols worksheet</a:t>
            </a:r>
            <a:endParaRPr sz="2500" b="0">
              <a:solidFill>
                <a:schemeClr val="dk1"/>
              </a:solidFill>
            </a:endParaRPr>
          </a:p>
          <a:p>
            <a:pPr marL="457200" lvl="0" indent="-387350" algn="l" rtl="0">
              <a:spcBef>
                <a:spcPts val="0"/>
              </a:spcBef>
              <a:spcAft>
                <a:spcPts val="0"/>
              </a:spcAft>
              <a:buClr>
                <a:schemeClr val="dk1"/>
              </a:buClr>
              <a:buSzPts val="2500"/>
              <a:buFont typeface="Noto Sans Symbols"/>
              <a:buChar char="-"/>
            </a:pPr>
            <a:r>
              <a:rPr lang="en-US" sz="2500" b="0">
                <a:solidFill>
                  <a:schemeClr val="dk1"/>
                </a:solidFill>
              </a:rPr>
              <a:t>Pencil</a:t>
            </a:r>
            <a:endParaRPr sz="2500" b="0">
              <a:solidFill>
                <a:schemeClr val="dk1"/>
              </a:solidFill>
            </a:endParaRPr>
          </a:p>
          <a:p>
            <a:pPr marL="457200" lvl="0" indent="-387350" algn="l" rtl="0">
              <a:spcBef>
                <a:spcPts val="0"/>
              </a:spcBef>
              <a:spcAft>
                <a:spcPts val="0"/>
              </a:spcAft>
              <a:buClr>
                <a:schemeClr val="dk1"/>
              </a:buClr>
              <a:buSzPts val="2500"/>
              <a:buFont typeface="Noto Sans Symbols"/>
              <a:buChar char="-"/>
            </a:pPr>
            <a:r>
              <a:rPr lang="en-US" sz="2500" b="0">
                <a:solidFill>
                  <a:schemeClr val="dk1"/>
                </a:solidFill>
              </a:rPr>
              <a:t>Black permanent marker</a:t>
            </a:r>
            <a:endParaRPr sz="2500" b="0">
              <a:solidFill>
                <a:schemeClr val="dk1"/>
              </a:solidFill>
            </a:endParaRPr>
          </a:p>
          <a:p>
            <a:pPr marL="457200" lvl="0" indent="-387350" algn="l" rtl="0">
              <a:spcBef>
                <a:spcPts val="0"/>
              </a:spcBef>
              <a:spcAft>
                <a:spcPts val="0"/>
              </a:spcAft>
              <a:buClr>
                <a:schemeClr val="dk1"/>
              </a:buClr>
              <a:buSzPts val="2500"/>
              <a:buFont typeface="Noto Sans Symbols"/>
              <a:buChar char="-"/>
            </a:pPr>
            <a:r>
              <a:rPr lang="en-US" sz="2500" b="0">
                <a:solidFill>
                  <a:schemeClr val="dk1"/>
                </a:solidFill>
              </a:rPr>
              <a:t>Crayons</a:t>
            </a:r>
            <a:endParaRPr sz="2500" b="0">
              <a:solidFill>
                <a:schemeClr val="dk1"/>
              </a:solidFill>
            </a:endParaRPr>
          </a:p>
          <a:p>
            <a:pPr marL="457200" lvl="0" indent="-387350" algn="l" rtl="0">
              <a:spcBef>
                <a:spcPts val="0"/>
              </a:spcBef>
              <a:spcAft>
                <a:spcPts val="0"/>
              </a:spcAft>
              <a:buClr>
                <a:schemeClr val="dk1"/>
              </a:buClr>
              <a:buSzPts val="2500"/>
              <a:buFont typeface="Noto Sans Symbols"/>
              <a:buChar char="-"/>
            </a:pPr>
            <a:r>
              <a:rPr lang="en-US" sz="2500" b="0">
                <a:solidFill>
                  <a:schemeClr val="dk1"/>
                </a:solidFill>
              </a:rPr>
              <a:t>Watercolor paint</a:t>
            </a:r>
            <a:endParaRPr sz="2500" b="0">
              <a:solidFill>
                <a:schemeClr val="dk1"/>
              </a:solidFill>
            </a:endParaRPr>
          </a:p>
          <a:p>
            <a:pPr marL="457200" lvl="0" indent="-387350" algn="l" rtl="0">
              <a:spcBef>
                <a:spcPts val="0"/>
              </a:spcBef>
              <a:spcAft>
                <a:spcPts val="0"/>
              </a:spcAft>
              <a:buClr>
                <a:schemeClr val="dk1"/>
              </a:buClr>
              <a:buSzPts val="2500"/>
              <a:buFont typeface="Noto Sans Symbols"/>
              <a:buChar char="-"/>
            </a:pPr>
            <a:r>
              <a:rPr lang="en-US" sz="2500" b="0">
                <a:solidFill>
                  <a:schemeClr val="dk1"/>
                </a:solidFill>
              </a:rPr>
              <a:t>Paint brushes</a:t>
            </a:r>
            <a:endParaRPr sz="2500" b="0">
              <a:solidFill>
                <a:schemeClr val="dk1"/>
              </a:solidFill>
            </a:endParaRPr>
          </a:p>
          <a:p>
            <a:pPr marL="457200" lvl="0" indent="-387350" algn="l" rtl="0">
              <a:spcBef>
                <a:spcPts val="0"/>
              </a:spcBef>
              <a:spcAft>
                <a:spcPts val="0"/>
              </a:spcAft>
              <a:buClr>
                <a:schemeClr val="dk1"/>
              </a:buClr>
              <a:buSzPts val="2500"/>
              <a:buFont typeface="Noto Sans Symbols"/>
              <a:buChar char="-"/>
            </a:pPr>
            <a:r>
              <a:rPr lang="en-US" sz="2500" b="0">
                <a:solidFill>
                  <a:schemeClr val="dk1"/>
                </a:solidFill>
              </a:rPr>
              <a:t>Water cups</a:t>
            </a:r>
            <a:endParaRPr sz="2500" b="0">
              <a:solidFill>
                <a:schemeClr val="dk1"/>
              </a:solidFill>
            </a:endParaRPr>
          </a:p>
        </p:txBody>
      </p:sp>
      <p:pic>
        <p:nvPicPr>
          <p:cNvPr id="88" name="Google Shape;88;ga890ef64bd_0_35"/>
          <p:cNvPicPr preferRelativeResize="0"/>
          <p:nvPr/>
        </p:nvPicPr>
        <p:blipFill>
          <a:blip r:embed="rId3">
            <a:alphaModFix/>
          </a:blip>
          <a:stretch>
            <a:fillRect/>
          </a:stretch>
        </p:blipFill>
        <p:spPr>
          <a:xfrm rot="-5400000">
            <a:off x="116349" y="2052877"/>
            <a:ext cx="5349024" cy="3544272"/>
          </a:xfrm>
          <a:prstGeom prst="rect">
            <a:avLst/>
          </a:prstGeom>
          <a:noFill/>
          <a:ln w="28575" cap="flat" cmpd="sng">
            <a:solidFill>
              <a:srgbClr val="000000"/>
            </a:solidFill>
            <a:prstDash val="solid"/>
            <a:round/>
            <a:headEnd type="none" w="sm" len="sm"/>
            <a:tailEnd type="none" w="sm" len="sm"/>
          </a:ln>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627"/>
        <p:cNvGrpSpPr/>
        <p:nvPr/>
      </p:nvGrpSpPr>
      <p:grpSpPr>
        <a:xfrm>
          <a:off x="0" y="0"/>
          <a:ext cx="0" cy="0"/>
          <a:chOff x="0" y="0"/>
          <a:chExt cx="0" cy="0"/>
        </a:xfrm>
      </p:grpSpPr>
      <p:pic>
        <p:nvPicPr>
          <p:cNvPr id="628" name="Google Shape;628;ga99f89419e_0_4" descr="Photo Nov 09, 1 17 41 PM"/>
          <p:cNvPicPr preferRelativeResize="0"/>
          <p:nvPr/>
        </p:nvPicPr>
        <p:blipFill rotWithShape="1">
          <a:blip r:embed="rId3">
            <a:alphaModFix/>
          </a:blip>
          <a:srcRect/>
          <a:stretch/>
        </p:blipFill>
        <p:spPr>
          <a:xfrm rot="5400000">
            <a:off x="898311" y="2312477"/>
            <a:ext cx="5278583" cy="3479954"/>
          </a:xfrm>
          <a:prstGeom prst="rect">
            <a:avLst/>
          </a:prstGeom>
          <a:noFill/>
          <a:ln w="28575" cap="flat" cmpd="sng">
            <a:solidFill>
              <a:srgbClr val="000000"/>
            </a:solidFill>
            <a:prstDash val="solid"/>
            <a:round/>
            <a:headEnd type="none" w="sm" len="sm"/>
            <a:tailEnd type="none" w="sm" len="sm"/>
          </a:ln>
        </p:spPr>
      </p:pic>
      <p:sp>
        <p:nvSpPr>
          <p:cNvPr id="629" name="Google Shape;629;ga99f89419e_0_4"/>
          <p:cNvSpPr txBox="1">
            <a:spLocks noGrp="1"/>
          </p:cNvSpPr>
          <p:nvPr>
            <p:ph type="title"/>
          </p:nvPr>
        </p:nvSpPr>
        <p:spPr>
          <a:xfrm>
            <a:off x="75531" y="166636"/>
            <a:ext cx="12116400" cy="798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4000">
                <a:solidFill>
                  <a:schemeClr val="lt1"/>
                </a:solidFill>
                <a:latin typeface="Calibri"/>
                <a:ea typeface="Calibri"/>
                <a:cs typeface="Calibri"/>
                <a:sym typeface="Calibri"/>
              </a:rPr>
              <a:t>Student Project: Self-Portrait Inspired by </a:t>
            </a:r>
            <a:r>
              <a:rPr lang="en-US" sz="4000" i="1">
                <a:solidFill>
                  <a:schemeClr val="lt1"/>
                </a:solidFill>
                <a:latin typeface="Calibri"/>
                <a:ea typeface="Calibri"/>
                <a:cs typeface="Calibri"/>
                <a:sym typeface="Calibri"/>
              </a:rPr>
              <a:t>L.A. Liberty</a:t>
            </a:r>
            <a:endParaRPr sz="4000" i="1">
              <a:solidFill>
                <a:schemeClr val="lt1"/>
              </a:solidFill>
              <a:latin typeface="Calibri"/>
              <a:ea typeface="Calibri"/>
              <a:cs typeface="Calibri"/>
              <a:sym typeface="Calibri"/>
            </a:endParaRPr>
          </a:p>
          <a:p>
            <a:pPr marL="0" lvl="0" indent="0" algn="l" rtl="0">
              <a:spcBef>
                <a:spcPts val="0"/>
              </a:spcBef>
              <a:spcAft>
                <a:spcPts val="0"/>
              </a:spcAft>
              <a:buNone/>
            </a:pPr>
            <a:endParaRPr/>
          </a:p>
        </p:txBody>
      </p:sp>
      <p:sp>
        <p:nvSpPr>
          <p:cNvPr id="630" name="Google Shape;630;ga99f89419e_0_4"/>
          <p:cNvSpPr txBox="1">
            <a:spLocks noGrp="1"/>
          </p:cNvSpPr>
          <p:nvPr>
            <p:ph type="body" idx="1"/>
          </p:nvPr>
        </p:nvSpPr>
        <p:spPr>
          <a:xfrm>
            <a:off x="7793800" y="2013000"/>
            <a:ext cx="3623100" cy="3493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3200" b="1">
                <a:solidFill>
                  <a:srgbClr val="000090"/>
                </a:solidFill>
                <a:latin typeface="Calibri"/>
                <a:ea typeface="Calibri"/>
                <a:cs typeface="Calibri"/>
                <a:sym typeface="Calibri"/>
              </a:rPr>
              <a:t>Step 2:</a:t>
            </a:r>
            <a:endParaRPr sz="3200" b="1">
              <a:solidFill>
                <a:srgbClr val="000090"/>
              </a:solidFill>
              <a:latin typeface="Calibri"/>
              <a:ea typeface="Calibri"/>
              <a:cs typeface="Calibri"/>
              <a:sym typeface="Calibri"/>
            </a:endParaRPr>
          </a:p>
          <a:p>
            <a:pPr marL="0" lvl="0" indent="0" algn="ctr" rtl="0">
              <a:spcBef>
                <a:spcPts val="0"/>
              </a:spcBef>
              <a:spcAft>
                <a:spcPts val="0"/>
              </a:spcAft>
              <a:buNone/>
            </a:pPr>
            <a:endParaRPr sz="3200" b="1">
              <a:solidFill>
                <a:srgbClr val="000090"/>
              </a:solidFill>
              <a:latin typeface="Calibri"/>
              <a:ea typeface="Calibri"/>
              <a:cs typeface="Calibri"/>
              <a:sym typeface="Calibri"/>
            </a:endParaRPr>
          </a:p>
          <a:p>
            <a:pPr marL="0" lvl="0" indent="0" algn="ctr" rtl="0">
              <a:spcBef>
                <a:spcPts val="0"/>
              </a:spcBef>
              <a:spcAft>
                <a:spcPts val="0"/>
              </a:spcAft>
              <a:buNone/>
            </a:pPr>
            <a:r>
              <a:rPr lang="en-US" sz="3200" b="1">
                <a:solidFill>
                  <a:srgbClr val="000090"/>
                </a:solidFill>
                <a:latin typeface="Calibri"/>
                <a:ea typeface="Calibri"/>
                <a:cs typeface="Calibri"/>
                <a:sym typeface="Calibri"/>
              </a:rPr>
              <a:t>Draw lines for your neck</a:t>
            </a:r>
            <a:endParaRPr sz="3200" b="1">
              <a:solidFill>
                <a:srgbClr val="000090"/>
              </a:solidFill>
              <a:latin typeface="Calibri"/>
              <a:ea typeface="Calibri"/>
              <a:cs typeface="Calibri"/>
              <a:sym typeface="Calibri"/>
            </a:endParaRPr>
          </a:p>
        </p:txBody>
      </p:sp>
      <p:pic>
        <p:nvPicPr>
          <p:cNvPr id="631" name="Google Shape;631;ga99f89419e_0_4" descr="Pacita Abad, ‘L.A. Liberty’, 1992, Pacita Abad Art Estate"/>
          <p:cNvPicPr preferRelativeResize="0"/>
          <p:nvPr/>
        </p:nvPicPr>
        <p:blipFill>
          <a:blip r:embed="rId4">
            <a:alphaModFix/>
          </a:blip>
          <a:stretch>
            <a:fillRect/>
          </a:stretch>
        </p:blipFill>
        <p:spPr>
          <a:xfrm>
            <a:off x="6098079" y="2624775"/>
            <a:ext cx="1601845" cy="2518485"/>
          </a:xfrm>
          <a:prstGeom prst="rect">
            <a:avLst/>
          </a:prstGeom>
          <a:noFill/>
          <a:ln w="28575" cap="flat" cmpd="sng">
            <a:solidFill>
              <a:srgbClr val="000000"/>
            </a:solidFill>
            <a:prstDash val="solid"/>
            <a:round/>
            <a:headEnd type="none" w="sm" len="sm"/>
            <a:tailEnd type="none" w="sm" len="sm"/>
          </a:ln>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635"/>
        <p:cNvGrpSpPr/>
        <p:nvPr/>
      </p:nvGrpSpPr>
      <p:grpSpPr>
        <a:xfrm>
          <a:off x="0" y="0"/>
          <a:ext cx="0" cy="0"/>
          <a:chOff x="0" y="0"/>
          <a:chExt cx="0" cy="0"/>
        </a:xfrm>
      </p:grpSpPr>
      <p:pic>
        <p:nvPicPr>
          <p:cNvPr id="636" name="Google Shape;636;ga99f89419e_0_8" descr="Photo Nov 09, 1 18 06 PM"/>
          <p:cNvPicPr preferRelativeResize="0"/>
          <p:nvPr/>
        </p:nvPicPr>
        <p:blipFill rotWithShape="1">
          <a:blip r:embed="rId3">
            <a:alphaModFix/>
          </a:blip>
          <a:srcRect/>
          <a:stretch/>
        </p:blipFill>
        <p:spPr>
          <a:xfrm rot="5400000">
            <a:off x="834738" y="2230581"/>
            <a:ext cx="5278580" cy="3519054"/>
          </a:xfrm>
          <a:prstGeom prst="rect">
            <a:avLst/>
          </a:prstGeom>
          <a:noFill/>
          <a:ln w="28575" cap="flat" cmpd="sng">
            <a:solidFill>
              <a:srgbClr val="000000"/>
            </a:solidFill>
            <a:prstDash val="solid"/>
            <a:round/>
            <a:headEnd type="none" w="sm" len="sm"/>
            <a:tailEnd type="none" w="sm" len="sm"/>
          </a:ln>
        </p:spPr>
      </p:pic>
      <p:sp>
        <p:nvSpPr>
          <p:cNvPr id="637" name="Google Shape;637;ga99f89419e_0_8"/>
          <p:cNvSpPr txBox="1">
            <a:spLocks noGrp="1"/>
          </p:cNvSpPr>
          <p:nvPr>
            <p:ph type="title"/>
          </p:nvPr>
        </p:nvSpPr>
        <p:spPr>
          <a:xfrm>
            <a:off x="75531" y="166636"/>
            <a:ext cx="12116400" cy="798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4000">
                <a:solidFill>
                  <a:schemeClr val="lt1"/>
                </a:solidFill>
                <a:latin typeface="Calibri"/>
                <a:ea typeface="Calibri"/>
                <a:cs typeface="Calibri"/>
                <a:sym typeface="Calibri"/>
              </a:rPr>
              <a:t>Student Project: Self-Portrait Inspired by </a:t>
            </a:r>
            <a:r>
              <a:rPr lang="en-US" sz="4000" i="1">
                <a:solidFill>
                  <a:schemeClr val="lt1"/>
                </a:solidFill>
                <a:latin typeface="Calibri"/>
                <a:ea typeface="Calibri"/>
                <a:cs typeface="Calibri"/>
                <a:sym typeface="Calibri"/>
              </a:rPr>
              <a:t>L.A. Liberty</a:t>
            </a:r>
            <a:endParaRPr sz="4000" i="1">
              <a:solidFill>
                <a:schemeClr val="lt1"/>
              </a:solidFill>
              <a:latin typeface="Calibri"/>
              <a:ea typeface="Calibri"/>
              <a:cs typeface="Calibri"/>
              <a:sym typeface="Calibri"/>
            </a:endParaRPr>
          </a:p>
          <a:p>
            <a:pPr marL="0" lvl="0" indent="0" algn="l" rtl="0">
              <a:spcBef>
                <a:spcPts val="0"/>
              </a:spcBef>
              <a:spcAft>
                <a:spcPts val="0"/>
              </a:spcAft>
              <a:buNone/>
            </a:pPr>
            <a:endParaRPr/>
          </a:p>
        </p:txBody>
      </p:sp>
      <p:sp>
        <p:nvSpPr>
          <p:cNvPr id="638" name="Google Shape;638;ga99f89419e_0_8"/>
          <p:cNvSpPr txBox="1">
            <a:spLocks noGrp="1"/>
          </p:cNvSpPr>
          <p:nvPr>
            <p:ph type="body" idx="1"/>
          </p:nvPr>
        </p:nvSpPr>
        <p:spPr>
          <a:xfrm>
            <a:off x="7793800" y="2013000"/>
            <a:ext cx="3623100" cy="3493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3200" b="1">
                <a:solidFill>
                  <a:srgbClr val="000090"/>
                </a:solidFill>
                <a:latin typeface="Calibri"/>
                <a:ea typeface="Calibri"/>
                <a:cs typeface="Calibri"/>
                <a:sym typeface="Calibri"/>
              </a:rPr>
              <a:t>Step 3:</a:t>
            </a:r>
            <a:endParaRPr sz="3200" b="1">
              <a:solidFill>
                <a:srgbClr val="000090"/>
              </a:solidFill>
              <a:latin typeface="Calibri"/>
              <a:ea typeface="Calibri"/>
              <a:cs typeface="Calibri"/>
              <a:sym typeface="Calibri"/>
            </a:endParaRPr>
          </a:p>
          <a:p>
            <a:pPr marL="0" lvl="0" indent="0" algn="ctr" rtl="0">
              <a:spcBef>
                <a:spcPts val="0"/>
              </a:spcBef>
              <a:spcAft>
                <a:spcPts val="0"/>
              </a:spcAft>
              <a:buNone/>
            </a:pPr>
            <a:endParaRPr sz="3200" b="1">
              <a:solidFill>
                <a:srgbClr val="000090"/>
              </a:solidFill>
              <a:latin typeface="Calibri"/>
              <a:ea typeface="Calibri"/>
              <a:cs typeface="Calibri"/>
              <a:sym typeface="Calibri"/>
            </a:endParaRPr>
          </a:p>
          <a:p>
            <a:pPr marL="0" lvl="0" indent="0" algn="ctr" rtl="0">
              <a:spcBef>
                <a:spcPts val="0"/>
              </a:spcBef>
              <a:spcAft>
                <a:spcPts val="0"/>
              </a:spcAft>
              <a:buNone/>
            </a:pPr>
            <a:r>
              <a:rPr lang="en-US" sz="3200" b="1">
                <a:solidFill>
                  <a:srgbClr val="000090"/>
                </a:solidFill>
                <a:latin typeface="Calibri"/>
                <a:ea typeface="Calibri"/>
                <a:cs typeface="Calibri"/>
                <a:sym typeface="Calibri"/>
              </a:rPr>
              <a:t>Draw a shoulder</a:t>
            </a:r>
            <a:endParaRPr sz="3200" b="1">
              <a:solidFill>
                <a:srgbClr val="000090"/>
              </a:solidFill>
              <a:latin typeface="Calibri"/>
              <a:ea typeface="Calibri"/>
              <a:cs typeface="Calibri"/>
              <a:sym typeface="Calibri"/>
            </a:endParaRPr>
          </a:p>
        </p:txBody>
      </p:sp>
      <p:pic>
        <p:nvPicPr>
          <p:cNvPr id="639" name="Google Shape;639;ga99f89419e_0_8" descr="Pacita Abad, ‘L.A. Liberty’, 1992, Pacita Abad Art Estate"/>
          <p:cNvPicPr preferRelativeResize="0"/>
          <p:nvPr/>
        </p:nvPicPr>
        <p:blipFill>
          <a:blip r:embed="rId4">
            <a:alphaModFix/>
          </a:blip>
          <a:stretch>
            <a:fillRect/>
          </a:stretch>
        </p:blipFill>
        <p:spPr>
          <a:xfrm>
            <a:off x="6098079" y="2624775"/>
            <a:ext cx="1601845" cy="2518485"/>
          </a:xfrm>
          <a:prstGeom prst="rect">
            <a:avLst/>
          </a:prstGeom>
          <a:noFill/>
          <a:ln w="28575" cap="flat" cmpd="sng">
            <a:solidFill>
              <a:srgbClr val="000000"/>
            </a:solidFill>
            <a:prstDash val="solid"/>
            <a:round/>
            <a:headEnd type="none" w="sm" len="sm"/>
            <a:tailEnd type="none" w="sm" len="sm"/>
          </a:ln>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643"/>
        <p:cNvGrpSpPr/>
        <p:nvPr/>
      </p:nvGrpSpPr>
      <p:grpSpPr>
        <a:xfrm>
          <a:off x="0" y="0"/>
          <a:ext cx="0" cy="0"/>
          <a:chOff x="0" y="0"/>
          <a:chExt cx="0" cy="0"/>
        </a:xfrm>
      </p:grpSpPr>
      <p:pic>
        <p:nvPicPr>
          <p:cNvPr id="644" name="Google Shape;644;ga99f89419e_0_12" descr="Photo Nov 09, 1 18 18 PM"/>
          <p:cNvPicPr preferRelativeResize="0"/>
          <p:nvPr/>
        </p:nvPicPr>
        <p:blipFill rotWithShape="1">
          <a:blip r:embed="rId3">
            <a:alphaModFix/>
          </a:blip>
          <a:srcRect/>
          <a:stretch/>
        </p:blipFill>
        <p:spPr>
          <a:xfrm rot="5400000">
            <a:off x="1029948" y="2284753"/>
            <a:ext cx="5257799" cy="3493838"/>
          </a:xfrm>
          <a:prstGeom prst="rect">
            <a:avLst/>
          </a:prstGeom>
          <a:noFill/>
          <a:ln w="28575" cap="flat" cmpd="sng">
            <a:solidFill>
              <a:srgbClr val="000000"/>
            </a:solidFill>
            <a:prstDash val="solid"/>
            <a:round/>
            <a:headEnd type="none" w="sm" len="sm"/>
            <a:tailEnd type="none" w="sm" len="sm"/>
          </a:ln>
        </p:spPr>
      </p:pic>
      <p:sp>
        <p:nvSpPr>
          <p:cNvPr id="645" name="Google Shape;645;ga99f89419e_0_12"/>
          <p:cNvSpPr txBox="1">
            <a:spLocks noGrp="1"/>
          </p:cNvSpPr>
          <p:nvPr>
            <p:ph type="title"/>
          </p:nvPr>
        </p:nvSpPr>
        <p:spPr>
          <a:xfrm>
            <a:off x="75531" y="166636"/>
            <a:ext cx="12116400" cy="798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4000">
                <a:solidFill>
                  <a:schemeClr val="lt1"/>
                </a:solidFill>
                <a:latin typeface="Calibri"/>
                <a:ea typeface="Calibri"/>
                <a:cs typeface="Calibri"/>
                <a:sym typeface="Calibri"/>
              </a:rPr>
              <a:t>Student Project: Self-Portrait Inspired by </a:t>
            </a:r>
            <a:r>
              <a:rPr lang="en-US" sz="4000" i="1">
                <a:solidFill>
                  <a:schemeClr val="lt1"/>
                </a:solidFill>
                <a:latin typeface="Calibri"/>
                <a:ea typeface="Calibri"/>
                <a:cs typeface="Calibri"/>
                <a:sym typeface="Calibri"/>
              </a:rPr>
              <a:t>L.A. Liberty</a:t>
            </a:r>
            <a:endParaRPr sz="4000" i="1">
              <a:solidFill>
                <a:schemeClr val="lt1"/>
              </a:solidFill>
              <a:latin typeface="Calibri"/>
              <a:ea typeface="Calibri"/>
              <a:cs typeface="Calibri"/>
              <a:sym typeface="Calibri"/>
            </a:endParaRPr>
          </a:p>
          <a:p>
            <a:pPr marL="0" lvl="0" indent="0" algn="l" rtl="0">
              <a:spcBef>
                <a:spcPts val="0"/>
              </a:spcBef>
              <a:spcAft>
                <a:spcPts val="0"/>
              </a:spcAft>
              <a:buNone/>
            </a:pPr>
            <a:endParaRPr/>
          </a:p>
        </p:txBody>
      </p:sp>
      <p:sp>
        <p:nvSpPr>
          <p:cNvPr id="646" name="Google Shape;646;ga99f89419e_0_12"/>
          <p:cNvSpPr txBox="1">
            <a:spLocks noGrp="1"/>
          </p:cNvSpPr>
          <p:nvPr>
            <p:ph type="body" idx="1"/>
          </p:nvPr>
        </p:nvSpPr>
        <p:spPr>
          <a:xfrm>
            <a:off x="7793800" y="2013000"/>
            <a:ext cx="3623100" cy="3493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3200" b="1">
                <a:solidFill>
                  <a:srgbClr val="000090"/>
                </a:solidFill>
                <a:latin typeface="Calibri"/>
                <a:ea typeface="Calibri"/>
                <a:cs typeface="Calibri"/>
                <a:sym typeface="Calibri"/>
              </a:rPr>
              <a:t>Step 4:</a:t>
            </a:r>
            <a:endParaRPr sz="3200" b="1">
              <a:solidFill>
                <a:srgbClr val="000090"/>
              </a:solidFill>
              <a:latin typeface="Calibri"/>
              <a:ea typeface="Calibri"/>
              <a:cs typeface="Calibri"/>
              <a:sym typeface="Calibri"/>
            </a:endParaRPr>
          </a:p>
          <a:p>
            <a:pPr marL="0" lvl="0" indent="0" algn="ctr" rtl="0">
              <a:spcBef>
                <a:spcPts val="0"/>
              </a:spcBef>
              <a:spcAft>
                <a:spcPts val="0"/>
              </a:spcAft>
              <a:buNone/>
            </a:pPr>
            <a:endParaRPr sz="3200" b="1">
              <a:solidFill>
                <a:srgbClr val="000090"/>
              </a:solidFill>
              <a:latin typeface="Calibri"/>
              <a:ea typeface="Calibri"/>
              <a:cs typeface="Calibri"/>
              <a:sym typeface="Calibri"/>
            </a:endParaRPr>
          </a:p>
          <a:p>
            <a:pPr marL="0" lvl="0" indent="0" algn="ctr" rtl="0">
              <a:spcBef>
                <a:spcPts val="0"/>
              </a:spcBef>
              <a:spcAft>
                <a:spcPts val="0"/>
              </a:spcAft>
              <a:buNone/>
            </a:pPr>
            <a:r>
              <a:rPr lang="en-US" sz="3200" b="1">
                <a:solidFill>
                  <a:srgbClr val="000090"/>
                </a:solidFill>
                <a:latin typeface="Calibri"/>
                <a:ea typeface="Calibri"/>
                <a:cs typeface="Calibri"/>
                <a:sym typeface="Calibri"/>
              </a:rPr>
              <a:t>Draw a line for your body</a:t>
            </a:r>
            <a:endParaRPr sz="3200" b="1">
              <a:solidFill>
                <a:srgbClr val="000090"/>
              </a:solidFill>
              <a:latin typeface="Calibri"/>
              <a:ea typeface="Calibri"/>
              <a:cs typeface="Calibri"/>
              <a:sym typeface="Calibri"/>
            </a:endParaRPr>
          </a:p>
        </p:txBody>
      </p:sp>
      <p:pic>
        <p:nvPicPr>
          <p:cNvPr id="647" name="Google Shape;647;ga99f89419e_0_12" descr="Pacita Abad, ‘L.A. Liberty’, 1992, Pacita Abad Art Estate"/>
          <p:cNvPicPr preferRelativeResize="0"/>
          <p:nvPr/>
        </p:nvPicPr>
        <p:blipFill>
          <a:blip r:embed="rId4">
            <a:alphaModFix/>
          </a:blip>
          <a:stretch>
            <a:fillRect/>
          </a:stretch>
        </p:blipFill>
        <p:spPr>
          <a:xfrm>
            <a:off x="6098079" y="2624775"/>
            <a:ext cx="1601845" cy="2518485"/>
          </a:xfrm>
          <a:prstGeom prst="rect">
            <a:avLst/>
          </a:prstGeom>
          <a:noFill/>
          <a:ln w="28575" cap="flat" cmpd="sng">
            <a:solidFill>
              <a:srgbClr val="000000"/>
            </a:solidFill>
            <a:prstDash val="solid"/>
            <a:round/>
            <a:headEnd type="none" w="sm" len="sm"/>
            <a:tailEnd type="none" w="sm" len="sm"/>
          </a:ln>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651"/>
        <p:cNvGrpSpPr/>
        <p:nvPr/>
      </p:nvGrpSpPr>
      <p:grpSpPr>
        <a:xfrm>
          <a:off x="0" y="0"/>
          <a:ext cx="0" cy="0"/>
          <a:chOff x="0" y="0"/>
          <a:chExt cx="0" cy="0"/>
        </a:xfrm>
      </p:grpSpPr>
      <p:pic>
        <p:nvPicPr>
          <p:cNvPr id="652" name="Google Shape;652;ga99f89419e_0_16" descr="Photo Nov 09, 1 18 43 PM"/>
          <p:cNvPicPr preferRelativeResize="0"/>
          <p:nvPr/>
        </p:nvPicPr>
        <p:blipFill rotWithShape="1">
          <a:blip r:embed="rId3">
            <a:alphaModFix/>
          </a:blip>
          <a:srcRect/>
          <a:stretch/>
        </p:blipFill>
        <p:spPr>
          <a:xfrm rot="5400000">
            <a:off x="1135413" y="2272808"/>
            <a:ext cx="5257799" cy="3434607"/>
          </a:xfrm>
          <a:prstGeom prst="rect">
            <a:avLst/>
          </a:prstGeom>
          <a:noFill/>
          <a:ln w="28575" cap="flat" cmpd="sng">
            <a:solidFill>
              <a:srgbClr val="000000"/>
            </a:solidFill>
            <a:prstDash val="solid"/>
            <a:round/>
            <a:headEnd type="none" w="sm" len="sm"/>
            <a:tailEnd type="none" w="sm" len="sm"/>
          </a:ln>
        </p:spPr>
      </p:pic>
      <p:sp>
        <p:nvSpPr>
          <p:cNvPr id="653" name="Google Shape;653;ga99f89419e_0_16"/>
          <p:cNvSpPr txBox="1">
            <a:spLocks noGrp="1"/>
          </p:cNvSpPr>
          <p:nvPr>
            <p:ph type="title"/>
          </p:nvPr>
        </p:nvSpPr>
        <p:spPr>
          <a:xfrm>
            <a:off x="75531" y="166636"/>
            <a:ext cx="12116400" cy="798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4000">
                <a:solidFill>
                  <a:schemeClr val="lt1"/>
                </a:solidFill>
                <a:latin typeface="Calibri"/>
                <a:ea typeface="Calibri"/>
                <a:cs typeface="Calibri"/>
                <a:sym typeface="Calibri"/>
              </a:rPr>
              <a:t>Student Project: Self-Portrait Inspired by </a:t>
            </a:r>
            <a:r>
              <a:rPr lang="en-US" sz="4000" i="1">
                <a:solidFill>
                  <a:schemeClr val="lt1"/>
                </a:solidFill>
                <a:latin typeface="Calibri"/>
                <a:ea typeface="Calibri"/>
                <a:cs typeface="Calibri"/>
                <a:sym typeface="Calibri"/>
              </a:rPr>
              <a:t>L.A. Liberty</a:t>
            </a:r>
            <a:endParaRPr sz="4000" i="1">
              <a:solidFill>
                <a:schemeClr val="lt1"/>
              </a:solidFill>
              <a:latin typeface="Calibri"/>
              <a:ea typeface="Calibri"/>
              <a:cs typeface="Calibri"/>
              <a:sym typeface="Calibri"/>
            </a:endParaRPr>
          </a:p>
          <a:p>
            <a:pPr marL="0" lvl="0" indent="0" algn="l" rtl="0">
              <a:spcBef>
                <a:spcPts val="0"/>
              </a:spcBef>
              <a:spcAft>
                <a:spcPts val="0"/>
              </a:spcAft>
              <a:buNone/>
            </a:pPr>
            <a:endParaRPr/>
          </a:p>
        </p:txBody>
      </p:sp>
      <p:sp>
        <p:nvSpPr>
          <p:cNvPr id="654" name="Google Shape;654;ga99f89419e_0_16"/>
          <p:cNvSpPr txBox="1">
            <a:spLocks noGrp="1"/>
          </p:cNvSpPr>
          <p:nvPr>
            <p:ph type="body" idx="1"/>
          </p:nvPr>
        </p:nvSpPr>
        <p:spPr>
          <a:xfrm>
            <a:off x="7793800" y="2013000"/>
            <a:ext cx="3623100" cy="3493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3200" b="1">
                <a:solidFill>
                  <a:srgbClr val="000090"/>
                </a:solidFill>
                <a:latin typeface="Calibri"/>
                <a:ea typeface="Calibri"/>
                <a:cs typeface="Calibri"/>
                <a:sym typeface="Calibri"/>
              </a:rPr>
              <a:t>Step 5:</a:t>
            </a:r>
            <a:endParaRPr sz="3200" b="1">
              <a:solidFill>
                <a:srgbClr val="000090"/>
              </a:solidFill>
              <a:latin typeface="Calibri"/>
              <a:ea typeface="Calibri"/>
              <a:cs typeface="Calibri"/>
              <a:sym typeface="Calibri"/>
            </a:endParaRPr>
          </a:p>
          <a:p>
            <a:pPr marL="0" lvl="0" indent="0" algn="ctr" rtl="0">
              <a:spcBef>
                <a:spcPts val="0"/>
              </a:spcBef>
              <a:spcAft>
                <a:spcPts val="0"/>
              </a:spcAft>
              <a:buNone/>
            </a:pPr>
            <a:endParaRPr sz="3200" b="1">
              <a:solidFill>
                <a:srgbClr val="000090"/>
              </a:solidFill>
              <a:latin typeface="Calibri"/>
              <a:ea typeface="Calibri"/>
              <a:cs typeface="Calibri"/>
              <a:sym typeface="Calibri"/>
            </a:endParaRPr>
          </a:p>
          <a:p>
            <a:pPr marL="0" lvl="0" indent="0" algn="ctr" rtl="0">
              <a:spcBef>
                <a:spcPts val="0"/>
              </a:spcBef>
              <a:spcAft>
                <a:spcPts val="0"/>
              </a:spcAft>
              <a:buNone/>
            </a:pPr>
            <a:r>
              <a:rPr lang="en-US" sz="3200" b="1">
                <a:solidFill>
                  <a:srgbClr val="000090"/>
                </a:solidFill>
                <a:latin typeface="Calibri"/>
                <a:ea typeface="Calibri"/>
                <a:cs typeface="Calibri"/>
                <a:sym typeface="Calibri"/>
              </a:rPr>
              <a:t>Draw a line for an upward arm</a:t>
            </a:r>
            <a:endParaRPr sz="3200" b="1">
              <a:solidFill>
                <a:srgbClr val="000090"/>
              </a:solidFill>
              <a:latin typeface="Calibri"/>
              <a:ea typeface="Calibri"/>
              <a:cs typeface="Calibri"/>
              <a:sym typeface="Calibri"/>
            </a:endParaRPr>
          </a:p>
        </p:txBody>
      </p:sp>
      <p:pic>
        <p:nvPicPr>
          <p:cNvPr id="655" name="Google Shape;655;ga99f89419e_0_16" descr="Pacita Abad, ‘L.A. Liberty’, 1992, Pacita Abad Art Estate"/>
          <p:cNvPicPr preferRelativeResize="0"/>
          <p:nvPr/>
        </p:nvPicPr>
        <p:blipFill>
          <a:blip r:embed="rId4">
            <a:alphaModFix/>
          </a:blip>
          <a:stretch>
            <a:fillRect/>
          </a:stretch>
        </p:blipFill>
        <p:spPr>
          <a:xfrm>
            <a:off x="6098079" y="2624775"/>
            <a:ext cx="1601845" cy="2518485"/>
          </a:xfrm>
          <a:prstGeom prst="rect">
            <a:avLst/>
          </a:prstGeom>
          <a:noFill/>
          <a:ln w="28575" cap="flat" cmpd="sng">
            <a:solidFill>
              <a:srgbClr val="000000"/>
            </a:solidFill>
            <a:prstDash val="solid"/>
            <a:round/>
            <a:headEnd type="none" w="sm" len="sm"/>
            <a:tailEnd type="none" w="sm" len="sm"/>
          </a:ln>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659"/>
        <p:cNvGrpSpPr/>
        <p:nvPr/>
      </p:nvGrpSpPr>
      <p:grpSpPr>
        <a:xfrm>
          <a:off x="0" y="0"/>
          <a:ext cx="0" cy="0"/>
          <a:chOff x="0" y="0"/>
          <a:chExt cx="0" cy="0"/>
        </a:xfrm>
      </p:grpSpPr>
      <p:pic>
        <p:nvPicPr>
          <p:cNvPr id="660" name="Google Shape;660;ga99f89419e_0_20" descr="Photo Nov 09, 1 18 55 PM"/>
          <p:cNvPicPr preferRelativeResize="0"/>
          <p:nvPr/>
        </p:nvPicPr>
        <p:blipFill rotWithShape="1">
          <a:blip r:embed="rId3">
            <a:alphaModFix/>
          </a:blip>
          <a:srcRect/>
          <a:stretch/>
        </p:blipFill>
        <p:spPr>
          <a:xfrm rot="5400000">
            <a:off x="1026159" y="2298936"/>
            <a:ext cx="5247409" cy="3496651"/>
          </a:xfrm>
          <a:prstGeom prst="rect">
            <a:avLst/>
          </a:prstGeom>
          <a:noFill/>
          <a:ln w="28575" cap="flat" cmpd="sng">
            <a:solidFill>
              <a:srgbClr val="000000"/>
            </a:solidFill>
            <a:prstDash val="solid"/>
            <a:round/>
            <a:headEnd type="none" w="sm" len="sm"/>
            <a:tailEnd type="none" w="sm" len="sm"/>
          </a:ln>
        </p:spPr>
      </p:pic>
      <p:sp>
        <p:nvSpPr>
          <p:cNvPr id="661" name="Google Shape;661;ga99f89419e_0_20"/>
          <p:cNvSpPr txBox="1">
            <a:spLocks noGrp="1"/>
          </p:cNvSpPr>
          <p:nvPr>
            <p:ph type="title"/>
          </p:nvPr>
        </p:nvSpPr>
        <p:spPr>
          <a:xfrm>
            <a:off x="75531" y="166636"/>
            <a:ext cx="12116400" cy="798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4000">
                <a:solidFill>
                  <a:schemeClr val="lt1"/>
                </a:solidFill>
                <a:latin typeface="Calibri"/>
                <a:ea typeface="Calibri"/>
                <a:cs typeface="Calibri"/>
                <a:sym typeface="Calibri"/>
              </a:rPr>
              <a:t>Student Project: Self-Portrait Inspired by </a:t>
            </a:r>
            <a:r>
              <a:rPr lang="en-US" sz="4000" i="1">
                <a:solidFill>
                  <a:schemeClr val="lt1"/>
                </a:solidFill>
                <a:latin typeface="Calibri"/>
                <a:ea typeface="Calibri"/>
                <a:cs typeface="Calibri"/>
                <a:sym typeface="Calibri"/>
              </a:rPr>
              <a:t>L.A. Liberty</a:t>
            </a:r>
            <a:endParaRPr sz="4000" i="1">
              <a:solidFill>
                <a:schemeClr val="lt1"/>
              </a:solidFill>
              <a:latin typeface="Calibri"/>
              <a:ea typeface="Calibri"/>
              <a:cs typeface="Calibri"/>
              <a:sym typeface="Calibri"/>
            </a:endParaRPr>
          </a:p>
          <a:p>
            <a:pPr marL="0" lvl="0" indent="0" algn="l" rtl="0">
              <a:spcBef>
                <a:spcPts val="0"/>
              </a:spcBef>
              <a:spcAft>
                <a:spcPts val="0"/>
              </a:spcAft>
              <a:buNone/>
            </a:pPr>
            <a:endParaRPr/>
          </a:p>
        </p:txBody>
      </p:sp>
      <p:sp>
        <p:nvSpPr>
          <p:cNvPr id="662" name="Google Shape;662;ga99f89419e_0_20"/>
          <p:cNvSpPr txBox="1">
            <a:spLocks noGrp="1"/>
          </p:cNvSpPr>
          <p:nvPr>
            <p:ph type="body" idx="1"/>
          </p:nvPr>
        </p:nvSpPr>
        <p:spPr>
          <a:xfrm>
            <a:off x="7793800" y="2013000"/>
            <a:ext cx="3623100" cy="3493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3200" b="1">
                <a:solidFill>
                  <a:srgbClr val="000090"/>
                </a:solidFill>
                <a:latin typeface="Calibri"/>
                <a:ea typeface="Calibri"/>
                <a:cs typeface="Calibri"/>
                <a:sym typeface="Calibri"/>
              </a:rPr>
              <a:t>Step 6:</a:t>
            </a:r>
            <a:endParaRPr sz="3200" b="1">
              <a:solidFill>
                <a:srgbClr val="000090"/>
              </a:solidFill>
              <a:latin typeface="Calibri"/>
              <a:ea typeface="Calibri"/>
              <a:cs typeface="Calibri"/>
              <a:sym typeface="Calibri"/>
            </a:endParaRPr>
          </a:p>
          <a:p>
            <a:pPr marL="0" lvl="0" indent="0" algn="ctr" rtl="0">
              <a:spcBef>
                <a:spcPts val="0"/>
              </a:spcBef>
              <a:spcAft>
                <a:spcPts val="0"/>
              </a:spcAft>
              <a:buNone/>
            </a:pPr>
            <a:endParaRPr sz="3200" b="1">
              <a:solidFill>
                <a:srgbClr val="000090"/>
              </a:solidFill>
              <a:latin typeface="Calibri"/>
              <a:ea typeface="Calibri"/>
              <a:cs typeface="Calibri"/>
              <a:sym typeface="Calibri"/>
            </a:endParaRPr>
          </a:p>
          <a:p>
            <a:pPr marL="0" lvl="0" indent="0" algn="ctr" rtl="0">
              <a:spcBef>
                <a:spcPts val="0"/>
              </a:spcBef>
              <a:spcAft>
                <a:spcPts val="0"/>
              </a:spcAft>
              <a:buNone/>
            </a:pPr>
            <a:r>
              <a:rPr lang="en-US" sz="3200" b="1">
                <a:solidFill>
                  <a:srgbClr val="000090"/>
                </a:solidFill>
                <a:latin typeface="Calibri"/>
                <a:ea typeface="Calibri"/>
                <a:cs typeface="Calibri"/>
                <a:sym typeface="Calibri"/>
              </a:rPr>
              <a:t>Draw a line for the arm sleeve</a:t>
            </a:r>
            <a:endParaRPr sz="3200" b="1">
              <a:solidFill>
                <a:srgbClr val="000090"/>
              </a:solidFill>
              <a:latin typeface="Calibri"/>
              <a:ea typeface="Calibri"/>
              <a:cs typeface="Calibri"/>
              <a:sym typeface="Calibri"/>
            </a:endParaRPr>
          </a:p>
        </p:txBody>
      </p:sp>
      <p:pic>
        <p:nvPicPr>
          <p:cNvPr id="663" name="Google Shape;663;ga99f89419e_0_20" descr="Pacita Abad, ‘L.A. Liberty’, 1992, Pacita Abad Art Estate"/>
          <p:cNvPicPr preferRelativeResize="0"/>
          <p:nvPr/>
        </p:nvPicPr>
        <p:blipFill>
          <a:blip r:embed="rId4">
            <a:alphaModFix/>
          </a:blip>
          <a:stretch>
            <a:fillRect/>
          </a:stretch>
        </p:blipFill>
        <p:spPr>
          <a:xfrm>
            <a:off x="6098079" y="2624775"/>
            <a:ext cx="1601845" cy="2518485"/>
          </a:xfrm>
          <a:prstGeom prst="rect">
            <a:avLst/>
          </a:prstGeom>
          <a:noFill/>
          <a:ln w="28575" cap="flat" cmpd="sng">
            <a:solidFill>
              <a:srgbClr val="000000"/>
            </a:solidFill>
            <a:prstDash val="solid"/>
            <a:round/>
            <a:headEnd type="none" w="sm" len="sm"/>
            <a:tailEnd type="none" w="sm" len="sm"/>
          </a:ln>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667"/>
        <p:cNvGrpSpPr/>
        <p:nvPr/>
      </p:nvGrpSpPr>
      <p:grpSpPr>
        <a:xfrm>
          <a:off x="0" y="0"/>
          <a:ext cx="0" cy="0"/>
          <a:chOff x="0" y="0"/>
          <a:chExt cx="0" cy="0"/>
        </a:xfrm>
      </p:grpSpPr>
      <p:pic>
        <p:nvPicPr>
          <p:cNvPr id="668" name="Google Shape;668;ga99f89419e_0_24" descr="Photo Nov 09, 1 19 11 PM"/>
          <p:cNvPicPr preferRelativeResize="0"/>
          <p:nvPr/>
        </p:nvPicPr>
        <p:blipFill rotWithShape="1">
          <a:blip r:embed="rId3">
            <a:alphaModFix/>
          </a:blip>
          <a:srcRect/>
          <a:stretch/>
        </p:blipFill>
        <p:spPr>
          <a:xfrm rot="5400000">
            <a:off x="939069" y="2344462"/>
            <a:ext cx="5268188" cy="3405599"/>
          </a:xfrm>
          <a:prstGeom prst="rect">
            <a:avLst/>
          </a:prstGeom>
          <a:noFill/>
          <a:ln w="28575" cap="flat" cmpd="sng">
            <a:solidFill>
              <a:srgbClr val="000000"/>
            </a:solidFill>
            <a:prstDash val="solid"/>
            <a:round/>
            <a:headEnd type="none" w="sm" len="sm"/>
            <a:tailEnd type="none" w="sm" len="sm"/>
          </a:ln>
        </p:spPr>
      </p:pic>
      <p:sp>
        <p:nvSpPr>
          <p:cNvPr id="669" name="Google Shape;669;ga99f89419e_0_24"/>
          <p:cNvSpPr txBox="1">
            <a:spLocks noGrp="1"/>
          </p:cNvSpPr>
          <p:nvPr>
            <p:ph type="title"/>
          </p:nvPr>
        </p:nvSpPr>
        <p:spPr>
          <a:xfrm>
            <a:off x="75531" y="166636"/>
            <a:ext cx="12116400" cy="798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4000">
                <a:solidFill>
                  <a:schemeClr val="lt1"/>
                </a:solidFill>
                <a:latin typeface="Calibri"/>
                <a:ea typeface="Calibri"/>
                <a:cs typeface="Calibri"/>
                <a:sym typeface="Calibri"/>
              </a:rPr>
              <a:t>Student Project: Self-Portrait Inspired by </a:t>
            </a:r>
            <a:r>
              <a:rPr lang="en-US" sz="4000" i="1">
                <a:solidFill>
                  <a:schemeClr val="lt1"/>
                </a:solidFill>
                <a:latin typeface="Calibri"/>
                <a:ea typeface="Calibri"/>
                <a:cs typeface="Calibri"/>
                <a:sym typeface="Calibri"/>
              </a:rPr>
              <a:t>L.A. Liberty</a:t>
            </a:r>
            <a:endParaRPr sz="4000" i="1">
              <a:solidFill>
                <a:schemeClr val="lt1"/>
              </a:solidFill>
              <a:latin typeface="Calibri"/>
              <a:ea typeface="Calibri"/>
              <a:cs typeface="Calibri"/>
              <a:sym typeface="Calibri"/>
            </a:endParaRPr>
          </a:p>
          <a:p>
            <a:pPr marL="0" lvl="0" indent="0" algn="l" rtl="0">
              <a:spcBef>
                <a:spcPts val="0"/>
              </a:spcBef>
              <a:spcAft>
                <a:spcPts val="0"/>
              </a:spcAft>
              <a:buNone/>
            </a:pPr>
            <a:endParaRPr/>
          </a:p>
        </p:txBody>
      </p:sp>
      <p:sp>
        <p:nvSpPr>
          <p:cNvPr id="670" name="Google Shape;670;ga99f89419e_0_24"/>
          <p:cNvSpPr txBox="1">
            <a:spLocks noGrp="1"/>
          </p:cNvSpPr>
          <p:nvPr>
            <p:ph type="body" idx="1"/>
          </p:nvPr>
        </p:nvSpPr>
        <p:spPr>
          <a:xfrm>
            <a:off x="7793800" y="2013000"/>
            <a:ext cx="3623100" cy="3493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3200" b="1">
                <a:solidFill>
                  <a:srgbClr val="000090"/>
                </a:solidFill>
                <a:latin typeface="Calibri"/>
                <a:ea typeface="Calibri"/>
                <a:cs typeface="Calibri"/>
                <a:sym typeface="Calibri"/>
              </a:rPr>
              <a:t>Step 7:</a:t>
            </a:r>
            <a:endParaRPr sz="3200" b="1">
              <a:solidFill>
                <a:srgbClr val="000090"/>
              </a:solidFill>
              <a:latin typeface="Calibri"/>
              <a:ea typeface="Calibri"/>
              <a:cs typeface="Calibri"/>
              <a:sym typeface="Calibri"/>
            </a:endParaRPr>
          </a:p>
          <a:p>
            <a:pPr marL="0" lvl="0" indent="0" algn="ctr" rtl="0">
              <a:spcBef>
                <a:spcPts val="0"/>
              </a:spcBef>
              <a:spcAft>
                <a:spcPts val="0"/>
              </a:spcAft>
              <a:buNone/>
            </a:pPr>
            <a:endParaRPr sz="3200" b="1">
              <a:solidFill>
                <a:srgbClr val="000090"/>
              </a:solidFill>
              <a:latin typeface="Calibri"/>
              <a:ea typeface="Calibri"/>
              <a:cs typeface="Calibri"/>
              <a:sym typeface="Calibri"/>
            </a:endParaRPr>
          </a:p>
          <a:p>
            <a:pPr marL="0" lvl="0" indent="0" algn="ctr" rtl="0">
              <a:spcBef>
                <a:spcPts val="0"/>
              </a:spcBef>
              <a:spcAft>
                <a:spcPts val="0"/>
              </a:spcAft>
              <a:buNone/>
            </a:pPr>
            <a:r>
              <a:rPr lang="en-US" sz="3200" b="1">
                <a:solidFill>
                  <a:srgbClr val="000090"/>
                </a:solidFill>
                <a:latin typeface="Calibri"/>
                <a:ea typeface="Calibri"/>
                <a:cs typeface="Calibri"/>
                <a:sym typeface="Calibri"/>
              </a:rPr>
              <a:t>Draw a line for the rest of the arm </a:t>
            </a:r>
            <a:endParaRPr sz="3200" b="1">
              <a:solidFill>
                <a:srgbClr val="000090"/>
              </a:solidFill>
              <a:latin typeface="Calibri"/>
              <a:ea typeface="Calibri"/>
              <a:cs typeface="Calibri"/>
              <a:sym typeface="Calibri"/>
            </a:endParaRPr>
          </a:p>
        </p:txBody>
      </p:sp>
      <p:pic>
        <p:nvPicPr>
          <p:cNvPr id="671" name="Google Shape;671;ga99f89419e_0_24" descr="Pacita Abad, ‘L.A. Liberty’, 1992, Pacita Abad Art Estate"/>
          <p:cNvPicPr preferRelativeResize="0"/>
          <p:nvPr/>
        </p:nvPicPr>
        <p:blipFill>
          <a:blip r:embed="rId4">
            <a:alphaModFix/>
          </a:blip>
          <a:stretch>
            <a:fillRect/>
          </a:stretch>
        </p:blipFill>
        <p:spPr>
          <a:xfrm>
            <a:off x="6098079" y="2624775"/>
            <a:ext cx="1601845" cy="2518485"/>
          </a:xfrm>
          <a:prstGeom prst="rect">
            <a:avLst/>
          </a:prstGeom>
          <a:noFill/>
          <a:ln w="28575" cap="flat" cmpd="sng">
            <a:solidFill>
              <a:srgbClr val="000000"/>
            </a:solidFill>
            <a:prstDash val="solid"/>
            <a:round/>
            <a:headEnd type="none" w="sm" len="sm"/>
            <a:tailEnd type="none" w="sm" len="sm"/>
          </a:ln>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675"/>
        <p:cNvGrpSpPr/>
        <p:nvPr/>
      </p:nvGrpSpPr>
      <p:grpSpPr>
        <a:xfrm>
          <a:off x="0" y="0"/>
          <a:ext cx="0" cy="0"/>
          <a:chOff x="0" y="0"/>
          <a:chExt cx="0" cy="0"/>
        </a:xfrm>
      </p:grpSpPr>
      <p:pic>
        <p:nvPicPr>
          <p:cNvPr id="676" name="Google Shape;676;ga99f89419e_0_28" descr="Photo Nov 09, 1 19 25 PM"/>
          <p:cNvPicPr preferRelativeResize="0"/>
          <p:nvPr/>
        </p:nvPicPr>
        <p:blipFill rotWithShape="1">
          <a:blip r:embed="rId3">
            <a:alphaModFix/>
          </a:blip>
          <a:srcRect/>
          <a:stretch/>
        </p:blipFill>
        <p:spPr>
          <a:xfrm rot="5400000">
            <a:off x="896990" y="2417713"/>
            <a:ext cx="5247405" cy="3363005"/>
          </a:xfrm>
          <a:prstGeom prst="rect">
            <a:avLst/>
          </a:prstGeom>
          <a:noFill/>
          <a:ln w="28575" cap="flat" cmpd="sng">
            <a:solidFill>
              <a:srgbClr val="000000"/>
            </a:solidFill>
            <a:prstDash val="solid"/>
            <a:round/>
            <a:headEnd type="none" w="sm" len="sm"/>
            <a:tailEnd type="none" w="sm" len="sm"/>
          </a:ln>
        </p:spPr>
      </p:pic>
      <p:sp>
        <p:nvSpPr>
          <p:cNvPr id="677" name="Google Shape;677;ga99f89419e_0_28"/>
          <p:cNvSpPr txBox="1">
            <a:spLocks noGrp="1"/>
          </p:cNvSpPr>
          <p:nvPr>
            <p:ph type="title"/>
          </p:nvPr>
        </p:nvSpPr>
        <p:spPr>
          <a:xfrm>
            <a:off x="75531" y="166636"/>
            <a:ext cx="12116400" cy="798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4000">
                <a:solidFill>
                  <a:schemeClr val="lt1"/>
                </a:solidFill>
                <a:latin typeface="Calibri"/>
                <a:ea typeface="Calibri"/>
                <a:cs typeface="Calibri"/>
                <a:sym typeface="Calibri"/>
              </a:rPr>
              <a:t>Student Project: Self-Portrait Inspired by </a:t>
            </a:r>
            <a:r>
              <a:rPr lang="en-US" sz="4000" i="1">
                <a:solidFill>
                  <a:schemeClr val="lt1"/>
                </a:solidFill>
                <a:latin typeface="Calibri"/>
                <a:ea typeface="Calibri"/>
                <a:cs typeface="Calibri"/>
                <a:sym typeface="Calibri"/>
              </a:rPr>
              <a:t>L.A. Liberty</a:t>
            </a:r>
            <a:endParaRPr sz="4000" i="1">
              <a:solidFill>
                <a:schemeClr val="lt1"/>
              </a:solidFill>
              <a:latin typeface="Calibri"/>
              <a:ea typeface="Calibri"/>
              <a:cs typeface="Calibri"/>
              <a:sym typeface="Calibri"/>
            </a:endParaRPr>
          </a:p>
          <a:p>
            <a:pPr marL="0" lvl="0" indent="0" algn="l" rtl="0">
              <a:spcBef>
                <a:spcPts val="0"/>
              </a:spcBef>
              <a:spcAft>
                <a:spcPts val="0"/>
              </a:spcAft>
              <a:buNone/>
            </a:pPr>
            <a:endParaRPr/>
          </a:p>
        </p:txBody>
      </p:sp>
      <p:sp>
        <p:nvSpPr>
          <p:cNvPr id="678" name="Google Shape;678;ga99f89419e_0_28"/>
          <p:cNvSpPr txBox="1">
            <a:spLocks noGrp="1"/>
          </p:cNvSpPr>
          <p:nvPr>
            <p:ph type="body" idx="1"/>
          </p:nvPr>
        </p:nvSpPr>
        <p:spPr>
          <a:xfrm>
            <a:off x="7793800" y="2013000"/>
            <a:ext cx="3623100" cy="3493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3200" b="1">
                <a:solidFill>
                  <a:srgbClr val="000090"/>
                </a:solidFill>
                <a:latin typeface="Calibri"/>
                <a:ea typeface="Calibri"/>
                <a:cs typeface="Calibri"/>
                <a:sym typeface="Calibri"/>
              </a:rPr>
              <a:t>Step 8:</a:t>
            </a:r>
            <a:endParaRPr sz="3200" b="1">
              <a:solidFill>
                <a:srgbClr val="000090"/>
              </a:solidFill>
              <a:latin typeface="Calibri"/>
              <a:ea typeface="Calibri"/>
              <a:cs typeface="Calibri"/>
              <a:sym typeface="Calibri"/>
            </a:endParaRPr>
          </a:p>
          <a:p>
            <a:pPr marL="0" lvl="0" indent="0" algn="ctr" rtl="0">
              <a:spcBef>
                <a:spcPts val="0"/>
              </a:spcBef>
              <a:spcAft>
                <a:spcPts val="0"/>
              </a:spcAft>
              <a:buNone/>
            </a:pPr>
            <a:endParaRPr sz="3200" b="1">
              <a:solidFill>
                <a:srgbClr val="000090"/>
              </a:solidFill>
              <a:latin typeface="Calibri"/>
              <a:ea typeface="Calibri"/>
              <a:cs typeface="Calibri"/>
              <a:sym typeface="Calibri"/>
            </a:endParaRPr>
          </a:p>
          <a:p>
            <a:pPr marL="0" lvl="0" indent="0" algn="ctr" rtl="0">
              <a:spcBef>
                <a:spcPts val="0"/>
              </a:spcBef>
              <a:spcAft>
                <a:spcPts val="0"/>
              </a:spcAft>
              <a:buNone/>
            </a:pPr>
            <a:r>
              <a:rPr lang="en-US" sz="3200" b="1">
                <a:solidFill>
                  <a:srgbClr val="000090"/>
                </a:solidFill>
                <a:latin typeface="Calibri"/>
                <a:ea typeface="Calibri"/>
                <a:cs typeface="Calibri"/>
                <a:sym typeface="Calibri"/>
              </a:rPr>
              <a:t>Draw a line for the body</a:t>
            </a:r>
            <a:endParaRPr sz="3200" b="1">
              <a:solidFill>
                <a:srgbClr val="000090"/>
              </a:solidFill>
              <a:latin typeface="Calibri"/>
              <a:ea typeface="Calibri"/>
              <a:cs typeface="Calibri"/>
              <a:sym typeface="Calibri"/>
            </a:endParaRPr>
          </a:p>
        </p:txBody>
      </p:sp>
      <p:pic>
        <p:nvPicPr>
          <p:cNvPr id="679" name="Google Shape;679;ga99f89419e_0_28" descr="Pacita Abad, ‘L.A. Liberty’, 1992, Pacita Abad Art Estate"/>
          <p:cNvPicPr preferRelativeResize="0"/>
          <p:nvPr/>
        </p:nvPicPr>
        <p:blipFill>
          <a:blip r:embed="rId4">
            <a:alphaModFix/>
          </a:blip>
          <a:stretch>
            <a:fillRect/>
          </a:stretch>
        </p:blipFill>
        <p:spPr>
          <a:xfrm>
            <a:off x="6098079" y="2624775"/>
            <a:ext cx="1601845" cy="2518485"/>
          </a:xfrm>
          <a:prstGeom prst="rect">
            <a:avLst/>
          </a:prstGeom>
          <a:noFill/>
          <a:ln w="28575" cap="flat" cmpd="sng">
            <a:solidFill>
              <a:srgbClr val="000000"/>
            </a:solidFill>
            <a:prstDash val="solid"/>
            <a:round/>
            <a:headEnd type="none" w="sm" len="sm"/>
            <a:tailEnd type="none" w="sm" len="sm"/>
          </a:ln>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683"/>
        <p:cNvGrpSpPr/>
        <p:nvPr/>
      </p:nvGrpSpPr>
      <p:grpSpPr>
        <a:xfrm>
          <a:off x="0" y="0"/>
          <a:ext cx="0" cy="0"/>
          <a:chOff x="0" y="0"/>
          <a:chExt cx="0" cy="0"/>
        </a:xfrm>
      </p:grpSpPr>
      <p:pic>
        <p:nvPicPr>
          <p:cNvPr id="684" name="Google Shape;684;ga99f89419e_0_32" descr="Photo Nov 09, 1 19 40 PM"/>
          <p:cNvPicPr preferRelativeResize="0"/>
          <p:nvPr/>
        </p:nvPicPr>
        <p:blipFill rotWithShape="1">
          <a:blip r:embed="rId3">
            <a:alphaModFix/>
          </a:blip>
          <a:srcRect/>
          <a:stretch/>
        </p:blipFill>
        <p:spPr>
          <a:xfrm rot="5400000">
            <a:off x="853644" y="2367539"/>
            <a:ext cx="5257799" cy="3432175"/>
          </a:xfrm>
          <a:prstGeom prst="rect">
            <a:avLst/>
          </a:prstGeom>
          <a:noFill/>
          <a:ln w="28575" cap="flat" cmpd="sng">
            <a:solidFill>
              <a:srgbClr val="000000"/>
            </a:solidFill>
            <a:prstDash val="solid"/>
            <a:round/>
            <a:headEnd type="none" w="sm" len="sm"/>
            <a:tailEnd type="none" w="sm" len="sm"/>
          </a:ln>
        </p:spPr>
      </p:pic>
      <p:sp>
        <p:nvSpPr>
          <p:cNvPr id="685" name="Google Shape;685;ga99f89419e_0_32"/>
          <p:cNvSpPr txBox="1">
            <a:spLocks noGrp="1"/>
          </p:cNvSpPr>
          <p:nvPr>
            <p:ph type="title"/>
          </p:nvPr>
        </p:nvSpPr>
        <p:spPr>
          <a:xfrm>
            <a:off x="75531" y="166636"/>
            <a:ext cx="12116400" cy="798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4000">
                <a:solidFill>
                  <a:schemeClr val="lt1"/>
                </a:solidFill>
                <a:latin typeface="Calibri"/>
                <a:ea typeface="Calibri"/>
                <a:cs typeface="Calibri"/>
                <a:sym typeface="Calibri"/>
              </a:rPr>
              <a:t>Student Project: Self-Portrait Inspired by </a:t>
            </a:r>
            <a:r>
              <a:rPr lang="en-US" sz="4000" i="1">
                <a:solidFill>
                  <a:schemeClr val="lt1"/>
                </a:solidFill>
                <a:latin typeface="Calibri"/>
                <a:ea typeface="Calibri"/>
                <a:cs typeface="Calibri"/>
                <a:sym typeface="Calibri"/>
              </a:rPr>
              <a:t>L.A. Liberty</a:t>
            </a:r>
            <a:endParaRPr sz="4000" i="1">
              <a:solidFill>
                <a:schemeClr val="lt1"/>
              </a:solidFill>
              <a:latin typeface="Calibri"/>
              <a:ea typeface="Calibri"/>
              <a:cs typeface="Calibri"/>
              <a:sym typeface="Calibri"/>
            </a:endParaRPr>
          </a:p>
          <a:p>
            <a:pPr marL="0" lvl="0" indent="0" algn="l" rtl="0">
              <a:spcBef>
                <a:spcPts val="0"/>
              </a:spcBef>
              <a:spcAft>
                <a:spcPts val="0"/>
              </a:spcAft>
              <a:buNone/>
            </a:pPr>
            <a:endParaRPr/>
          </a:p>
        </p:txBody>
      </p:sp>
      <p:sp>
        <p:nvSpPr>
          <p:cNvPr id="686" name="Google Shape;686;ga99f89419e_0_32"/>
          <p:cNvSpPr txBox="1">
            <a:spLocks noGrp="1"/>
          </p:cNvSpPr>
          <p:nvPr>
            <p:ph type="body" idx="1"/>
          </p:nvPr>
        </p:nvSpPr>
        <p:spPr>
          <a:xfrm>
            <a:off x="7793800" y="2013000"/>
            <a:ext cx="3623100" cy="3493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3200" b="1">
                <a:solidFill>
                  <a:srgbClr val="000090"/>
                </a:solidFill>
                <a:latin typeface="Calibri"/>
                <a:ea typeface="Calibri"/>
                <a:cs typeface="Calibri"/>
                <a:sym typeface="Calibri"/>
              </a:rPr>
              <a:t>Step 9:</a:t>
            </a:r>
            <a:endParaRPr sz="3200" b="1">
              <a:solidFill>
                <a:srgbClr val="000090"/>
              </a:solidFill>
              <a:latin typeface="Calibri"/>
              <a:ea typeface="Calibri"/>
              <a:cs typeface="Calibri"/>
              <a:sym typeface="Calibri"/>
            </a:endParaRPr>
          </a:p>
          <a:p>
            <a:pPr marL="0" lvl="0" indent="0" algn="ctr" rtl="0">
              <a:spcBef>
                <a:spcPts val="0"/>
              </a:spcBef>
              <a:spcAft>
                <a:spcPts val="0"/>
              </a:spcAft>
              <a:buNone/>
            </a:pPr>
            <a:endParaRPr sz="3200" b="1">
              <a:solidFill>
                <a:srgbClr val="000090"/>
              </a:solidFill>
              <a:latin typeface="Calibri"/>
              <a:ea typeface="Calibri"/>
              <a:cs typeface="Calibri"/>
              <a:sym typeface="Calibri"/>
            </a:endParaRPr>
          </a:p>
          <a:p>
            <a:pPr marL="0" lvl="0" indent="0" algn="ctr" rtl="0">
              <a:spcBef>
                <a:spcPts val="0"/>
              </a:spcBef>
              <a:spcAft>
                <a:spcPts val="0"/>
              </a:spcAft>
              <a:buNone/>
            </a:pPr>
            <a:r>
              <a:rPr lang="en-US" sz="3200" b="1">
                <a:solidFill>
                  <a:srgbClr val="000090"/>
                </a:solidFill>
                <a:latin typeface="Calibri"/>
                <a:ea typeface="Calibri"/>
                <a:cs typeface="Calibri"/>
                <a:sym typeface="Calibri"/>
              </a:rPr>
              <a:t>Draw two lines for the arm going upwards</a:t>
            </a:r>
            <a:endParaRPr sz="3200" b="1">
              <a:solidFill>
                <a:srgbClr val="000090"/>
              </a:solidFill>
              <a:latin typeface="Calibri"/>
              <a:ea typeface="Calibri"/>
              <a:cs typeface="Calibri"/>
              <a:sym typeface="Calibri"/>
            </a:endParaRPr>
          </a:p>
        </p:txBody>
      </p:sp>
      <p:pic>
        <p:nvPicPr>
          <p:cNvPr id="687" name="Google Shape;687;ga99f89419e_0_32" descr="Pacita Abad, ‘L.A. Liberty’, 1992, Pacita Abad Art Estate"/>
          <p:cNvPicPr preferRelativeResize="0"/>
          <p:nvPr/>
        </p:nvPicPr>
        <p:blipFill>
          <a:blip r:embed="rId4">
            <a:alphaModFix/>
          </a:blip>
          <a:stretch>
            <a:fillRect/>
          </a:stretch>
        </p:blipFill>
        <p:spPr>
          <a:xfrm>
            <a:off x="6098079" y="2624775"/>
            <a:ext cx="1601845" cy="2518485"/>
          </a:xfrm>
          <a:prstGeom prst="rect">
            <a:avLst/>
          </a:prstGeom>
          <a:noFill/>
          <a:ln w="28575" cap="flat" cmpd="sng">
            <a:solidFill>
              <a:srgbClr val="000000"/>
            </a:solidFill>
            <a:prstDash val="solid"/>
            <a:round/>
            <a:headEnd type="none" w="sm" len="sm"/>
            <a:tailEnd type="none" w="sm" len="sm"/>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691"/>
        <p:cNvGrpSpPr/>
        <p:nvPr/>
      </p:nvGrpSpPr>
      <p:grpSpPr>
        <a:xfrm>
          <a:off x="0" y="0"/>
          <a:ext cx="0" cy="0"/>
          <a:chOff x="0" y="0"/>
          <a:chExt cx="0" cy="0"/>
        </a:xfrm>
      </p:grpSpPr>
      <p:pic>
        <p:nvPicPr>
          <p:cNvPr id="692" name="Google Shape;692;ga99f89419e_0_36" descr="Photo Nov 09, 1 19 59 PM"/>
          <p:cNvPicPr preferRelativeResize="0"/>
          <p:nvPr/>
        </p:nvPicPr>
        <p:blipFill rotWithShape="1">
          <a:blip r:embed="rId3">
            <a:alphaModFix/>
          </a:blip>
          <a:srcRect/>
          <a:stretch/>
        </p:blipFill>
        <p:spPr>
          <a:xfrm rot="5400000">
            <a:off x="742557" y="2065595"/>
            <a:ext cx="5554250" cy="3636819"/>
          </a:xfrm>
          <a:prstGeom prst="rect">
            <a:avLst/>
          </a:prstGeom>
          <a:noFill/>
          <a:ln w="28575" cap="flat" cmpd="sng">
            <a:solidFill>
              <a:srgbClr val="000000"/>
            </a:solidFill>
            <a:prstDash val="solid"/>
            <a:round/>
            <a:headEnd type="none" w="sm" len="sm"/>
            <a:tailEnd type="none" w="sm" len="sm"/>
          </a:ln>
        </p:spPr>
      </p:pic>
      <p:sp>
        <p:nvSpPr>
          <p:cNvPr id="693" name="Google Shape;693;ga99f89419e_0_36"/>
          <p:cNvSpPr txBox="1">
            <a:spLocks noGrp="1"/>
          </p:cNvSpPr>
          <p:nvPr>
            <p:ph type="title"/>
          </p:nvPr>
        </p:nvSpPr>
        <p:spPr>
          <a:xfrm>
            <a:off x="75531" y="166636"/>
            <a:ext cx="12116400" cy="798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4000">
                <a:solidFill>
                  <a:schemeClr val="lt1"/>
                </a:solidFill>
                <a:latin typeface="Calibri"/>
                <a:ea typeface="Calibri"/>
                <a:cs typeface="Calibri"/>
                <a:sym typeface="Calibri"/>
              </a:rPr>
              <a:t>Student Project: Self-Portrait Inspired by </a:t>
            </a:r>
            <a:r>
              <a:rPr lang="en-US" sz="4000" i="1">
                <a:solidFill>
                  <a:schemeClr val="lt1"/>
                </a:solidFill>
                <a:latin typeface="Calibri"/>
                <a:ea typeface="Calibri"/>
                <a:cs typeface="Calibri"/>
                <a:sym typeface="Calibri"/>
              </a:rPr>
              <a:t>L.A. Liberty</a:t>
            </a:r>
            <a:endParaRPr sz="4000" i="1">
              <a:solidFill>
                <a:schemeClr val="lt1"/>
              </a:solidFill>
              <a:latin typeface="Calibri"/>
              <a:ea typeface="Calibri"/>
              <a:cs typeface="Calibri"/>
              <a:sym typeface="Calibri"/>
            </a:endParaRPr>
          </a:p>
          <a:p>
            <a:pPr marL="0" lvl="0" indent="0" algn="l" rtl="0">
              <a:spcBef>
                <a:spcPts val="0"/>
              </a:spcBef>
              <a:spcAft>
                <a:spcPts val="0"/>
              </a:spcAft>
              <a:buNone/>
            </a:pPr>
            <a:endParaRPr/>
          </a:p>
        </p:txBody>
      </p:sp>
      <p:sp>
        <p:nvSpPr>
          <p:cNvPr id="694" name="Google Shape;694;ga99f89419e_0_36"/>
          <p:cNvSpPr txBox="1">
            <a:spLocks noGrp="1"/>
          </p:cNvSpPr>
          <p:nvPr>
            <p:ph type="body" idx="1"/>
          </p:nvPr>
        </p:nvSpPr>
        <p:spPr>
          <a:xfrm>
            <a:off x="7793800" y="2013000"/>
            <a:ext cx="3623100" cy="3493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3200" b="1">
                <a:solidFill>
                  <a:srgbClr val="000090"/>
                </a:solidFill>
                <a:latin typeface="Calibri"/>
                <a:ea typeface="Calibri"/>
                <a:cs typeface="Calibri"/>
                <a:sym typeface="Calibri"/>
              </a:rPr>
              <a:t>Step 10:</a:t>
            </a:r>
            <a:endParaRPr sz="3200" b="1">
              <a:solidFill>
                <a:srgbClr val="000090"/>
              </a:solidFill>
              <a:latin typeface="Calibri"/>
              <a:ea typeface="Calibri"/>
              <a:cs typeface="Calibri"/>
              <a:sym typeface="Calibri"/>
            </a:endParaRPr>
          </a:p>
          <a:p>
            <a:pPr marL="0" lvl="0" indent="0" algn="ctr" rtl="0">
              <a:spcBef>
                <a:spcPts val="0"/>
              </a:spcBef>
              <a:spcAft>
                <a:spcPts val="0"/>
              </a:spcAft>
              <a:buNone/>
            </a:pPr>
            <a:endParaRPr sz="3200" b="1">
              <a:solidFill>
                <a:srgbClr val="000090"/>
              </a:solidFill>
              <a:latin typeface="Calibri"/>
              <a:ea typeface="Calibri"/>
              <a:cs typeface="Calibri"/>
              <a:sym typeface="Calibri"/>
            </a:endParaRPr>
          </a:p>
          <a:p>
            <a:pPr marL="0" lvl="0" indent="0" algn="ctr" rtl="0">
              <a:spcBef>
                <a:spcPts val="0"/>
              </a:spcBef>
              <a:spcAft>
                <a:spcPts val="0"/>
              </a:spcAft>
              <a:buNone/>
            </a:pPr>
            <a:r>
              <a:rPr lang="en-US" sz="3200" b="1">
                <a:solidFill>
                  <a:srgbClr val="000090"/>
                </a:solidFill>
                <a:latin typeface="Calibri"/>
                <a:ea typeface="Calibri"/>
                <a:cs typeface="Calibri"/>
                <a:sym typeface="Calibri"/>
              </a:rPr>
              <a:t>Draw two curved lines to show the drapery of the Statue of Liberty</a:t>
            </a:r>
            <a:endParaRPr sz="3200" b="1">
              <a:solidFill>
                <a:srgbClr val="000090"/>
              </a:solidFill>
              <a:latin typeface="Calibri"/>
              <a:ea typeface="Calibri"/>
              <a:cs typeface="Calibri"/>
              <a:sym typeface="Calibri"/>
            </a:endParaRPr>
          </a:p>
        </p:txBody>
      </p:sp>
      <p:pic>
        <p:nvPicPr>
          <p:cNvPr id="695" name="Google Shape;695;ga99f89419e_0_36" descr="Pacita Abad, ‘L.A. Liberty’, 1992, Pacita Abad Art Estate"/>
          <p:cNvPicPr preferRelativeResize="0"/>
          <p:nvPr/>
        </p:nvPicPr>
        <p:blipFill>
          <a:blip r:embed="rId4">
            <a:alphaModFix/>
          </a:blip>
          <a:stretch>
            <a:fillRect/>
          </a:stretch>
        </p:blipFill>
        <p:spPr>
          <a:xfrm>
            <a:off x="6098079" y="2624775"/>
            <a:ext cx="1601845" cy="2518485"/>
          </a:xfrm>
          <a:prstGeom prst="rect">
            <a:avLst/>
          </a:prstGeom>
          <a:noFill/>
          <a:ln w="28575" cap="flat" cmpd="sng">
            <a:solidFill>
              <a:srgbClr val="000000"/>
            </a:solidFill>
            <a:prstDash val="solid"/>
            <a:round/>
            <a:headEnd type="none" w="sm" len="sm"/>
            <a:tailEnd type="none" w="sm" len="sm"/>
          </a:ln>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699"/>
        <p:cNvGrpSpPr/>
        <p:nvPr/>
      </p:nvGrpSpPr>
      <p:grpSpPr>
        <a:xfrm>
          <a:off x="0" y="0"/>
          <a:ext cx="0" cy="0"/>
          <a:chOff x="0" y="0"/>
          <a:chExt cx="0" cy="0"/>
        </a:xfrm>
      </p:grpSpPr>
      <p:pic>
        <p:nvPicPr>
          <p:cNvPr id="700" name="Google Shape;700;ga99f89419e_0_40" descr="Photo Nov 09, 1 26 50 PM"/>
          <p:cNvPicPr preferRelativeResize="0"/>
          <p:nvPr/>
        </p:nvPicPr>
        <p:blipFill rotWithShape="1">
          <a:blip r:embed="rId3">
            <a:alphaModFix/>
          </a:blip>
          <a:srcRect/>
          <a:stretch/>
        </p:blipFill>
        <p:spPr>
          <a:xfrm rot="5400000">
            <a:off x="876035" y="2278316"/>
            <a:ext cx="5268188" cy="3475542"/>
          </a:xfrm>
          <a:prstGeom prst="rect">
            <a:avLst/>
          </a:prstGeom>
          <a:noFill/>
          <a:ln w="28575" cap="flat" cmpd="sng">
            <a:solidFill>
              <a:srgbClr val="000000"/>
            </a:solidFill>
            <a:prstDash val="solid"/>
            <a:round/>
            <a:headEnd type="none" w="sm" len="sm"/>
            <a:tailEnd type="none" w="sm" len="sm"/>
          </a:ln>
        </p:spPr>
      </p:pic>
      <p:sp>
        <p:nvSpPr>
          <p:cNvPr id="701" name="Google Shape;701;ga99f89419e_0_40"/>
          <p:cNvSpPr txBox="1">
            <a:spLocks noGrp="1"/>
          </p:cNvSpPr>
          <p:nvPr>
            <p:ph type="title"/>
          </p:nvPr>
        </p:nvSpPr>
        <p:spPr>
          <a:xfrm>
            <a:off x="75531" y="166636"/>
            <a:ext cx="12116400" cy="798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4000">
                <a:solidFill>
                  <a:schemeClr val="lt1"/>
                </a:solidFill>
                <a:latin typeface="Calibri"/>
                <a:ea typeface="Calibri"/>
                <a:cs typeface="Calibri"/>
                <a:sym typeface="Calibri"/>
              </a:rPr>
              <a:t>Student Project: Self-Portrait Inspired by </a:t>
            </a:r>
            <a:r>
              <a:rPr lang="en-US" sz="4000" i="1">
                <a:solidFill>
                  <a:schemeClr val="lt1"/>
                </a:solidFill>
                <a:latin typeface="Calibri"/>
                <a:ea typeface="Calibri"/>
                <a:cs typeface="Calibri"/>
                <a:sym typeface="Calibri"/>
              </a:rPr>
              <a:t>L.A. Liberty</a:t>
            </a:r>
            <a:endParaRPr sz="4000" i="1">
              <a:solidFill>
                <a:schemeClr val="lt1"/>
              </a:solidFill>
              <a:latin typeface="Calibri"/>
              <a:ea typeface="Calibri"/>
              <a:cs typeface="Calibri"/>
              <a:sym typeface="Calibri"/>
            </a:endParaRPr>
          </a:p>
          <a:p>
            <a:pPr marL="0" lvl="0" indent="0" algn="l" rtl="0">
              <a:spcBef>
                <a:spcPts val="0"/>
              </a:spcBef>
              <a:spcAft>
                <a:spcPts val="0"/>
              </a:spcAft>
              <a:buNone/>
            </a:pPr>
            <a:endParaRPr/>
          </a:p>
        </p:txBody>
      </p:sp>
      <p:sp>
        <p:nvSpPr>
          <p:cNvPr id="702" name="Google Shape;702;ga99f89419e_0_40"/>
          <p:cNvSpPr txBox="1">
            <a:spLocks noGrp="1"/>
          </p:cNvSpPr>
          <p:nvPr>
            <p:ph type="body" idx="1"/>
          </p:nvPr>
        </p:nvSpPr>
        <p:spPr>
          <a:xfrm>
            <a:off x="7793800" y="2013000"/>
            <a:ext cx="3623100" cy="3493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3200" b="1">
                <a:solidFill>
                  <a:srgbClr val="000090"/>
                </a:solidFill>
                <a:latin typeface="Calibri"/>
                <a:ea typeface="Calibri"/>
                <a:cs typeface="Calibri"/>
                <a:sym typeface="Calibri"/>
              </a:rPr>
              <a:t>Step 11:</a:t>
            </a:r>
            <a:endParaRPr sz="3200" b="1">
              <a:solidFill>
                <a:srgbClr val="000090"/>
              </a:solidFill>
              <a:latin typeface="Calibri"/>
              <a:ea typeface="Calibri"/>
              <a:cs typeface="Calibri"/>
              <a:sym typeface="Calibri"/>
            </a:endParaRPr>
          </a:p>
          <a:p>
            <a:pPr marL="0" lvl="0" indent="0" algn="ctr" rtl="0">
              <a:spcBef>
                <a:spcPts val="0"/>
              </a:spcBef>
              <a:spcAft>
                <a:spcPts val="0"/>
              </a:spcAft>
              <a:buNone/>
            </a:pPr>
            <a:endParaRPr sz="3200" b="1">
              <a:solidFill>
                <a:srgbClr val="000090"/>
              </a:solidFill>
              <a:latin typeface="Calibri"/>
              <a:ea typeface="Calibri"/>
              <a:cs typeface="Calibri"/>
              <a:sym typeface="Calibri"/>
            </a:endParaRPr>
          </a:p>
          <a:p>
            <a:pPr marL="0" lvl="0" indent="0" algn="ctr" rtl="0">
              <a:spcBef>
                <a:spcPts val="0"/>
              </a:spcBef>
              <a:spcAft>
                <a:spcPts val="0"/>
              </a:spcAft>
              <a:buNone/>
            </a:pPr>
            <a:r>
              <a:rPr lang="en-US" sz="3200" b="1">
                <a:solidFill>
                  <a:srgbClr val="000090"/>
                </a:solidFill>
                <a:latin typeface="Calibri"/>
                <a:ea typeface="Calibri"/>
                <a:cs typeface="Calibri"/>
                <a:sym typeface="Calibri"/>
              </a:rPr>
              <a:t>Draw the symbols you chose to represent you. There should be one on your head, and one for each hand.</a:t>
            </a:r>
            <a:endParaRPr sz="3200" b="1">
              <a:solidFill>
                <a:srgbClr val="000090"/>
              </a:solidFill>
              <a:latin typeface="Calibri"/>
              <a:ea typeface="Calibri"/>
              <a:cs typeface="Calibri"/>
              <a:sym typeface="Calibri"/>
            </a:endParaRPr>
          </a:p>
        </p:txBody>
      </p:sp>
      <p:pic>
        <p:nvPicPr>
          <p:cNvPr id="703" name="Google Shape;703;ga99f89419e_0_40" descr="Pacita Abad, ‘L.A. Liberty’, 1992, Pacita Abad Art Estate"/>
          <p:cNvPicPr preferRelativeResize="0"/>
          <p:nvPr/>
        </p:nvPicPr>
        <p:blipFill>
          <a:blip r:embed="rId4">
            <a:alphaModFix/>
          </a:blip>
          <a:stretch>
            <a:fillRect/>
          </a:stretch>
        </p:blipFill>
        <p:spPr>
          <a:xfrm>
            <a:off x="6098079" y="2624775"/>
            <a:ext cx="1601845" cy="2518485"/>
          </a:xfrm>
          <a:prstGeom prst="rect">
            <a:avLst/>
          </a:prstGeom>
          <a:noFill/>
          <a:ln w="28575" cap="flat" cmpd="sng">
            <a:solidFill>
              <a:srgbClr val="000000"/>
            </a:solidFill>
            <a:prstDash val="solid"/>
            <a:round/>
            <a:headEnd type="none" w="sm" len="sm"/>
            <a:tailEnd type="none" w="sm" len="sm"/>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Google Shape;93;gb0ce82024c_0_8"/>
          <p:cNvSpPr txBox="1">
            <a:spLocks noGrp="1"/>
          </p:cNvSpPr>
          <p:nvPr>
            <p:ph type="title"/>
          </p:nvPr>
        </p:nvSpPr>
        <p:spPr>
          <a:xfrm>
            <a:off x="75532" y="982227"/>
            <a:ext cx="12116400" cy="598500"/>
          </a:xfrm>
          <a:prstGeom prst="rect">
            <a:avLst/>
          </a:prstGeom>
          <a:noFill/>
          <a:ln>
            <a:noFill/>
          </a:ln>
        </p:spPr>
        <p:txBody>
          <a:bodyPr spcFirstLastPara="1" wrap="square" lIns="68550" tIns="34275" rIns="68550" bIns="34275" anchor="t" anchorCtr="0">
            <a:noAutofit/>
          </a:bodyPr>
          <a:lstStyle/>
          <a:p>
            <a:pPr marL="0" marR="0" lvl="0" indent="0" algn="ctr" rtl="0">
              <a:lnSpc>
                <a:spcPct val="90000"/>
              </a:lnSpc>
              <a:spcBef>
                <a:spcPts val="0"/>
              </a:spcBef>
              <a:spcAft>
                <a:spcPts val="0"/>
              </a:spcAft>
              <a:buClr>
                <a:srgbClr val="FFFFFF"/>
              </a:buClr>
              <a:buSzPts val="4000"/>
              <a:buFont typeface="Calibri"/>
              <a:buNone/>
            </a:pPr>
            <a:r>
              <a:rPr lang="en-US"/>
              <a:t>Standards</a:t>
            </a:r>
            <a:endParaRPr/>
          </a:p>
        </p:txBody>
      </p:sp>
      <p:sp>
        <p:nvSpPr>
          <p:cNvPr id="94" name="Google Shape;94;gb0ce82024c_0_8"/>
          <p:cNvSpPr txBox="1">
            <a:spLocks noGrp="1"/>
          </p:cNvSpPr>
          <p:nvPr>
            <p:ph type="body" idx="1"/>
          </p:nvPr>
        </p:nvSpPr>
        <p:spPr>
          <a:xfrm>
            <a:off x="1338531" y="2279191"/>
            <a:ext cx="10198800" cy="1976100"/>
          </a:xfrm>
          <a:prstGeom prst="rect">
            <a:avLst/>
          </a:prstGeom>
          <a:noFill/>
          <a:ln>
            <a:noFill/>
          </a:ln>
        </p:spPr>
        <p:txBody>
          <a:bodyPr spcFirstLastPara="1" wrap="square" lIns="68550" tIns="34275" rIns="68550" bIns="34275" anchor="t" anchorCtr="0">
            <a:noAutofit/>
          </a:bodyPr>
          <a:lstStyle/>
          <a:p>
            <a:pPr marL="0" lvl="0" indent="0" algn="l" rtl="0">
              <a:lnSpc>
                <a:spcPct val="90000"/>
              </a:lnSpc>
              <a:spcBef>
                <a:spcPts val="0"/>
              </a:spcBef>
              <a:spcAft>
                <a:spcPts val="0"/>
              </a:spcAft>
              <a:buSzPts val="2500"/>
              <a:buNone/>
            </a:pPr>
            <a:endParaRPr sz="2500"/>
          </a:p>
          <a:p>
            <a:pPr marL="457200" lvl="0" indent="-387350" algn="l" rtl="0">
              <a:lnSpc>
                <a:spcPct val="90000"/>
              </a:lnSpc>
              <a:spcBef>
                <a:spcPts val="0"/>
              </a:spcBef>
              <a:spcAft>
                <a:spcPts val="0"/>
              </a:spcAft>
              <a:buSzPts val="2500"/>
              <a:buChar char="-"/>
            </a:pPr>
            <a:r>
              <a:rPr lang="en-US"/>
              <a:t>Students will view and identify examples of symbols</a:t>
            </a:r>
            <a:endParaRPr/>
          </a:p>
          <a:p>
            <a:pPr marL="457200" lvl="0" indent="-387350" algn="l" rtl="0">
              <a:lnSpc>
                <a:spcPct val="90000"/>
              </a:lnSpc>
              <a:spcBef>
                <a:spcPts val="0"/>
              </a:spcBef>
              <a:spcAft>
                <a:spcPts val="0"/>
              </a:spcAft>
              <a:buSzPts val="2500"/>
              <a:buChar char="-"/>
            </a:pPr>
            <a:r>
              <a:rPr lang="en-US"/>
              <a:t>Students will explore how symbols are used</a:t>
            </a:r>
            <a:endParaRPr/>
          </a:p>
          <a:p>
            <a:pPr marL="457200" lvl="0" indent="-387350" algn="l" rtl="0">
              <a:lnSpc>
                <a:spcPct val="90000"/>
              </a:lnSpc>
              <a:spcBef>
                <a:spcPts val="0"/>
              </a:spcBef>
              <a:spcAft>
                <a:spcPts val="0"/>
              </a:spcAft>
              <a:buSzPts val="2500"/>
              <a:buChar char="-"/>
            </a:pPr>
            <a:r>
              <a:rPr lang="en-US"/>
              <a:t>Students will identify and explore primary sources</a:t>
            </a:r>
            <a:endParaRPr/>
          </a:p>
          <a:p>
            <a:pPr marL="0" lvl="0" indent="0" algn="l" rtl="0">
              <a:lnSpc>
                <a:spcPct val="90000"/>
              </a:lnSpc>
              <a:spcBef>
                <a:spcPts val="0"/>
              </a:spcBef>
              <a:spcAft>
                <a:spcPts val="0"/>
              </a:spcAft>
              <a:buSzPts val="2500"/>
              <a:buNone/>
            </a:pPr>
            <a:endParaRPr/>
          </a:p>
          <a:p>
            <a:pPr marL="0" lvl="0" indent="0" algn="l" rtl="0">
              <a:lnSpc>
                <a:spcPct val="90000"/>
              </a:lnSpc>
              <a:spcBef>
                <a:spcPts val="0"/>
              </a:spcBef>
              <a:spcAft>
                <a:spcPts val="0"/>
              </a:spcAft>
              <a:buSzPts val="2500"/>
              <a:buNone/>
            </a:pPr>
            <a:r>
              <a:rPr lang="en-US"/>
              <a:t>Materials Needed:</a:t>
            </a:r>
            <a:endParaRPr/>
          </a:p>
          <a:p>
            <a:pPr marL="457200" lvl="0" indent="-387350" algn="l" rtl="0">
              <a:lnSpc>
                <a:spcPct val="90000"/>
              </a:lnSpc>
              <a:spcBef>
                <a:spcPts val="0"/>
              </a:spcBef>
              <a:spcAft>
                <a:spcPts val="0"/>
              </a:spcAft>
              <a:buSzPts val="2500"/>
              <a:buChar char="-"/>
            </a:pPr>
            <a:r>
              <a:rPr lang="en-US"/>
              <a:t>Pencil</a:t>
            </a:r>
            <a:endParaRPr/>
          </a:p>
          <a:p>
            <a:pPr marL="457200" lvl="0" indent="-387350" algn="l" rtl="0">
              <a:lnSpc>
                <a:spcPct val="90000"/>
              </a:lnSpc>
              <a:spcBef>
                <a:spcPts val="0"/>
              </a:spcBef>
              <a:spcAft>
                <a:spcPts val="0"/>
              </a:spcAft>
              <a:buSzPts val="2500"/>
              <a:buChar char="-"/>
            </a:pPr>
            <a:r>
              <a:rPr lang="en-US"/>
              <a:t>Handout on Symbols</a:t>
            </a:r>
            <a:endParaRPr/>
          </a:p>
          <a:p>
            <a:pPr marL="457200" lvl="0" indent="-387350" algn="l" rtl="0">
              <a:lnSpc>
                <a:spcPct val="90000"/>
              </a:lnSpc>
              <a:spcBef>
                <a:spcPts val="0"/>
              </a:spcBef>
              <a:spcAft>
                <a:spcPts val="0"/>
              </a:spcAft>
              <a:buSzPts val="2500"/>
              <a:buChar char="-"/>
            </a:pPr>
            <a:r>
              <a:rPr lang="en-US"/>
              <a:t>Analyze an Artwork Worksheet</a:t>
            </a:r>
            <a:endParaRPr/>
          </a:p>
        </p:txBody>
      </p:sp>
      <p:sp>
        <p:nvSpPr>
          <p:cNvPr id="95" name="Google Shape;95;gb0ce82024c_0_8"/>
          <p:cNvSpPr txBox="1">
            <a:spLocks noGrp="1"/>
          </p:cNvSpPr>
          <p:nvPr>
            <p:ph type="body" idx="2"/>
          </p:nvPr>
        </p:nvSpPr>
        <p:spPr>
          <a:xfrm>
            <a:off x="1338531" y="1410209"/>
            <a:ext cx="9590400" cy="441000"/>
          </a:xfrm>
          <a:prstGeom prst="rect">
            <a:avLst/>
          </a:prstGeom>
          <a:noFill/>
          <a:ln>
            <a:noFill/>
          </a:ln>
        </p:spPr>
        <p:txBody>
          <a:bodyPr spcFirstLastPara="1" wrap="square" lIns="68550" tIns="34275" rIns="68550" bIns="34275" anchor="t" anchorCtr="0">
            <a:noAutofit/>
          </a:bodyPr>
          <a:lstStyle/>
          <a:p>
            <a:pPr marL="0" lvl="0" indent="0" algn="l" rtl="0">
              <a:lnSpc>
                <a:spcPct val="90000"/>
              </a:lnSpc>
              <a:spcBef>
                <a:spcPts val="750"/>
              </a:spcBef>
              <a:spcAft>
                <a:spcPts val="0"/>
              </a:spcAft>
              <a:buSzPts val="3200"/>
              <a:buNone/>
            </a:pPr>
            <a:r>
              <a:rPr lang="en-US"/>
              <a:t>Slides</a:t>
            </a:r>
            <a:r>
              <a:rPr lang="en-US" sz="3200"/>
              <a:t>: 8-20</a:t>
            </a:r>
            <a:endParaRPr/>
          </a:p>
        </p:txBody>
      </p:sp>
      <p:sp>
        <p:nvSpPr>
          <p:cNvPr id="96" name="Google Shape;96;gb0ce82024c_0_8"/>
          <p:cNvSpPr txBox="1"/>
          <p:nvPr/>
        </p:nvSpPr>
        <p:spPr>
          <a:xfrm>
            <a:off x="100708" y="76201"/>
            <a:ext cx="12069300" cy="7014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4000"/>
              <a:buFont typeface="Calibri"/>
              <a:buNone/>
            </a:pPr>
            <a:r>
              <a:rPr lang="en-US" sz="4000" b="1" i="0" u="none" strike="noStrike" cap="none">
                <a:solidFill>
                  <a:srgbClr val="FFFFFF"/>
                </a:solidFill>
                <a:latin typeface="Calibri"/>
                <a:ea typeface="Calibri"/>
                <a:cs typeface="Calibri"/>
                <a:sym typeface="Calibri"/>
              </a:rPr>
              <a:t>Key Question </a:t>
            </a:r>
            <a:r>
              <a:rPr lang="en-US" sz="4000" b="1">
                <a:solidFill>
                  <a:srgbClr val="FFFFFF"/>
                </a:solidFill>
                <a:latin typeface="Calibri"/>
                <a:ea typeface="Calibri"/>
                <a:cs typeface="Calibri"/>
                <a:sym typeface="Calibri"/>
              </a:rPr>
              <a:t>#1</a:t>
            </a:r>
            <a:r>
              <a:rPr lang="en-US" sz="4000" b="1" i="0" u="none" strike="noStrike" cap="none">
                <a:solidFill>
                  <a:srgbClr val="FFFFFF"/>
                </a:solidFill>
                <a:latin typeface="Calibri"/>
                <a:ea typeface="Calibri"/>
                <a:cs typeface="Calibri"/>
                <a:sym typeface="Calibri"/>
              </a:rPr>
              <a:t>: What is a symbol?</a:t>
            </a:r>
            <a:endParaRPr sz="4000"/>
          </a:p>
        </p:txBody>
      </p:sp>
      <p:sp>
        <p:nvSpPr>
          <p:cNvPr id="97" name="Google Shape;97;gb0ce82024c_0_8"/>
          <p:cNvSpPr txBox="1"/>
          <p:nvPr/>
        </p:nvSpPr>
        <p:spPr>
          <a:xfrm>
            <a:off x="-2440800" y="4077900"/>
            <a:ext cx="1371600" cy="45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t>40</a:t>
            </a:r>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707"/>
        <p:cNvGrpSpPr/>
        <p:nvPr/>
      </p:nvGrpSpPr>
      <p:grpSpPr>
        <a:xfrm>
          <a:off x="0" y="0"/>
          <a:ext cx="0" cy="0"/>
          <a:chOff x="0" y="0"/>
          <a:chExt cx="0" cy="0"/>
        </a:xfrm>
      </p:grpSpPr>
      <p:pic>
        <p:nvPicPr>
          <p:cNvPr id="708" name="Google Shape;708;ga99f89419e_0_171" descr="Photo Nov 09, 1 26 50 PM"/>
          <p:cNvPicPr preferRelativeResize="0"/>
          <p:nvPr/>
        </p:nvPicPr>
        <p:blipFill rotWithShape="1">
          <a:blip r:embed="rId3">
            <a:alphaModFix/>
          </a:blip>
          <a:srcRect/>
          <a:stretch/>
        </p:blipFill>
        <p:spPr>
          <a:xfrm rot="5400000">
            <a:off x="-288365" y="2268441"/>
            <a:ext cx="5268188" cy="3475542"/>
          </a:xfrm>
          <a:prstGeom prst="rect">
            <a:avLst/>
          </a:prstGeom>
          <a:noFill/>
          <a:ln w="28575" cap="flat" cmpd="sng">
            <a:solidFill>
              <a:srgbClr val="000000"/>
            </a:solidFill>
            <a:prstDash val="solid"/>
            <a:round/>
            <a:headEnd type="none" w="sm" len="sm"/>
            <a:tailEnd type="none" w="sm" len="sm"/>
          </a:ln>
        </p:spPr>
      </p:pic>
      <p:sp>
        <p:nvSpPr>
          <p:cNvPr id="709" name="Google Shape;709;ga99f89419e_0_171"/>
          <p:cNvSpPr txBox="1">
            <a:spLocks noGrp="1"/>
          </p:cNvSpPr>
          <p:nvPr>
            <p:ph type="title"/>
          </p:nvPr>
        </p:nvSpPr>
        <p:spPr>
          <a:xfrm>
            <a:off x="75531" y="166636"/>
            <a:ext cx="12116400" cy="798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4000">
                <a:solidFill>
                  <a:schemeClr val="lt1"/>
                </a:solidFill>
                <a:latin typeface="Calibri"/>
                <a:ea typeface="Calibri"/>
                <a:cs typeface="Calibri"/>
                <a:sym typeface="Calibri"/>
              </a:rPr>
              <a:t>Student Project: Self-Portrait Inspired by </a:t>
            </a:r>
            <a:r>
              <a:rPr lang="en-US" sz="4000" i="1">
                <a:solidFill>
                  <a:schemeClr val="lt1"/>
                </a:solidFill>
                <a:latin typeface="Calibri"/>
                <a:ea typeface="Calibri"/>
                <a:cs typeface="Calibri"/>
                <a:sym typeface="Calibri"/>
              </a:rPr>
              <a:t>L.A. Liberty</a:t>
            </a:r>
            <a:endParaRPr sz="4000" i="1">
              <a:solidFill>
                <a:schemeClr val="lt1"/>
              </a:solidFill>
              <a:latin typeface="Calibri"/>
              <a:ea typeface="Calibri"/>
              <a:cs typeface="Calibri"/>
              <a:sym typeface="Calibri"/>
            </a:endParaRPr>
          </a:p>
          <a:p>
            <a:pPr marL="0" lvl="0" indent="0" algn="l" rtl="0">
              <a:spcBef>
                <a:spcPts val="0"/>
              </a:spcBef>
              <a:spcAft>
                <a:spcPts val="0"/>
              </a:spcAft>
              <a:buNone/>
            </a:pPr>
            <a:endParaRPr/>
          </a:p>
        </p:txBody>
      </p:sp>
      <p:sp>
        <p:nvSpPr>
          <p:cNvPr id="710" name="Google Shape;710;ga99f89419e_0_171"/>
          <p:cNvSpPr txBox="1">
            <a:spLocks noGrp="1"/>
          </p:cNvSpPr>
          <p:nvPr>
            <p:ph type="body" idx="1"/>
          </p:nvPr>
        </p:nvSpPr>
        <p:spPr>
          <a:xfrm>
            <a:off x="7450075" y="1835325"/>
            <a:ext cx="4479900" cy="3493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3200" b="1">
                <a:solidFill>
                  <a:srgbClr val="000090"/>
                </a:solidFill>
                <a:latin typeface="Calibri"/>
                <a:ea typeface="Calibri"/>
                <a:cs typeface="Calibri"/>
                <a:sym typeface="Calibri"/>
              </a:rPr>
              <a:t>Step 12:</a:t>
            </a:r>
            <a:endParaRPr sz="3200" b="1">
              <a:solidFill>
                <a:srgbClr val="000090"/>
              </a:solidFill>
              <a:latin typeface="Calibri"/>
              <a:ea typeface="Calibri"/>
              <a:cs typeface="Calibri"/>
              <a:sym typeface="Calibri"/>
            </a:endParaRPr>
          </a:p>
          <a:p>
            <a:pPr marL="0" lvl="0" indent="0" algn="ctr" rtl="0">
              <a:spcBef>
                <a:spcPts val="0"/>
              </a:spcBef>
              <a:spcAft>
                <a:spcPts val="0"/>
              </a:spcAft>
              <a:buNone/>
            </a:pPr>
            <a:endParaRPr sz="3200" b="1">
              <a:solidFill>
                <a:srgbClr val="000090"/>
              </a:solidFill>
              <a:latin typeface="Calibri"/>
              <a:ea typeface="Calibri"/>
              <a:cs typeface="Calibri"/>
              <a:sym typeface="Calibri"/>
            </a:endParaRPr>
          </a:p>
          <a:p>
            <a:pPr marL="0" lvl="0" indent="0" algn="ctr" rtl="0">
              <a:spcBef>
                <a:spcPts val="0"/>
              </a:spcBef>
              <a:spcAft>
                <a:spcPts val="0"/>
              </a:spcAft>
              <a:buNone/>
            </a:pPr>
            <a:r>
              <a:rPr lang="en-US" sz="3200" b="1">
                <a:solidFill>
                  <a:srgbClr val="000090"/>
                </a:solidFill>
                <a:latin typeface="Calibri"/>
                <a:ea typeface="Calibri"/>
                <a:cs typeface="Calibri"/>
                <a:sym typeface="Calibri"/>
              </a:rPr>
              <a:t>Find a partner. Discuss your symbols with the partner; listen to the partner as they share their symbols. Revise your work based on partner feedback.</a:t>
            </a:r>
            <a:endParaRPr sz="3200" b="1">
              <a:solidFill>
                <a:srgbClr val="000090"/>
              </a:solidFill>
              <a:latin typeface="Calibri"/>
              <a:ea typeface="Calibri"/>
              <a:cs typeface="Calibri"/>
              <a:sym typeface="Calibri"/>
            </a:endParaRPr>
          </a:p>
        </p:txBody>
      </p:sp>
      <p:pic>
        <p:nvPicPr>
          <p:cNvPr id="711" name="Google Shape;711;ga99f89419e_0_171"/>
          <p:cNvPicPr preferRelativeResize="0"/>
          <p:nvPr/>
        </p:nvPicPr>
        <p:blipFill rotWithShape="1">
          <a:blip r:embed="rId4">
            <a:alphaModFix/>
          </a:blip>
          <a:srcRect l="5975" r="5095" b="13599"/>
          <a:stretch/>
        </p:blipFill>
        <p:spPr>
          <a:xfrm>
            <a:off x="4904200" y="2555025"/>
            <a:ext cx="2407701" cy="2339325"/>
          </a:xfrm>
          <a:prstGeom prst="rect">
            <a:avLst/>
          </a:prstGeom>
          <a:noFill/>
          <a:ln>
            <a:noFill/>
          </a:ln>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715"/>
        <p:cNvGrpSpPr/>
        <p:nvPr/>
      </p:nvGrpSpPr>
      <p:grpSpPr>
        <a:xfrm>
          <a:off x="0" y="0"/>
          <a:ext cx="0" cy="0"/>
          <a:chOff x="0" y="0"/>
          <a:chExt cx="0" cy="0"/>
        </a:xfrm>
      </p:grpSpPr>
      <p:pic>
        <p:nvPicPr>
          <p:cNvPr id="716" name="Google Shape;716;ga99f89419e_0_247" descr="Photo Nov 09, 1 26 50 PM"/>
          <p:cNvPicPr preferRelativeResize="0"/>
          <p:nvPr/>
        </p:nvPicPr>
        <p:blipFill rotWithShape="1">
          <a:blip r:embed="rId3">
            <a:alphaModFix/>
          </a:blip>
          <a:srcRect/>
          <a:stretch/>
        </p:blipFill>
        <p:spPr>
          <a:xfrm rot="5400000">
            <a:off x="876035" y="2278316"/>
            <a:ext cx="5268188" cy="3475542"/>
          </a:xfrm>
          <a:prstGeom prst="rect">
            <a:avLst/>
          </a:prstGeom>
          <a:noFill/>
          <a:ln w="28575" cap="flat" cmpd="sng">
            <a:solidFill>
              <a:srgbClr val="000000"/>
            </a:solidFill>
            <a:prstDash val="solid"/>
            <a:round/>
            <a:headEnd type="none" w="sm" len="sm"/>
            <a:tailEnd type="none" w="sm" len="sm"/>
          </a:ln>
        </p:spPr>
      </p:pic>
      <p:sp>
        <p:nvSpPr>
          <p:cNvPr id="717" name="Google Shape;717;ga99f89419e_0_247"/>
          <p:cNvSpPr txBox="1">
            <a:spLocks noGrp="1"/>
          </p:cNvSpPr>
          <p:nvPr>
            <p:ph type="title"/>
          </p:nvPr>
        </p:nvSpPr>
        <p:spPr>
          <a:xfrm>
            <a:off x="75531" y="166636"/>
            <a:ext cx="12116400" cy="798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4000">
                <a:solidFill>
                  <a:schemeClr val="lt1"/>
                </a:solidFill>
                <a:latin typeface="Calibri"/>
                <a:ea typeface="Calibri"/>
                <a:cs typeface="Calibri"/>
                <a:sym typeface="Calibri"/>
              </a:rPr>
              <a:t>Student Project: Self-Portrait Inspired by </a:t>
            </a:r>
            <a:r>
              <a:rPr lang="en-US" sz="4000" i="1">
                <a:solidFill>
                  <a:schemeClr val="lt1"/>
                </a:solidFill>
                <a:latin typeface="Calibri"/>
                <a:ea typeface="Calibri"/>
                <a:cs typeface="Calibri"/>
                <a:sym typeface="Calibri"/>
              </a:rPr>
              <a:t>L.A. Liberty</a:t>
            </a:r>
            <a:endParaRPr sz="4000" i="1">
              <a:solidFill>
                <a:schemeClr val="lt1"/>
              </a:solidFill>
              <a:latin typeface="Calibri"/>
              <a:ea typeface="Calibri"/>
              <a:cs typeface="Calibri"/>
              <a:sym typeface="Calibri"/>
            </a:endParaRPr>
          </a:p>
          <a:p>
            <a:pPr marL="0" lvl="0" indent="0" algn="l" rtl="0">
              <a:spcBef>
                <a:spcPts val="0"/>
              </a:spcBef>
              <a:spcAft>
                <a:spcPts val="0"/>
              </a:spcAft>
              <a:buNone/>
            </a:pPr>
            <a:endParaRPr/>
          </a:p>
        </p:txBody>
      </p:sp>
      <p:sp>
        <p:nvSpPr>
          <p:cNvPr id="718" name="Google Shape;718;ga99f89419e_0_247"/>
          <p:cNvSpPr txBox="1">
            <a:spLocks noGrp="1"/>
          </p:cNvSpPr>
          <p:nvPr>
            <p:ph type="body" idx="1"/>
          </p:nvPr>
        </p:nvSpPr>
        <p:spPr>
          <a:xfrm>
            <a:off x="7793800" y="2013000"/>
            <a:ext cx="3623100" cy="3493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3200" b="1">
                <a:solidFill>
                  <a:srgbClr val="000090"/>
                </a:solidFill>
                <a:latin typeface="Calibri"/>
                <a:ea typeface="Calibri"/>
                <a:cs typeface="Calibri"/>
                <a:sym typeface="Calibri"/>
              </a:rPr>
              <a:t>Step 13:</a:t>
            </a:r>
            <a:endParaRPr sz="3200" b="1">
              <a:solidFill>
                <a:srgbClr val="000090"/>
              </a:solidFill>
              <a:latin typeface="Calibri"/>
              <a:ea typeface="Calibri"/>
              <a:cs typeface="Calibri"/>
              <a:sym typeface="Calibri"/>
            </a:endParaRPr>
          </a:p>
          <a:p>
            <a:pPr marL="0" lvl="0" indent="0" algn="ctr" rtl="0">
              <a:spcBef>
                <a:spcPts val="0"/>
              </a:spcBef>
              <a:spcAft>
                <a:spcPts val="0"/>
              </a:spcAft>
              <a:buNone/>
            </a:pPr>
            <a:endParaRPr sz="3200" b="1">
              <a:solidFill>
                <a:srgbClr val="000090"/>
              </a:solidFill>
              <a:latin typeface="Calibri"/>
              <a:ea typeface="Calibri"/>
              <a:cs typeface="Calibri"/>
              <a:sym typeface="Calibri"/>
            </a:endParaRPr>
          </a:p>
          <a:p>
            <a:pPr marL="0" lvl="0" indent="0" algn="ctr" rtl="0">
              <a:spcBef>
                <a:spcPts val="0"/>
              </a:spcBef>
              <a:spcAft>
                <a:spcPts val="0"/>
              </a:spcAft>
              <a:buNone/>
            </a:pPr>
            <a:r>
              <a:rPr lang="en-US" sz="3200" b="1">
                <a:solidFill>
                  <a:srgbClr val="000090"/>
                </a:solidFill>
                <a:latin typeface="Calibri"/>
                <a:ea typeface="Calibri"/>
                <a:cs typeface="Calibri"/>
                <a:sym typeface="Calibri"/>
              </a:rPr>
              <a:t>Trace everything with a permanent marker.</a:t>
            </a:r>
            <a:endParaRPr sz="3200" b="1">
              <a:solidFill>
                <a:srgbClr val="000090"/>
              </a:solidFill>
              <a:latin typeface="Calibri"/>
              <a:ea typeface="Calibri"/>
              <a:cs typeface="Calibri"/>
              <a:sym typeface="Calibri"/>
            </a:endParaRPr>
          </a:p>
        </p:txBody>
      </p:sp>
      <p:pic>
        <p:nvPicPr>
          <p:cNvPr id="719" name="Google Shape;719;ga99f89419e_0_247" descr="Pacita Abad, ‘L.A. Liberty’, 1992, Pacita Abad Art Estate"/>
          <p:cNvPicPr preferRelativeResize="0"/>
          <p:nvPr/>
        </p:nvPicPr>
        <p:blipFill>
          <a:blip r:embed="rId4">
            <a:alphaModFix/>
          </a:blip>
          <a:stretch>
            <a:fillRect/>
          </a:stretch>
        </p:blipFill>
        <p:spPr>
          <a:xfrm>
            <a:off x="6098079" y="2624775"/>
            <a:ext cx="1601845" cy="2518485"/>
          </a:xfrm>
          <a:prstGeom prst="rect">
            <a:avLst/>
          </a:prstGeom>
          <a:noFill/>
          <a:ln w="28575" cap="flat" cmpd="sng">
            <a:solidFill>
              <a:srgbClr val="000000"/>
            </a:solidFill>
            <a:prstDash val="solid"/>
            <a:round/>
            <a:headEnd type="none" w="sm" len="sm"/>
            <a:tailEnd type="none" w="sm" len="sm"/>
          </a:ln>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723"/>
        <p:cNvGrpSpPr/>
        <p:nvPr/>
      </p:nvGrpSpPr>
      <p:grpSpPr>
        <a:xfrm>
          <a:off x="0" y="0"/>
          <a:ext cx="0" cy="0"/>
          <a:chOff x="0" y="0"/>
          <a:chExt cx="0" cy="0"/>
        </a:xfrm>
      </p:grpSpPr>
      <p:pic>
        <p:nvPicPr>
          <p:cNvPr id="724" name="Google Shape;724;ga99f89419e_0_44" descr="Photo Nov 09, 1 29 04 PM"/>
          <p:cNvPicPr preferRelativeResize="0"/>
          <p:nvPr/>
        </p:nvPicPr>
        <p:blipFill rotWithShape="1">
          <a:blip r:embed="rId3">
            <a:alphaModFix/>
          </a:blip>
          <a:srcRect/>
          <a:stretch/>
        </p:blipFill>
        <p:spPr>
          <a:xfrm rot="5400000">
            <a:off x="935044" y="2293021"/>
            <a:ext cx="5257799" cy="3456517"/>
          </a:xfrm>
          <a:prstGeom prst="rect">
            <a:avLst/>
          </a:prstGeom>
          <a:noFill/>
          <a:ln w="28575" cap="flat" cmpd="sng">
            <a:solidFill>
              <a:srgbClr val="000000"/>
            </a:solidFill>
            <a:prstDash val="solid"/>
            <a:round/>
            <a:headEnd type="none" w="sm" len="sm"/>
            <a:tailEnd type="none" w="sm" len="sm"/>
          </a:ln>
        </p:spPr>
      </p:pic>
      <p:sp>
        <p:nvSpPr>
          <p:cNvPr id="725" name="Google Shape;725;ga99f89419e_0_44"/>
          <p:cNvSpPr txBox="1">
            <a:spLocks noGrp="1"/>
          </p:cNvSpPr>
          <p:nvPr>
            <p:ph type="title"/>
          </p:nvPr>
        </p:nvSpPr>
        <p:spPr>
          <a:xfrm>
            <a:off x="75531" y="166636"/>
            <a:ext cx="12116400" cy="798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4000">
                <a:solidFill>
                  <a:schemeClr val="lt1"/>
                </a:solidFill>
                <a:latin typeface="Calibri"/>
                <a:ea typeface="Calibri"/>
                <a:cs typeface="Calibri"/>
                <a:sym typeface="Calibri"/>
              </a:rPr>
              <a:t>Student Project: Self-Portrait Inspired by </a:t>
            </a:r>
            <a:r>
              <a:rPr lang="en-US" sz="4000" i="1">
                <a:solidFill>
                  <a:schemeClr val="lt1"/>
                </a:solidFill>
                <a:latin typeface="Calibri"/>
                <a:ea typeface="Calibri"/>
                <a:cs typeface="Calibri"/>
                <a:sym typeface="Calibri"/>
              </a:rPr>
              <a:t>L.A. Liberty</a:t>
            </a:r>
            <a:endParaRPr sz="4000" i="1">
              <a:solidFill>
                <a:schemeClr val="lt1"/>
              </a:solidFill>
              <a:latin typeface="Calibri"/>
              <a:ea typeface="Calibri"/>
              <a:cs typeface="Calibri"/>
              <a:sym typeface="Calibri"/>
            </a:endParaRPr>
          </a:p>
          <a:p>
            <a:pPr marL="0" lvl="0" indent="0" algn="l" rtl="0">
              <a:spcBef>
                <a:spcPts val="0"/>
              </a:spcBef>
              <a:spcAft>
                <a:spcPts val="0"/>
              </a:spcAft>
              <a:buNone/>
            </a:pPr>
            <a:endParaRPr/>
          </a:p>
        </p:txBody>
      </p:sp>
      <p:sp>
        <p:nvSpPr>
          <p:cNvPr id="726" name="Google Shape;726;ga99f89419e_0_44"/>
          <p:cNvSpPr txBox="1">
            <a:spLocks noGrp="1"/>
          </p:cNvSpPr>
          <p:nvPr>
            <p:ph type="body" idx="1"/>
          </p:nvPr>
        </p:nvSpPr>
        <p:spPr>
          <a:xfrm>
            <a:off x="7793800" y="2013000"/>
            <a:ext cx="3623100" cy="3493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3200" b="1">
                <a:solidFill>
                  <a:srgbClr val="000090"/>
                </a:solidFill>
                <a:latin typeface="Calibri"/>
                <a:ea typeface="Calibri"/>
                <a:cs typeface="Calibri"/>
                <a:sym typeface="Calibri"/>
              </a:rPr>
              <a:t>Step 14:</a:t>
            </a:r>
            <a:endParaRPr sz="3200" b="1">
              <a:solidFill>
                <a:srgbClr val="000090"/>
              </a:solidFill>
              <a:latin typeface="Calibri"/>
              <a:ea typeface="Calibri"/>
              <a:cs typeface="Calibri"/>
              <a:sym typeface="Calibri"/>
            </a:endParaRPr>
          </a:p>
          <a:p>
            <a:pPr marL="0" lvl="0" indent="0" algn="ctr" rtl="0">
              <a:spcBef>
                <a:spcPts val="0"/>
              </a:spcBef>
              <a:spcAft>
                <a:spcPts val="0"/>
              </a:spcAft>
              <a:buNone/>
            </a:pPr>
            <a:endParaRPr sz="3200" b="1">
              <a:solidFill>
                <a:srgbClr val="000090"/>
              </a:solidFill>
              <a:latin typeface="Calibri"/>
              <a:ea typeface="Calibri"/>
              <a:cs typeface="Calibri"/>
              <a:sym typeface="Calibri"/>
            </a:endParaRPr>
          </a:p>
          <a:p>
            <a:pPr marL="0" lvl="0" indent="0" algn="ctr" rtl="0">
              <a:spcBef>
                <a:spcPts val="0"/>
              </a:spcBef>
              <a:spcAft>
                <a:spcPts val="0"/>
              </a:spcAft>
              <a:buNone/>
            </a:pPr>
            <a:r>
              <a:rPr lang="en-US" sz="3200" b="1">
                <a:solidFill>
                  <a:srgbClr val="000090"/>
                </a:solidFill>
                <a:latin typeface="Calibri"/>
                <a:ea typeface="Calibri"/>
                <a:cs typeface="Calibri"/>
                <a:sym typeface="Calibri"/>
              </a:rPr>
              <a:t>Using pencil, draw a series of lines across the clothing of your project. It is similar to a patchwork.</a:t>
            </a:r>
            <a:endParaRPr sz="3200" b="1">
              <a:solidFill>
                <a:srgbClr val="000090"/>
              </a:solidFill>
              <a:latin typeface="Calibri"/>
              <a:ea typeface="Calibri"/>
              <a:cs typeface="Calibri"/>
              <a:sym typeface="Calibri"/>
            </a:endParaRPr>
          </a:p>
        </p:txBody>
      </p:sp>
      <p:pic>
        <p:nvPicPr>
          <p:cNvPr id="727" name="Google Shape;727;ga99f89419e_0_44" descr="Pacita Abad, ‘L.A. Liberty’, 1992, Pacita Abad Art Estate"/>
          <p:cNvPicPr preferRelativeResize="0"/>
          <p:nvPr/>
        </p:nvPicPr>
        <p:blipFill>
          <a:blip r:embed="rId4">
            <a:alphaModFix/>
          </a:blip>
          <a:stretch>
            <a:fillRect/>
          </a:stretch>
        </p:blipFill>
        <p:spPr>
          <a:xfrm>
            <a:off x="6098079" y="2624775"/>
            <a:ext cx="1601845" cy="2518485"/>
          </a:xfrm>
          <a:prstGeom prst="rect">
            <a:avLst/>
          </a:prstGeom>
          <a:noFill/>
          <a:ln w="28575" cap="flat" cmpd="sng">
            <a:solidFill>
              <a:srgbClr val="000000"/>
            </a:solidFill>
            <a:prstDash val="solid"/>
            <a:round/>
            <a:headEnd type="none" w="sm" len="sm"/>
            <a:tailEnd type="none" w="sm" len="sm"/>
          </a:ln>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731"/>
        <p:cNvGrpSpPr/>
        <p:nvPr/>
      </p:nvGrpSpPr>
      <p:grpSpPr>
        <a:xfrm>
          <a:off x="0" y="0"/>
          <a:ext cx="0" cy="0"/>
          <a:chOff x="0" y="0"/>
          <a:chExt cx="0" cy="0"/>
        </a:xfrm>
      </p:grpSpPr>
      <p:pic>
        <p:nvPicPr>
          <p:cNvPr id="732" name="Google Shape;732;ga99f89419e_0_48" descr="Photo Nov 09, 1 29 51 PM"/>
          <p:cNvPicPr preferRelativeResize="0"/>
          <p:nvPr/>
        </p:nvPicPr>
        <p:blipFill rotWithShape="1">
          <a:blip r:embed="rId3">
            <a:alphaModFix/>
          </a:blip>
          <a:srcRect/>
          <a:stretch/>
        </p:blipFill>
        <p:spPr>
          <a:xfrm rot="5400000">
            <a:off x="1048855" y="2373107"/>
            <a:ext cx="5237018" cy="3442854"/>
          </a:xfrm>
          <a:prstGeom prst="rect">
            <a:avLst/>
          </a:prstGeom>
          <a:noFill/>
          <a:ln w="28575" cap="flat" cmpd="sng">
            <a:solidFill>
              <a:srgbClr val="000000"/>
            </a:solidFill>
            <a:prstDash val="solid"/>
            <a:round/>
            <a:headEnd type="none" w="sm" len="sm"/>
            <a:tailEnd type="none" w="sm" len="sm"/>
          </a:ln>
        </p:spPr>
      </p:pic>
      <p:sp>
        <p:nvSpPr>
          <p:cNvPr id="733" name="Google Shape;733;ga99f89419e_0_48"/>
          <p:cNvSpPr txBox="1">
            <a:spLocks noGrp="1"/>
          </p:cNvSpPr>
          <p:nvPr>
            <p:ph type="title"/>
          </p:nvPr>
        </p:nvSpPr>
        <p:spPr>
          <a:xfrm>
            <a:off x="75531" y="166636"/>
            <a:ext cx="12116400" cy="798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4000">
                <a:solidFill>
                  <a:schemeClr val="lt1"/>
                </a:solidFill>
                <a:latin typeface="Calibri"/>
                <a:ea typeface="Calibri"/>
                <a:cs typeface="Calibri"/>
                <a:sym typeface="Calibri"/>
              </a:rPr>
              <a:t>Student Project: Self-Portrait Inspired by </a:t>
            </a:r>
            <a:r>
              <a:rPr lang="en-US" sz="4000" i="1">
                <a:solidFill>
                  <a:schemeClr val="lt1"/>
                </a:solidFill>
                <a:latin typeface="Calibri"/>
                <a:ea typeface="Calibri"/>
                <a:cs typeface="Calibri"/>
                <a:sym typeface="Calibri"/>
              </a:rPr>
              <a:t>L.A. Liberty</a:t>
            </a:r>
            <a:endParaRPr sz="4000" i="1">
              <a:solidFill>
                <a:schemeClr val="lt1"/>
              </a:solidFill>
              <a:latin typeface="Calibri"/>
              <a:ea typeface="Calibri"/>
              <a:cs typeface="Calibri"/>
              <a:sym typeface="Calibri"/>
            </a:endParaRPr>
          </a:p>
          <a:p>
            <a:pPr marL="0" lvl="0" indent="0" algn="l" rtl="0">
              <a:spcBef>
                <a:spcPts val="0"/>
              </a:spcBef>
              <a:spcAft>
                <a:spcPts val="0"/>
              </a:spcAft>
              <a:buNone/>
            </a:pPr>
            <a:endParaRPr/>
          </a:p>
        </p:txBody>
      </p:sp>
      <p:sp>
        <p:nvSpPr>
          <p:cNvPr id="734" name="Google Shape;734;ga99f89419e_0_48"/>
          <p:cNvSpPr txBox="1">
            <a:spLocks noGrp="1"/>
          </p:cNvSpPr>
          <p:nvPr>
            <p:ph type="body" idx="1"/>
          </p:nvPr>
        </p:nvSpPr>
        <p:spPr>
          <a:xfrm>
            <a:off x="7793800" y="2013000"/>
            <a:ext cx="3623100" cy="3493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3200" b="1">
                <a:solidFill>
                  <a:srgbClr val="000090"/>
                </a:solidFill>
                <a:latin typeface="Calibri"/>
                <a:ea typeface="Calibri"/>
                <a:cs typeface="Calibri"/>
                <a:sym typeface="Calibri"/>
              </a:rPr>
              <a:t>Step 15:</a:t>
            </a:r>
            <a:endParaRPr sz="3200" b="1">
              <a:solidFill>
                <a:srgbClr val="000090"/>
              </a:solidFill>
              <a:latin typeface="Calibri"/>
              <a:ea typeface="Calibri"/>
              <a:cs typeface="Calibri"/>
              <a:sym typeface="Calibri"/>
            </a:endParaRPr>
          </a:p>
          <a:p>
            <a:pPr marL="0" lvl="0" indent="0" algn="ctr" rtl="0">
              <a:spcBef>
                <a:spcPts val="0"/>
              </a:spcBef>
              <a:spcAft>
                <a:spcPts val="0"/>
              </a:spcAft>
              <a:buNone/>
            </a:pPr>
            <a:endParaRPr sz="3200" b="1">
              <a:solidFill>
                <a:srgbClr val="000090"/>
              </a:solidFill>
              <a:latin typeface="Calibri"/>
              <a:ea typeface="Calibri"/>
              <a:cs typeface="Calibri"/>
              <a:sym typeface="Calibri"/>
            </a:endParaRPr>
          </a:p>
          <a:p>
            <a:pPr marL="0" lvl="0" indent="0" algn="ctr" rtl="0">
              <a:spcBef>
                <a:spcPts val="0"/>
              </a:spcBef>
              <a:spcAft>
                <a:spcPts val="0"/>
              </a:spcAft>
              <a:buNone/>
            </a:pPr>
            <a:r>
              <a:rPr lang="en-US" sz="3200" b="1">
                <a:solidFill>
                  <a:srgbClr val="000090"/>
                </a:solidFill>
                <a:latin typeface="Calibri"/>
                <a:ea typeface="Calibri"/>
                <a:cs typeface="Calibri"/>
                <a:sym typeface="Calibri"/>
              </a:rPr>
              <a:t>Using pencil, draw lines radiating from your portrait.</a:t>
            </a:r>
            <a:endParaRPr sz="3200" b="1">
              <a:solidFill>
                <a:srgbClr val="000090"/>
              </a:solidFill>
              <a:latin typeface="Calibri"/>
              <a:ea typeface="Calibri"/>
              <a:cs typeface="Calibri"/>
              <a:sym typeface="Calibri"/>
            </a:endParaRPr>
          </a:p>
        </p:txBody>
      </p:sp>
      <p:pic>
        <p:nvPicPr>
          <p:cNvPr id="735" name="Google Shape;735;ga99f89419e_0_48" descr="Pacita Abad, ‘L.A. Liberty’, 1992, Pacita Abad Art Estate"/>
          <p:cNvPicPr preferRelativeResize="0"/>
          <p:nvPr/>
        </p:nvPicPr>
        <p:blipFill>
          <a:blip r:embed="rId4">
            <a:alphaModFix/>
          </a:blip>
          <a:stretch>
            <a:fillRect/>
          </a:stretch>
        </p:blipFill>
        <p:spPr>
          <a:xfrm>
            <a:off x="6098079" y="2624775"/>
            <a:ext cx="1601845" cy="2518485"/>
          </a:xfrm>
          <a:prstGeom prst="rect">
            <a:avLst/>
          </a:prstGeom>
          <a:noFill/>
          <a:ln w="28575" cap="flat" cmpd="sng">
            <a:solidFill>
              <a:srgbClr val="000000"/>
            </a:solidFill>
            <a:prstDash val="solid"/>
            <a:round/>
            <a:headEnd type="none" w="sm" len="sm"/>
            <a:tailEnd type="none" w="sm" len="sm"/>
          </a:ln>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739"/>
        <p:cNvGrpSpPr/>
        <p:nvPr/>
      </p:nvGrpSpPr>
      <p:grpSpPr>
        <a:xfrm>
          <a:off x="0" y="0"/>
          <a:ext cx="0" cy="0"/>
          <a:chOff x="0" y="0"/>
          <a:chExt cx="0" cy="0"/>
        </a:xfrm>
      </p:grpSpPr>
      <p:pic>
        <p:nvPicPr>
          <p:cNvPr id="740" name="Google Shape;740;ga99f89419e_0_52" descr="Photo Nov 09, 1 39 38 PM"/>
          <p:cNvPicPr preferRelativeResize="0"/>
          <p:nvPr/>
        </p:nvPicPr>
        <p:blipFill rotWithShape="1">
          <a:blip r:embed="rId3">
            <a:alphaModFix/>
          </a:blip>
          <a:srcRect/>
          <a:stretch/>
        </p:blipFill>
        <p:spPr>
          <a:xfrm rot="5400000">
            <a:off x="967203" y="2280072"/>
            <a:ext cx="5278580" cy="3440853"/>
          </a:xfrm>
          <a:prstGeom prst="rect">
            <a:avLst/>
          </a:prstGeom>
          <a:noFill/>
          <a:ln w="28575" cap="flat" cmpd="sng">
            <a:solidFill>
              <a:srgbClr val="000000"/>
            </a:solidFill>
            <a:prstDash val="solid"/>
            <a:round/>
            <a:headEnd type="none" w="sm" len="sm"/>
            <a:tailEnd type="none" w="sm" len="sm"/>
          </a:ln>
        </p:spPr>
      </p:pic>
      <p:sp>
        <p:nvSpPr>
          <p:cNvPr id="741" name="Google Shape;741;ga99f89419e_0_52"/>
          <p:cNvSpPr txBox="1">
            <a:spLocks noGrp="1"/>
          </p:cNvSpPr>
          <p:nvPr>
            <p:ph type="title"/>
          </p:nvPr>
        </p:nvSpPr>
        <p:spPr>
          <a:xfrm>
            <a:off x="75531" y="166636"/>
            <a:ext cx="12116400" cy="798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4000">
                <a:solidFill>
                  <a:schemeClr val="lt1"/>
                </a:solidFill>
                <a:latin typeface="Calibri"/>
                <a:ea typeface="Calibri"/>
                <a:cs typeface="Calibri"/>
                <a:sym typeface="Calibri"/>
              </a:rPr>
              <a:t>Student Project: Self-Portrait Inspired by </a:t>
            </a:r>
            <a:r>
              <a:rPr lang="en-US" sz="4000" i="1">
                <a:solidFill>
                  <a:schemeClr val="lt1"/>
                </a:solidFill>
                <a:latin typeface="Calibri"/>
                <a:ea typeface="Calibri"/>
                <a:cs typeface="Calibri"/>
                <a:sym typeface="Calibri"/>
              </a:rPr>
              <a:t>L.A. Liberty</a:t>
            </a:r>
            <a:endParaRPr sz="4000" i="1">
              <a:solidFill>
                <a:schemeClr val="lt1"/>
              </a:solidFill>
              <a:latin typeface="Calibri"/>
              <a:ea typeface="Calibri"/>
              <a:cs typeface="Calibri"/>
              <a:sym typeface="Calibri"/>
            </a:endParaRPr>
          </a:p>
          <a:p>
            <a:pPr marL="0" lvl="0" indent="0" algn="l" rtl="0">
              <a:spcBef>
                <a:spcPts val="0"/>
              </a:spcBef>
              <a:spcAft>
                <a:spcPts val="0"/>
              </a:spcAft>
              <a:buNone/>
            </a:pPr>
            <a:endParaRPr/>
          </a:p>
        </p:txBody>
      </p:sp>
      <p:sp>
        <p:nvSpPr>
          <p:cNvPr id="742" name="Google Shape;742;ga99f89419e_0_52"/>
          <p:cNvSpPr txBox="1">
            <a:spLocks noGrp="1"/>
          </p:cNvSpPr>
          <p:nvPr>
            <p:ph type="body" idx="1"/>
          </p:nvPr>
        </p:nvSpPr>
        <p:spPr>
          <a:xfrm>
            <a:off x="7793800" y="2013000"/>
            <a:ext cx="3623100" cy="3493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3200" b="1">
                <a:solidFill>
                  <a:srgbClr val="000090"/>
                </a:solidFill>
                <a:latin typeface="Calibri"/>
                <a:ea typeface="Calibri"/>
                <a:cs typeface="Calibri"/>
                <a:sym typeface="Calibri"/>
              </a:rPr>
              <a:t>Step 16:</a:t>
            </a:r>
            <a:endParaRPr sz="3200" b="1">
              <a:solidFill>
                <a:srgbClr val="000090"/>
              </a:solidFill>
              <a:latin typeface="Calibri"/>
              <a:ea typeface="Calibri"/>
              <a:cs typeface="Calibri"/>
              <a:sym typeface="Calibri"/>
            </a:endParaRPr>
          </a:p>
          <a:p>
            <a:pPr marL="0" lvl="0" indent="0" algn="ctr" rtl="0">
              <a:spcBef>
                <a:spcPts val="0"/>
              </a:spcBef>
              <a:spcAft>
                <a:spcPts val="0"/>
              </a:spcAft>
              <a:buNone/>
            </a:pPr>
            <a:endParaRPr sz="3200" b="1">
              <a:solidFill>
                <a:srgbClr val="000090"/>
              </a:solidFill>
              <a:latin typeface="Calibri"/>
              <a:ea typeface="Calibri"/>
              <a:cs typeface="Calibri"/>
              <a:sym typeface="Calibri"/>
            </a:endParaRPr>
          </a:p>
          <a:p>
            <a:pPr marL="0" lvl="0" indent="0" algn="ctr" rtl="0">
              <a:spcBef>
                <a:spcPts val="0"/>
              </a:spcBef>
              <a:spcAft>
                <a:spcPts val="0"/>
              </a:spcAft>
              <a:buNone/>
            </a:pPr>
            <a:r>
              <a:rPr lang="en-US" sz="3200" b="1">
                <a:solidFill>
                  <a:srgbClr val="000090"/>
                </a:solidFill>
                <a:latin typeface="Calibri"/>
                <a:ea typeface="Calibri"/>
                <a:cs typeface="Calibri"/>
                <a:sym typeface="Calibri"/>
              </a:rPr>
              <a:t>Using crayons, draw patterns in the patchwork shapes.</a:t>
            </a:r>
            <a:endParaRPr sz="3200" b="1">
              <a:solidFill>
                <a:srgbClr val="000090"/>
              </a:solidFill>
              <a:latin typeface="Calibri"/>
              <a:ea typeface="Calibri"/>
              <a:cs typeface="Calibri"/>
              <a:sym typeface="Calibri"/>
            </a:endParaRPr>
          </a:p>
        </p:txBody>
      </p:sp>
      <p:pic>
        <p:nvPicPr>
          <p:cNvPr id="743" name="Google Shape;743;ga99f89419e_0_52" descr="Pacita Abad, ‘L.A. Liberty’, 1992, Pacita Abad Art Estate"/>
          <p:cNvPicPr preferRelativeResize="0"/>
          <p:nvPr/>
        </p:nvPicPr>
        <p:blipFill>
          <a:blip r:embed="rId4">
            <a:alphaModFix/>
          </a:blip>
          <a:stretch>
            <a:fillRect/>
          </a:stretch>
        </p:blipFill>
        <p:spPr>
          <a:xfrm>
            <a:off x="6098079" y="2624775"/>
            <a:ext cx="1601845" cy="2518485"/>
          </a:xfrm>
          <a:prstGeom prst="rect">
            <a:avLst/>
          </a:prstGeom>
          <a:noFill/>
          <a:ln w="28575" cap="flat" cmpd="sng">
            <a:solidFill>
              <a:srgbClr val="000000"/>
            </a:solidFill>
            <a:prstDash val="solid"/>
            <a:round/>
            <a:headEnd type="none" w="sm" len="sm"/>
            <a:tailEnd type="none" w="sm" len="sm"/>
          </a:ln>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747"/>
        <p:cNvGrpSpPr/>
        <p:nvPr/>
      </p:nvGrpSpPr>
      <p:grpSpPr>
        <a:xfrm>
          <a:off x="0" y="0"/>
          <a:ext cx="0" cy="0"/>
          <a:chOff x="0" y="0"/>
          <a:chExt cx="0" cy="0"/>
        </a:xfrm>
      </p:grpSpPr>
      <p:pic>
        <p:nvPicPr>
          <p:cNvPr id="748" name="Google Shape;748;ga99f89419e_0_56" descr="Photo Nov 09, 1 48 47 PM"/>
          <p:cNvPicPr preferRelativeResize="0"/>
          <p:nvPr/>
        </p:nvPicPr>
        <p:blipFill rotWithShape="1">
          <a:blip r:embed="rId3">
            <a:alphaModFix/>
          </a:blip>
          <a:srcRect/>
          <a:stretch/>
        </p:blipFill>
        <p:spPr>
          <a:xfrm rot="5400000">
            <a:off x="921483" y="2373053"/>
            <a:ext cx="5268192" cy="3473103"/>
          </a:xfrm>
          <a:prstGeom prst="rect">
            <a:avLst/>
          </a:prstGeom>
          <a:noFill/>
          <a:ln w="28575" cap="flat" cmpd="sng">
            <a:solidFill>
              <a:srgbClr val="000000"/>
            </a:solidFill>
            <a:prstDash val="solid"/>
            <a:round/>
            <a:headEnd type="none" w="sm" len="sm"/>
            <a:tailEnd type="none" w="sm" len="sm"/>
          </a:ln>
        </p:spPr>
      </p:pic>
      <p:sp>
        <p:nvSpPr>
          <p:cNvPr id="749" name="Google Shape;749;ga99f89419e_0_56"/>
          <p:cNvSpPr txBox="1">
            <a:spLocks noGrp="1"/>
          </p:cNvSpPr>
          <p:nvPr>
            <p:ph type="title"/>
          </p:nvPr>
        </p:nvSpPr>
        <p:spPr>
          <a:xfrm>
            <a:off x="75531" y="166636"/>
            <a:ext cx="12116400" cy="798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4000">
                <a:solidFill>
                  <a:schemeClr val="lt1"/>
                </a:solidFill>
                <a:latin typeface="Calibri"/>
                <a:ea typeface="Calibri"/>
                <a:cs typeface="Calibri"/>
                <a:sym typeface="Calibri"/>
              </a:rPr>
              <a:t>Student Project: Self-Portrait Inspired by </a:t>
            </a:r>
            <a:r>
              <a:rPr lang="en-US" sz="4000" i="1">
                <a:solidFill>
                  <a:schemeClr val="lt1"/>
                </a:solidFill>
                <a:latin typeface="Calibri"/>
                <a:ea typeface="Calibri"/>
                <a:cs typeface="Calibri"/>
                <a:sym typeface="Calibri"/>
              </a:rPr>
              <a:t>L.A. Liberty</a:t>
            </a:r>
            <a:endParaRPr sz="4000" i="1">
              <a:solidFill>
                <a:schemeClr val="lt1"/>
              </a:solidFill>
              <a:latin typeface="Calibri"/>
              <a:ea typeface="Calibri"/>
              <a:cs typeface="Calibri"/>
              <a:sym typeface="Calibri"/>
            </a:endParaRPr>
          </a:p>
          <a:p>
            <a:pPr marL="0" lvl="0" indent="0" algn="l" rtl="0">
              <a:spcBef>
                <a:spcPts val="0"/>
              </a:spcBef>
              <a:spcAft>
                <a:spcPts val="0"/>
              </a:spcAft>
              <a:buNone/>
            </a:pPr>
            <a:endParaRPr/>
          </a:p>
        </p:txBody>
      </p:sp>
      <p:sp>
        <p:nvSpPr>
          <p:cNvPr id="750" name="Google Shape;750;ga99f89419e_0_56"/>
          <p:cNvSpPr txBox="1">
            <a:spLocks noGrp="1"/>
          </p:cNvSpPr>
          <p:nvPr>
            <p:ph type="body" idx="1"/>
          </p:nvPr>
        </p:nvSpPr>
        <p:spPr>
          <a:xfrm>
            <a:off x="7793800" y="2013000"/>
            <a:ext cx="3623100" cy="3493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3200" b="1">
                <a:solidFill>
                  <a:srgbClr val="000090"/>
                </a:solidFill>
                <a:latin typeface="Calibri"/>
                <a:ea typeface="Calibri"/>
                <a:cs typeface="Calibri"/>
                <a:sym typeface="Calibri"/>
              </a:rPr>
              <a:t>Step 17:</a:t>
            </a:r>
            <a:endParaRPr sz="3200" b="1">
              <a:solidFill>
                <a:srgbClr val="000090"/>
              </a:solidFill>
              <a:latin typeface="Calibri"/>
              <a:ea typeface="Calibri"/>
              <a:cs typeface="Calibri"/>
              <a:sym typeface="Calibri"/>
            </a:endParaRPr>
          </a:p>
          <a:p>
            <a:pPr marL="0" lvl="0" indent="0" algn="ctr" rtl="0">
              <a:spcBef>
                <a:spcPts val="0"/>
              </a:spcBef>
              <a:spcAft>
                <a:spcPts val="0"/>
              </a:spcAft>
              <a:buNone/>
            </a:pPr>
            <a:endParaRPr sz="3200" b="1">
              <a:solidFill>
                <a:srgbClr val="000090"/>
              </a:solidFill>
              <a:latin typeface="Calibri"/>
              <a:ea typeface="Calibri"/>
              <a:cs typeface="Calibri"/>
              <a:sym typeface="Calibri"/>
            </a:endParaRPr>
          </a:p>
          <a:p>
            <a:pPr marL="0" lvl="0" indent="0" algn="ctr" rtl="0">
              <a:spcBef>
                <a:spcPts val="0"/>
              </a:spcBef>
              <a:spcAft>
                <a:spcPts val="0"/>
              </a:spcAft>
              <a:buNone/>
            </a:pPr>
            <a:r>
              <a:rPr lang="en-US" sz="3200" b="1">
                <a:solidFill>
                  <a:srgbClr val="000090"/>
                </a:solidFill>
                <a:latin typeface="Calibri"/>
                <a:ea typeface="Calibri"/>
                <a:cs typeface="Calibri"/>
                <a:sym typeface="Calibri"/>
              </a:rPr>
              <a:t>Using crayons, color your face, arms, and symbols.</a:t>
            </a:r>
            <a:endParaRPr sz="3200" b="1">
              <a:solidFill>
                <a:srgbClr val="000090"/>
              </a:solidFill>
              <a:latin typeface="Calibri"/>
              <a:ea typeface="Calibri"/>
              <a:cs typeface="Calibri"/>
              <a:sym typeface="Calibri"/>
            </a:endParaRPr>
          </a:p>
        </p:txBody>
      </p:sp>
      <p:pic>
        <p:nvPicPr>
          <p:cNvPr id="751" name="Google Shape;751;ga99f89419e_0_56" descr="Pacita Abad, ‘L.A. Liberty’, 1992, Pacita Abad Art Estate"/>
          <p:cNvPicPr preferRelativeResize="0"/>
          <p:nvPr/>
        </p:nvPicPr>
        <p:blipFill>
          <a:blip r:embed="rId4">
            <a:alphaModFix/>
          </a:blip>
          <a:stretch>
            <a:fillRect/>
          </a:stretch>
        </p:blipFill>
        <p:spPr>
          <a:xfrm>
            <a:off x="6098079" y="2624775"/>
            <a:ext cx="1601845" cy="2518485"/>
          </a:xfrm>
          <a:prstGeom prst="rect">
            <a:avLst/>
          </a:prstGeom>
          <a:noFill/>
          <a:ln w="28575" cap="flat" cmpd="sng">
            <a:solidFill>
              <a:srgbClr val="000000"/>
            </a:solidFill>
            <a:prstDash val="solid"/>
            <a:round/>
            <a:headEnd type="none" w="sm" len="sm"/>
            <a:tailEnd type="none" w="sm" len="sm"/>
          </a:ln>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755"/>
        <p:cNvGrpSpPr/>
        <p:nvPr/>
      </p:nvGrpSpPr>
      <p:grpSpPr>
        <a:xfrm>
          <a:off x="0" y="0"/>
          <a:ext cx="0" cy="0"/>
          <a:chOff x="0" y="0"/>
          <a:chExt cx="0" cy="0"/>
        </a:xfrm>
      </p:grpSpPr>
      <p:pic>
        <p:nvPicPr>
          <p:cNvPr id="756" name="Google Shape;756;ga99f89419e_0_60" descr="Photo Nov 09, 1 57 15 PM"/>
          <p:cNvPicPr preferRelativeResize="0"/>
          <p:nvPr/>
        </p:nvPicPr>
        <p:blipFill rotWithShape="1">
          <a:blip r:embed="rId3">
            <a:alphaModFix/>
          </a:blip>
          <a:srcRect/>
          <a:stretch/>
        </p:blipFill>
        <p:spPr>
          <a:xfrm rot="5400000">
            <a:off x="683816" y="2086588"/>
            <a:ext cx="5500760" cy="3626427"/>
          </a:xfrm>
          <a:prstGeom prst="rect">
            <a:avLst/>
          </a:prstGeom>
          <a:noFill/>
          <a:ln w="28575" cap="flat" cmpd="sng">
            <a:solidFill>
              <a:srgbClr val="000000"/>
            </a:solidFill>
            <a:prstDash val="solid"/>
            <a:round/>
            <a:headEnd type="none" w="sm" len="sm"/>
            <a:tailEnd type="none" w="sm" len="sm"/>
          </a:ln>
        </p:spPr>
      </p:pic>
      <p:sp>
        <p:nvSpPr>
          <p:cNvPr id="757" name="Google Shape;757;ga99f89419e_0_60"/>
          <p:cNvSpPr txBox="1">
            <a:spLocks noGrp="1"/>
          </p:cNvSpPr>
          <p:nvPr>
            <p:ph type="title"/>
          </p:nvPr>
        </p:nvSpPr>
        <p:spPr>
          <a:xfrm>
            <a:off x="75531" y="166636"/>
            <a:ext cx="12116400" cy="798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4000">
                <a:solidFill>
                  <a:schemeClr val="lt1"/>
                </a:solidFill>
                <a:latin typeface="Calibri"/>
                <a:ea typeface="Calibri"/>
                <a:cs typeface="Calibri"/>
                <a:sym typeface="Calibri"/>
              </a:rPr>
              <a:t>Student Project: Self-Portrait Inspired by </a:t>
            </a:r>
            <a:r>
              <a:rPr lang="en-US" sz="4000" i="1">
                <a:solidFill>
                  <a:schemeClr val="lt1"/>
                </a:solidFill>
                <a:latin typeface="Calibri"/>
                <a:ea typeface="Calibri"/>
                <a:cs typeface="Calibri"/>
                <a:sym typeface="Calibri"/>
              </a:rPr>
              <a:t>L.A. Liberty</a:t>
            </a:r>
            <a:endParaRPr sz="4000" i="1">
              <a:solidFill>
                <a:schemeClr val="lt1"/>
              </a:solidFill>
              <a:latin typeface="Calibri"/>
              <a:ea typeface="Calibri"/>
              <a:cs typeface="Calibri"/>
              <a:sym typeface="Calibri"/>
            </a:endParaRPr>
          </a:p>
          <a:p>
            <a:pPr marL="0" lvl="0" indent="0" algn="l" rtl="0">
              <a:spcBef>
                <a:spcPts val="0"/>
              </a:spcBef>
              <a:spcAft>
                <a:spcPts val="0"/>
              </a:spcAft>
              <a:buNone/>
            </a:pPr>
            <a:endParaRPr/>
          </a:p>
        </p:txBody>
      </p:sp>
      <p:sp>
        <p:nvSpPr>
          <p:cNvPr id="758" name="Google Shape;758;ga99f89419e_0_60"/>
          <p:cNvSpPr txBox="1">
            <a:spLocks noGrp="1"/>
          </p:cNvSpPr>
          <p:nvPr>
            <p:ph type="body" idx="1"/>
          </p:nvPr>
        </p:nvSpPr>
        <p:spPr>
          <a:xfrm>
            <a:off x="7793800" y="2013000"/>
            <a:ext cx="3623100" cy="3493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3200" b="1">
                <a:solidFill>
                  <a:srgbClr val="000090"/>
                </a:solidFill>
                <a:latin typeface="Calibri"/>
                <a:ea typeface="Calibri"/>
                <a:cs typeface="Calibri"/>
                <a:sym typeface="Calibri"/>
              </a:rPr>
              <a:t>Step 18:</a:t>
            </a:r>
            <a:endParaRPr sz="3200" b="1">
              <a:solidFill>
                <a:srgbClr val="000090"/>
              </a:solidFill>
              <a:latin typeface="Calibri"/>
              <a:ea typeface="Calibri"/>
              <a:cs typeface="Calibri"/>
              <a:sym typeface="Calibri"/>
            </a:endParaRPr>
          </a:p>
          <a:p>
            <a:pPr marL="0" lvl="0" indent="0" algn="ctr" rtl="0">
              <a:spcBef>
                <a:spcPts val="0"/>
              </a:spcBef>
              <a:spcAft>
                <a:spcPts val="0"/>
              </a:spcAft>
              <a:buNone/>
            </a:pPr>
            <a:endParaRPr sz="3200" b="1">
              <a:solidFill>
                <a:srgbClr val="000090"/>
              </a:solidFill>
              <a:latin typeface="Calibri"/>
              <a:ea typeface="Calibri"/>
              <a:cs typeface="Calibri"/>
              <a:sym typeface="Calibri"/>
            </a:endParaRPr>
          </a:p>
          <a:p>
            <a:pPr marL="0" lvl="0" indent="0" algn="ctr" rtl="0">
              <a:spcBef>
                <a:spcPts val="0"/>
              </a:spcBef>
              <a:spcAft>
                <a:spcPts val="0"/>
              </a:spcAft>
              <a:buNone/>
            </a:pPr>
            <a:r>
              <a:rPr lang="en-US" sz="3200" b="1">
                <a:solidFill>
                  <a:srgbClr val="000090"/>
                </a:solidFill>
                <a:latin typeface="Calibri"/>
                <a:ea typeface="Calibri"/>
                <a:cs typeface="Calibri"/>
                <a:sym typeface="Calibri"/>
              </a:rPr>
              <a:t>Using watercolors, paint the patchwork shapes.</a:t>
            </a:r>
            <a:endParaRPr sz="3200" b="1">
              <a:solidFill>
                <a:srgbClr val="000090"/>
              </a:solidFill>
              <a:latin typeface="Calibri"/>
              <a:ea typeface="Calibri"/>
              <a:cs typeface="Calibri"/>
              <a:sym typeface="Calibri"/>
            </a:endParaRPr>
          </a:p>
        </p:txBody>
      </p:sp>
      <p:pic>
        <p:nvPicPr>
          <p:cNvPr id="759" name="Google Shape;759;ga99f89419e_0_60" descr="Pacita Abad, ‘L.A. Liberty’, 1992, Pacita Abad Art Estate"/>
          <p:cNvPicPr preferRelativeResize="0"/>
          <p:nvPr/>
        </p:nvPicPr>
        <p:blipFill>
          <a:blip r:embed="rId4">
            <a:alphaModFix/>
          </a:blip>
          <a:stretch>
            <a:fillRect/>
          </a:stretch>
        </p:blipFill>
        <p:spPr>
          <a:xfrm>
            <a:off x="5959929" y="2624775"/>
            <a:ext cx="1601845" cy="2518485"/>
          </a:xfrm>
          <a:prstGeom prst="rect">
            <a:avLst/>
          </a:prstGeom>
          <a:noFill/>
          <a:ln w="28575" cap="flat" cmpd="sng">
            <a:solidFill>
              <a:srgbClr val="000000"/>
            </a:solidFill>
            <a:prstDash val="solid"/>
            <a:round/>
            <a:headEnd type="none" w="sm" len="sm"/>
            <a:tailEnd type="none" w="sm" len="sm"/>
          </a:ln>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763"/>
        <p:cNvGrpSpPr/>
        <p:nvPr/>
      </p:nvGrpSpPr>
      <p:grpSpPr>
        <a:xfrm>
          <a:off x="0" y="0"/>
          <a:ext cx="0" cy="0"/>
          <a:chOff x="0" y="0"/>
          <a:chExt cx="0" cy="0"/>
        </a:xfrm>
      </p:grpSpPr>
      <p:sp>
        <p:nvSpPr>
          <p:cNvPr id="764" name="Google Shape;764;ga99f89419e_0_225"/>
          <p:cNvSpPr txBox="1">
            <a:spLocks noGrp="1"/>
          </p:cNvSpPr>
          <p:nvPr>
            <p:ph type="title"/>
          </p:nvPr>
        </p:nvSpPr>
        <p:spPr>
          <a:xfrm>
            <a:off x="75531" y="166636"/>
            <a:ext cx="12116400" cy="798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4000">
                <a:solidFill>
                  <a:schemeClr val="lt1"/>
                </a:solidFill>
                <a:latin typeface="Calibri"/>
                <a:ea typeface="Calibri"/>
                <a:cs typeface="Calibri"/>
                <a:sym typeface="Calibri"/>
              </a:rPr>
              <a:t>Student Project: Self-Portrait Inspired by </a:t>
            </a:r>
            <a:r>
              <a:rPr lang="en-US" sz="4000" i="1">
                <a:solidFill>
                  <a:schemeClr val="lt1"/>
                </a:solidFill>
                <a:latin typeface="Calibri"/>
                <a:ea typeface="Calibri"/>
                <a:cs typeface="Calibri"/>
                <a:sym typeface="Calibri"/>
              </a:rPr>
              <a:t>L.A. Liberty</a:t>
            </a:r>
            <a:endParaRPr sz="4000" i="1">
              <a:solidFill>
                <a:schemeClr val="lt1"/>
              </a:solidFill>
              <a:latin typeface="Calibri"/>
              <a:ea typeface="Calibri"/>
              <a:cs typeface="Calibri"/>
              <a:sym typeface="Calibri"/>
            </a:endParaRPr>
          </a:p>
          <a:p>
            <a:pPr marL="0" lvl="0" indent="0" algn="l" rtl="0">
              <a:spcBef>
                <a:spcPts val="0"/>
              </a:spcBef>
              <a:spcAft>
                <a:spcPts val="0"/>
              </a:spcAft>
              <a:buNone/>
            </a:pPr>
            <a:endParaRPr/>
          </a:p>
        </p:txBody>
      </p:sp>
      <p:sp>
        <p:nvSpPr>
          <p:cNvPr id="765" name="Google Shape;765;ga99f89419e_0_225"/>
          <p:cNvSpPr txBox="1">
            <a:spLocks noGrp="1"/>
          </p:cNvSpPr>
          <p:nvPr>
            <p:ph type="body" idx="1"/>
          </p:nvPr>
        </p:nvSpPr>
        <p:spPr>
          <a:xfrm>
            <a:off x="7793800" y="2013000"/>
            <a:ext cx="3623100" cy="3493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3200" b="1">
                <a:solidFill>
                  <a:srgbClr val="000090"/>
                </a:solidFill>
                <a:latin typeface="Calibri"/>
                <a:ea typeface="Calibri"/>
                <a:cs typeface="Calibri"/>
                <a:sym typeface="Calibri"/>
              </a:rPr>
              <a:t>Step 19:</a:t>
            </a:r>
            <a:endParaRPr sz="3200" b="1">
              <a:solidFill>
                <a:srgbClr val="000090"/>
              </a:solidFill>
              <a:latin typeface="Calibri"/>
              <a:ea typeface="Calibri"/>
              <a:cs typeface="Calibri"/>
              <a:sym typeface="Calibri"/>
            </a:endParaRPr>
          </a:p>
          <a:p>
            <a:pPr marL="0" lvl="0" indent="0" algn="ctr" rtl="0">
              <a:spcBef>
                <a:spcPts val="0"/>
              </a:spcBef>
              <a:spcAft>
                <a:spcPts val="0"/>
              </a:spcAft>
              <a:buNone/>
            </a:pPr>
            <a:endParaRPr sz="3200" b="1">
              <a:solidFill>
                <a:srgbClr val="000090"/>
              </a:solidFill>
              <a:latin typeface="Calibri"/>
              <a:ea typeface="Calibri"/>
              <a:cs typeface="Calibri"/>
              <a:sym typeface="Calibri"/>
            </a:endParaRPr>
          </a:p>
          <a:p>
            <a:pPr marL="0" lvl="0" indent="0" algn="ctr" rtl="0">
              <a:spcBef>
                <a:spcPts val="0"/>
              </a:spcBef>
              <a:spcAft>
                <a:spcPts val="0"/>
              </a:spcAft>
              <a:buNone/>
            </a:pPr>
            <a:r>
              <a:rPr lang="en-US" sz="3200" b="1">
                <a:solidFill>
                  <a:srgbClr val="000090"/>
                </a:solidFill>
                <a:latin typeface="Calibri"/>
                <a:ea typeface="Calibri"/>
                <a:cs typeface="Calibri"/>
                <a:sym typeface="Calibri"/>
              </a:rPr>
              <a:t>Using watercolors, paint the background</a:t>
            </a:r>
            <a:endParaRPr sz="3200" b="1">
              <a:solidFill>
                <a:srgbClr val="000090"/>
              </a:solidFill>
              <a:latin typeface="Calibri"/>
              <a:ea typeface="Calibri"/>
              <a:cs typeface="Calibri"/>
              <a:sym typeface="Calibri"/>
            </a:endParaRPr>
          </a:p>
        </p:txBody>
      </p:sp>
      <p:pic>
        <p:nvPicPr>
          <p:cNvPr id="766" name="Google Shape;766;ga99f89419e_0_225" descr="Pacita Abad, ‘L.A. Liberty’, 1992, Pacita Abad Art Estate"/>
          <p:cNvPicPr preferRelativeResize="0"/>
          <p:nvPr/>
        </p:nvPicPr>
        <p:blipFill>
          <a:blip r:embed="rId3">
            <a:alphaModFix/>
          </a:blip>
          <a:stretch>
            <a:fillRect/>
          </a:stretch>
        </p:blipFill>
        <p:spPr>
          <a:xfrm>
            <a:off x="5959929" y="2624775"/>
            <a:ext cx="1601845" cy="2518485"/>
          </a:xfrm>
          <a:prstGeom prst="rect">
            <a:avLst/>
          </a:prstGeom>
          <a:noFill/>
          <a:ln w="28575" cap="flat" cmpd="sng">
            <a:solidFill>
              <a:srgbClr val="000000"/>
            </a:solidFill>
            <a:prstDash val="solid"/>
            <a:round/>
            <a:headEnd type="none" w="sm" len="sm"/>
            <a:tailEnd type="none" w="sm" len="sm"/>
          </a:ln>
        </p:spPr>
      </p:pic>
      <p:pic>
        <p:nvPicPr>
          <p:cNvPr id="767" name="Google Shape;767;ga99f89419e_0_225"/>
          <p:cNvPicPr preferRelativeResize="0"/>
          <p:nvPr/>
        </p:nvPicPr>
        <p:blipFill>
          <a:blip r:embed="rId4">
            <a:alphaModFix/>
          </a:blip>
          <a:stretch>
            <a:fillRect/>
          </a:stretch>
        </p:blipFill>
        <p:spPr>
          <a:xfrm rot="-5400000">
            <a:off x="494250" y="2071350"/>
            <a:ext cx="5551725" cy="3678576"/>
          </a:xfrm>
          <a:prstGeom prst="rect">
            <a:avLst/>
          </a:prstGeom>
          <a:noFill/>
          <a:ln w="28575" cap="flat" cmpd="sng">
            <a:solidFill>
              <a:srgbClr val="000000"/>
            </a:solidFill>
            <a:prstDash val="solid"/>
            <a:round/>
            <a:headEnd type="none" w="sm" len="sm"/>
            <a:tailEnd type="none" w="sm" len="sm"/>
          </a:ln>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771"/>
        <p:cNvGrpSpPr/>
        <p:nvPr/>
      </p:nvGrpSpPr>
      <p:grpSpPr>
        <a:xfrm>
          <a:off x="0" y="0"/>
          <a:ext cx="0" cy="0"/>
          <a:chOff x="0" y="0"/>
          <a:chExt cx="0" cy="0"/>
        </a:xfrm>
      </p:grpSpPr>
      <p:sp>
        <p:nvSpPr>
          <p:cNvPr id="772" name="Google Shape;772;ga99f89419e_0_258"/>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a:t>Use the Project Rubric to Assess Student Project</a:t>
            </a:r>
            <a:endParaRPr/>
          </a:p>
        </p:txBody>
      </p:sp>
      <p:pic>
        <p:nvPicPr>
          <p:cNvPr id="773" name="Google Shape;773;ga99f89419e_0_258"/>
          <p:cNvPicPr preferRelativeResize="0"/>
          <p:nvPr/>
        </p:nvPicPr>
        <p:blipFill>
          <a:blip r:embed="rId3">
            <a:alphaModFix/>
          </a:blip>
          <a:stretch>
            <a:fillRect/>
          </a:stretch>
        </p:blipFill>
        <p:spPr>
          <a:xfrm>
            <a:off x="152400" y="1117036"/>
            <a:ext cx="8075181" cy="5588565"/>
          </a:xfrm>
          <a:prstGeom prst="rect">
            <a:avLst/>
          </a:prstGeom>
          <a:noFill/>
          <a:ln>
            <a:noFill/>
          </a:ln>
        </p:spPr>
      </p:pic>
      <p:pic>
        <p:nvPicPr>
          <p:cNvPr id="774" name="Google Shape;774;ga99f89419e_0_258"/>
          <p:cNvPicPr preferRelativeResize="0"/>
          <p:nvPr/>
        </p:nvPicPr>
        <p:blipFill>
          <a:blip r:embed="rId4">
            <a:alphaModFix/>
          </a:blip>
          <a:stretch>
            <a:fillRect/>
          </a:stretch>
        </p:blipFill>
        <p:spPr>
          <a:xfrm rot="-5400000">
            <a:off x="7812823" y="1928500"/>
            <a:ext cx="4810201" cy="3187247"/>
          </a:xfrm>
          <a:prstGeom prst="rect">
            <a:avLst/>
          </a:prstGeom>
          <a:noFill/>
          <a:ln w="28575" cap="flat" cmpd="sng">
            <a:solidFill>
              <a:srgbClr val="000000"/>
            </a:solidFill>
            <a:prstDash val="solid"/>
            <a:round/>
            <a:headEnd type="none" w="sm" len="sm"/>
            <a:tailEnd type="none" w="sm" len="sm"/>
          </a:ln>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778"/>
        <p:cNvGrpSpPr/>
        <p:nvPr/>
      </p:nvGrpSpPr>
      <p:grpSpPr>
        <a:xfrm>
          <a:off x="0" y="0"/>
          <a:ext cx="0" cy="0"/>
          <a:chOff x="0" y="0"/>
          <a:chExt cx="0" cy="0"/>
        </a:xfrm>
      </p:grpSpPr>
      <p:sp>
        <p:nvSpPr>
          <p:cNvPr id="779" name="Google Shape;779;gaebc96fa00_0_36"/>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a:t>Distance Learning Accommodations </a:t>
            </a:r>
            <a:endParaRPr/>
          </a:p>
        </p:txBody>
      </p:sp>
      <p:sp>
        <p:nvSpPr>
          <p:cNvPr id="780" name="Google Shape;780;gaebc96fa00_0_36"/>
          <p:cNvSpPr txBox="1">
            <a:spLocks noGrp="1"/>
          </p:cNvSpPr>
          <p:nvPr>
            <p:ph type="body" idx="1"/>
          </p:nvPr>
        </p:nvSpPr>
        <p:spPr>
          <a:xfrm>
            <a:off x="1300875" y="2518975"/>
            <a:ext cx="9590400" cy="3515400"/>
          </a:xfrm>
          <a:prstGeom prst="rect">
            <a:avLst/>
          </a:prstGeom>
        </p:spPr>
        <p:txBody>
          <a:bodyPr spcFirstLastPara="1" wrap="square" lIns="91425" tIns="45700" rIns="91425" bIns="45700" anchor="t" anchorCtr="0">
            <a:noAutofit/>
          </a:bodyPr>
          <a:lstStyle/>
          <a:p>
            <a:pPr marL="457200" lvl="0" indent="-387350" algn="l" rtl="0">
              <a:spcBef>
                <a:spcPts val="0"/>
              </a:spcBef>
              <a:spcAft>
                <a:spcPts val="0"/>
              </a:spcAft>
              <a:buSzPts val="2500"/>
              <a:buChar char="-"/>
            </a:pPr>
            <a:r>
              <a:rPr lang="en-US"/>
              <a:t>Push out Key Questions to students synchronously using video conferencing software</a:t>
            </a:r>
            <a:endParaRPr/>
          </a:p>
          <a:p>
            <a:pPr marL="457200" lvl="0" indent="-387350" algn="l" rtl="0">
              <a:spcBef>
                <a:spcPts val="0"/>
              </a:spcBef>
              <a:spcAft>
                <a:spcPts val="0"/>
              </a:spcAft>
              <a:buSzPts val="2500"/>
              <a:buChar char="-"/>
            </a:pPr>
            <a:r>
              <a:rPr lang="en-US"/>
              <a:t>Push out Key Questions to students asynchronously using an online learning platform</a:t>
            </a:r>
            <a:endParaRPr/>
          </a:p>
          <a:p>
            <a:pPr marL="457200" lvl="0" indent="-387350" algn="l" rtl="0">
              <a:spcBef>
                <a:spcPts val="0"/>
              </a:spcBef>
              <a:spcAft>
                <a:spcPts val="0"/>
              </a:spcAft>
              <a:buSzPts val="2500"/>
              <a:buChar char="-"/>
            </a:pPr>
            <a:r>
              <a:rPr lang="en-US"/>
              <a:t>Provide take-home kits of art materials to students</a:t>
            </a:r>
            <a:endParaRPr/>
          </a:p>
          <a:p>
            <a:pPr marL="457200" lvl="0" indent="-387350" algn="l" rtl="0">
              <a:spcBef>
                <a:spcPts val="0"/>
              </a:spcBef>
              <a:spcAft>
                <a:spcPts val="0"/>
              </a:spcAft>
              <a:buSzPts val="2500"/>
              <a:buChar char="-"/>
            </a:pPr>
            <a:r>
              <a:rPr lang="en-US"/>
              <a:t>Push out Student Project to students synchronously using video conferencing software</a:t>
            </a:r>
            <a:endParaRPr/>
          </a:p>
          <a:p>
            <a:pPr marL="457200" lvl="0" indent="-387350" algn="l" rtl="0">
              <a:spcBef>
                <a:spcPts val="0"/>
              </a:spcBef>
              <a:spcAft>
                <a:spcPts val="0"/>
              </a:spcAft>
              <a:buSzPts val="2500"/>
              <a:buChar char="-"/>
            </a:pPr>
            <a:r>
              <a:rPr lang="en-US"/>
              <a:t>Push out Student Project to students asynchronously using an online learning platform</a:t>
            </a:r>
            <a:endParaRPr/>
          </a:p>
          <a:p>
            <a:pPr marL="457200" lvl="0" indent="-387350" algn="l" rtl="0">
              <a:spcBef>
                <a:spcPts val="0"/>
              </a:spcBef>
              <a:spcAft>
                <a:spcPts val="0"/>
              </a:spcAft>
              <a:buSzPts val="2500"/>
              <a:buChar char="-"/>
            </a:pPr>
            <a:r>
              <a:rPr lang="en-US"/>
              <a:t>Students can turn artwork in for assessment using a photograph of artwork and an online learning platform</a:t>
            </a:r>
            <a:endParaRPr/>
          </a:p>
        </p:txBody>
      </p:sp>
      <p:sp>
        <p:nvSpPr>
          <p:cNvPr id="781" name="Google Shape;781;gaebc96fa00_0_36"/>
          <p:cNvSpPr txBox="1">
            <a:spLocks noGrp="1"/>
          </p:cNvSpPr>
          <p:nvPr>
            <p:ph type="body" idx="2"/>
          </p:nvPr>
        </p:nvSpPr>
        <p:spPr>
          <a:xfrm>
            <a:off x="1300874" y="1447800"/>
            <a:ext cx="9590400" cy="5880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a:t>The following steps can be take to adapt this unit for distance learning</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gb0ce82024c_0_15"/>
          <p:cNvSpPr txBox="1">
            <a:spLocks noGrp="1"/>
          </p:cNvSpPr>
          <p:nvPr>
            <p:ph type="title"/>
          </p:nvPr>
        </p:nvSpPr>
        <p:spPr>
          <a:xfrm>
            <a:off x="75532" y="982227"/>
            <a:ext cx="12116400" cy="598500"/>
          </a:xfrm>
          <a:prstGeom prst="rect">
            <a:avLst/>
          </a:prstGeom>
          <a:noFill/>
          <a:ln>
            <a:noFill/>
          </a:ln>
        </p:spPr>
        <p:txBody>
          <a:bodyPr spcFirstLastPara="1" wrap="square" lIns="68550" tIns="34275" rIns="68550" bIns="34275" anchor="t" anchorCtr="0">
            <a:noAutofit/>
          </a:bodyPr>
          <a:lstStyle/>
          <a:p>
            <a:pPr marL="0" marR="0" lvl="0" indent="0" algn="ctr" rtl="0">
              <a:lnSpc>
                <a:spcPct val="90000"/>
              </a:lnSpc>
              <a:spcBef>
                <a:spcPts val="0"/>
              </a:spcBef>
              <a:spcAft>
                <a:spcPts val="0"/>
              </a:spcAft>
              <a:buClr>
                <a:srgbClr val="FFFFFF"/>
              </a:buClr>
              <a:buSzPts val="4000"/>
              <a:buFont typeface="Calibri"/>
              <a:buNone/>
            </a:pPr>
            <a:r>
              <a:rPr lang="en-US"/>
              <a:t>Standards</a:t>
            </a:r>
            <a:endParaRPr/>
          </a:p>
        </p:txBody>
      </p:sp>
      <p:sp>
        <p:nvSpPr>
          <p:cNvPr id="103" name="Google Shape;103;gb0ce82024c_0_15"/>
          <p:cNvSpPr txBox="1">
            <a:spLocks noGrp="1"/>
          </p:cNvSpPr>
          <p:nvPr>
            <p:ph type="body" idx="1"/>
          </p:nvPr>
        </p:nvSpPr>
        <p:spPr>
          <a:xfrm>
            <a:off x="1338531" y="2588363"/>
            <a:ext cx="9590400" cy="1976100"/>
          </a:xfrm>
          <a:prstGeom prst="rect">
            <a:avLst/>
          </a:prstGeom>
          <a:noFill/>
          <a:ln>
            <a:noFill/>
          </a:ln>
        </p:spPr>
        <p:txBody>
          <a:bodyPr spcFirstLastPara="1" wrap="square" lIns="68550" tIns="34275" rIns="68550" bIns="34275" anchor="t" anchorCtr="0">
            <a:noAutofit/>
          </a:bodyPr>
          <a:lstStyle/>
          <a:p>
            <a:pPr marL="0" lvl="0" indent="0" algn="l" rtl="0">
              <a:lnSpc>
                <a:spcPct val="90000"/>
              </a:lnSpc>
              <a:spcBef>
                <a:spcPts val="0"/>
              </a:spcBef>
              <a:spcAft>
                <a:spcPts val="0"/>
              </a:spcAft>
              <a:buSzPts val="2500"/>
              <a:buNone/>
            </a:pPr>
            <a:endParaRPr sz="2000"/>
          </a:p>
          <a:p>
            <a:pPr marL="0" lvl="0" indent="0" algn="l" rtl="0">
              <a:lnSpc>
                <a:spcPct val="90000"/>
              </a:lnSpc>
              <a:spcBef>
                <a:spcPts val="0"/>
              </a:spcBef>
              <a:spcAft>
                <a:spcPts val="0"/>
              </a:spcAft>
              <a:buSzPts val="2500"/>
              <a:buNone/>
            </a:pPr>
            <a:r>
              <a:rPr lang="en-US" sz="2000">
                <a:latin typeface="Arial"/>
                <a:ea typeface="Arial"/>
                <a:cs typeface="Arial"/>
                <a:sym typeface="Arial"/>
              </a:rPr>
              <a:t>The world is filled with </a:t>
            </a:r>
            <a:r>
              <a:rPr lang="en-US" sz="2000" b="1">
                <a:latin typeface="Arial"/>
                <a:ea typeface="Arial"/>
                <a:cs typeface="Arial"/>
                <a:sym typeface="Arial"/>
              </a:rPr>
              <a:t>symbols</a:t>
            </a:r>
            <a:r>
              <a:rPr lang="en-US" sz="2000">
                <a:latin typeface="Arial"/>
                <a:ea typeface="Arial"/>
                <a:cs typeface="Arial"/>
                <a:sym typeface="Arial"/>
              </a:rPr>
              <a:t>. </a:t>
            </a:r>
            <a:endParaRPr/>
          </a:p>
          <a:p>
            <a:pPr marL="0" lvl="0" indent="0" algn="l" rtl="0">
              <a:lnSpc>
                <a:spcPct val="90000"/>
              </a:lnSpc>
              <a:spcBef>
                <a:spcPts val="0"/>
              </a:spcBef>
              <a:spcAft>
                <a:spcPts val="0"/>
              </a:spcAft>
              <a:buSzPts val="2500"/>
              <a:buNone/>
            </a:pPr>
            <a:endParaRPr/>
          </a:p>
          <a:p>
            <a:pPr marL="0" lvl="0" indent="0" algn="l" rtl="0">
              <a:lnSpc>
                <a:spcPct val="100000"/>
              </a:lnSpc>
              <a:spcBef>
                <a:spcPts val="0"/>
              </a:spcBef>
              <a:spcAft>
                <a:spcPts val="0"/>
              </a:spcAft>
              <a:buClr>
                <a:srgbClr val="000000"/>
              </a:buClr>
              <a:buSzPts val="1100"/>
              <a:buNone/>
            </a:pPr>
            <a:r>
              <a:rPr lang="en-US" sz="2000" b="1">
                <a:latin typeface="Arial"/>
                <a:ea typeface="Arial"/>
                <a:cs typeface="Arial"/>
                <a:sym typeface="Arial"/>
              </a:rPr>
              <a:t>Symbols</a:t>
            </a:r>
            <a:r>
              <a:rPr lang="en-US" sz="2000">
                <a:latin typeface="Arial"/>
                <a:ea typeface="Arial"/>
                <a:cs typeface="Arial"/>
                <a:sym typeface="Arial"/>
              </a:rPr>
              <a:t>—such as gestures, signs, objects, signals, and words—help people understand the world. They provide clues to understanding experiences by conveying recognizable meanings that are shared by </a:t>
            </a:r>
            <a:r>
              <a:rPr lang="en-US" sz="2000" b="1">
                <a:latin typeface="Arial"/>
                <a:ea typeface="Arial"/>
                <a:cs typeface="Arial"/>
                <a:sym typeface="Arial"/>
              </a:rPr>
              <a:t>societies</a:t>
            </a:r>
            <a:r>
              <a:rPr lang="en-US" sz="2000">
                <a:latin typeface="Arial"/>
                <a:ea typeface="Arial"/>
                <a:cs typeface="Arial"/>
                <a:sym typeface="Arial"/>
              </a:rPr>
              <a:t>. </a:t>
            </a:r>
            <a:endParaRPr/>
          </a:p>
        </p:txBody>
      </p:sp>
      <p:sp>
        <p:nvSpPr>
          <p:cNvPr id="104" name="Google Shape;104;gb0ce82024c_0_15"/>
          <p:cNvSpPr txBox="1">
            <a:spLocks noGrp="1"/>
          </p:cNvSpPr>
          <p:nvPr>
            <p:ph type="body" idx="2"/>
          </p:nvPr>
        </p:nvSpPr>
        <p:spPr>
          <a:xfrm>
            <a:off x="1338531" y="1564795"/>
            <a:ext cx="9590400" cy="441000"/>
          </a:xfrm>
          <a:prstGeom prst="rect">
            <a:avLst/>
          </a:prstGeom>
          <a:noFill/>
          <a:ln>
            <a:noFill/>
          </a:ln>
        </p:spPr>
        <p:txBody>
          <a:bodyPr spcFirstLastPara="1" wrap="square" lIns="68550" tIns="34275" rIns="68550" bIns="34275" anchor="t" anchorCtr="0">
            <a:noAutofit/>
          </a:bodyPr>
          <a:lstStyle/>
          <a:p>
            <a:pPr marL="0" lvl="0" indent="0" algn="l" rtl="0">
              <a:lnSpc>
                <a:spcPct val="90000"/>
              </a:lnSpc>
              <a:spcBef>
                <a:spcPts val="750"/>
              </a:spcBef>
              <a:spcAft>
                <a:spcPts val="0"/>
              </a:spcAft>
              <a:buSzPts val="3200"/>
              <a:buNone/>
            </a:pPr>
            <a:r>
              <a:rPr lang="en-US" sz="3200"/>
              <a:t>Introduction</a:t>
            </a:r>
            <a:endParaRPr sz="3200"/>
          </a:p>
        </p:txBody>
      </p:sp>
      <p:sp>
        <p:nvSpPr>
          <p:cNvPr id="105" name="Google Shape;105;gb0ce82024c_0_15"/>
          <p:cNvSpPr txBox="1"/>
          <p:nvPr/>
        </p:nvSpPr>
        <p:spPr>
          <a:xfrm>
            <a:off x="100708" y="76201"/>
            <a:ext cx="12069300" cy="7014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4000"/>
              <a:buFont typeface="Calibri"/>
              <a:buNone/>
            </a:pPr>
            <a:r>
              <a:rPr lang="en-US" sz="4000" b="1" i="0" u="none" strike="noStrike" cap="none">
                <a:solidFill>
                  <a:srgbClr val="FFFFFF"/>
                </a:solidFill>
                <a:latin typeface="Calibri"/>
                <a:ea typeface="Calibri"/>
                <a:cs typeface="Calibri"/>
                <a:sym typeface="Calibri"/>
              </a:rPr>
              <a:t>What is a symbol?</a:t>
            </a:r>
            <a:endParaRPr sz="400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785"/>
        <p:cNvGrpSpPr/>
        <p:nvPr/>
      </p:nvGrpSpPr>
      <p:grpSpPr>
        <a:xfrm>
          <a:off x="0" y="0"/>
          <a:ext cx="0" cy="0"/>
          <a:chOff x="0" y="0"/>
          <a:chExt cx="0" cy="0"/>
        </a:xfrm>
      </p:grpSpPr>
      <p:sp>
        <p:nvSpPr>
          <p:cNvPr id="786" name="Google Shape;786;p3"/>
          <p:cNvSpPr txBox="1"/>
          <p:nvPr/>
        </p:nvSpPr>
        <p:spPr>
          <a:xfrm>
            <a:off x="683394" y="3429000"/>
            <a:ext cx="10818795" cy="796491"/>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90"/>
              </a:buClr>
              <a:buSzPts val="3200"/>
              <a:buFont typeface="Arial"/>
              <a:buNone/>
            </a:pPr>
            <a:r>
              <a:rPr lang="en-US" sz="3200" b="1" i="0" u="none" strike="noStrike" cap="none">
                <a:solidFill>
                  <a:srgbClr val="000090"/>
                </a:solidFill>
                <a:latin typeface="Calibri"/>
                <a:ea typeface="Calibri"/>
                <a:cs typeface="Calibri"/>
                <a:sym typeface="Calibri"/>
              </a:rPr>
              <a:t>Closing Slide</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4999</Words>
  <Application>Microsoft Office PowerPoint</Application>
  <PresentationFormat>Widescreen</PresentationFormat>
  <Paragraphs>639</Paragraphs>
  <Slides>90</Slides>
  <Notes>90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90</vt:i4>
      </vt:variant>
    </vt:vector>
  </HeadingPairs>
  <TitlesOfParts>
    <vt:vector size="95" baseType="lpstr">
      <vt:lpstr>Arial</vt:lpstr>
      <vt:lpstr>Calibri</vt:lpstr>
      <vt:lpstr>Courier New</vt:lpstr>
      <vt:lpstr>Noto Sans Symbols</vt:lpstr>
      <vt:lpstr>Office Theme</vt:lpstr>
      <vt:lpstr>PowerPoint Presentation</vt:lpstr>
      <vt:lpstr>Third Grade Unit: Organization of Unit</vt:lpstr>
      <vt:lpstr>Third Grade Unit: Organization of Unit</vt:lpstr>
      <vt:lpstr>Third Grade Unit: Making Civic Monuments Personal </vt:lpstr>
      <vt:lpstr>Standards</vt:lpstr>
      <vt:lpstr>Vocabulary</vt:lpstr>
      <vt:lpstr>Student Project Materials Needed</vt:lpstr>
      <vt:lpstr>Standards</vt:lpstr>
      <vt:lpstr>Standards</vt:lpstr>
      <vt:lpstr>Standards</vt:lpstr>
      <vt:lpstr>Standards</vt:lpstr>
      <vt:lpstr>Standards</vt:lpstr>
      <vt:lpstr>Standards</vt:lpstr>
      <vt:lpstr>Standards</vt:lpstr>
      <vt:lpstr>Standards</vt:lpstr>
      <vt:lpstr>What is a primary source?</vt:lpstr>
      <vt:lpstr>Identifying Primary Sources</vt:lpstr>
      <vt:lpstr>Identifying Primary Sources - Art</vt:lpstr>
      <vt:lpstr>Standards</vt:lpstr>
      <vt:lpstr>Using Visual Literacy</vt:lpstr>
      <vt:lpstr>Identifying Primary Sources </vt:lpstr>
      <vt:lpstr>Using Visual Literacy </vt:lpstr>
      <vt:lpstr>Identifying Primary Sources </vt:lpstr>
      <vt:lpstr>Using Visual Literacy </vt:lpstr>
      <vt:lpstr>Identifying Primary Sources </vt:lpstr>
      <vt:lpstr>Analyze an Artwork</vt:lpstr>
      <vt:lpstr>Standards</vt:lpstr>
      <vt:lpstr>Standards</vt:lpstr>
      <vt:lpstr>What is the Statue of Liberty’s Symbolism?</vt:lpstr>
      <vt:lpstr>What is the Statue of Liberty’s Symbolism?</vt:lpstr>
      <vt:lpstr>What is the Statue of Liberty’s Symbolism?</vt:lpstr>
      <vt:lpstr>What is the Statue of Liberty’s Symbolism?</vt:lpstr>
      <vt:lpstr>What is the Statue of Liberty’s Symbolism?</vt:lpstr>
      <vt:lpstr>What is the Statue of Liberty’s Symbolism?</vt:lpstr>
      <vt:lpstr>What is the Statue of Liberty’s Symbolism?</vt:lpstr>
      <vt:lpstr>What is the Statue of Liberty’s Symbolism?</vt:lpstr>
      <vt:lpstr>What is the Statue of Liberty’s Symbolism?</vt:lpstr>
      <vt:lpstr>Key Question #3: What is a Self-Portrait?</vt:lpstr>
      <vt:lpstr>Portrait</vt:lpstr>
      <vt:lpstr>Can you find the portraits below?</vt:lpstr>
      <vt:lpstr>Which of the images is not a portrait?</vt:lpstr>
      <vt:lpstr>Self Portrait</vt:lpstr>
      <vt:lpstr>Self Portrait</vt:lpstr>
      <vt:lpstr>Self Portrait</vt:lpstr>
      <vt:lpstr>Self Portrait</vt:lpstr>
      <vt:lpstr>Self Portrait</vt:lpstr>
      <vt:lpstr>Self Portrait</vt:lpstr>
      <vt:lpstr>Self Portrait</vt:lpstr>
      <vt:lpstr>Self Portrait</vt:lpstr>
      <vt:lpstr>Drawing a Self Portrait</vt:lpstr>
      <vt:lpstr>Drawing a Self Portrait</vt:lpstr>
      <vt:lpstr>Drawing a Self Portrait</vt:lpstr>
      <vt:lpstr>Drawing a Self Portrait</vt:lpstr>
      <vt:lpstr>Drawing a Self Portrait</vt:lpstr>
      <vt:lpstr>Drawing a Self Portrait</vt:lpstr>
      <vt:lpstr>Drawing a Self Portrait</vt:lpstr>
      <vt:lpstr>Drawing a Self Portrait</vt:lpstr>
      <vt:lpstr>Key Question #4: How can I use symbols?</vt:lpstr>
      <vt:lpstr>Examine the Statue of Liberty Using Visual Literacy</vt:lpstr>
      <vt:lpstr>Examine the Statue of Liberty Using Visual Literacy</vt:lpstr>
      <vt:lpstr>Examine L.A. Liberty Using Visual Literacy</vt:lpstr>
      <vt:lpstr>Examine L.A. Liberty  Using Visual Literacy</vt:lpstr>
      <vt:lpstr>Compare and Contrast</vt:lpstr>
      <vt:lpstr>L.A. Liberty by Pacita Abad</vt:lpstr>
      <vt:lpstr>Compare and Contrast</vt:lpstr>
      <vt:lpstr>Selecting Symbols</vt:lpstr>
      <vt:lpstr>Student Project: Self-Portrait Inspired by L.A. Liberty</vt:lpstr>
      <vt:lpstr>Student Project: Self-Portrait Inspired by L.A. Liberty </vt:lpstr>
      <vt:lpstr>Student Project: Self-Portrait Inspired by L.A. Liberty </vt:lpstr>
      <vt:lpstr>Student Project: Self-Portrait Inspired by L.A. Liberty </vt:lpstr>
      <vt:lpstr>Student Project: Self-Portrait Inspired by L.A. Liberty </vt:lpstr>
      <vt:lpstr>Student Project: Self-Portrait Inspired by L.A. Liberty </vt:lpstr>
      <vt:lpstr>Student Project: Self-Portrait Inspired by L.A. Liberty </vt:lpstr>
      <vt:lpstr>Student Project: Self-Portrait Inspired by L.A. Liberty </vt:lpstr>
      <vt:lpstr>Student Project: Self-Portrait Inspired by L.A. Liberty </vt:lpstr>
      <vt:lpstr>Student Project: Self-Portrait Inspired by L.A. Liberty </vt:lpstr>
      <vt:lpstr>Student Project: Self-Portrait Inspired by L.A. Liberty </vt:lpstr>
      <vt:lpstr>Student Project: Self-Portrait Inspired by L.A. Liberty </vt:lpstr>
      <vt:lpstr>Student Project: Self-Portrait Inspired by L.A. Liberty </vt:lpstr>
      <vt:lpstr>Student Project: Self-Portrait Inspired by L.A. Liberty </vt:lpstr>
      <vt:lpstr>Student Project: Self-Portrait Inspired by L.A. Liberty </vt:lpstr>
      <vt:lpstr>Student Project: Self-Portrait Inspired by L.A. Liberty </vt:lpstr>
      <vt:lpstr>Student Project: Self-Portrait Inspired by L.A. Liberty </vt:lpstr>
      <vt:lpstr>Student Project: Self-Portrait Inspired by L.A. Liberty </vt:lpstr>
      <vt:lpstr>Student Project: Self-Portrait Inspired by L.A. Liberty </vt:lpstr>
      <vt:lpstr>Student Project: Self-Portrait Inspired by L.A. Liberty </vt:lpstr>
      <vt:lpstr>Student Project: Self-Portrait Inspired by L.A. Liberty </vt:lpstr>
      <vt:lpstr>Use the Project Rubric to Assess Student Project</vt:lpstr>
      <vt:lpstr>Distance Learning Accommodations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Jessica Mapes</cp:lastModifiedBy>
  <cp:revision>1</cp:revision>
  <dcterms:created xsi:type="dcterms:W3CDTF">2019-11-15T18:15:52Z</dcterms:created>
  <dcterms:modified xsi:type="dcterms:W3CDTF">2021-06-18T20:12:34Z</dcterms:modified>
</cp:coreProperties>
</file>