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</p:sldIdLst>
  <p:sldSz cy="6858000" cx="12192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http://customooxmlschemas.google.com/">
      <go:slidesCustomData xmlns:go="http://customooxmlschemas.google.com/" r:id="rId14" roundtripDataSignature="AMtx7mgM3sEcpifdlsJC7JNaRVuE192tX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4" Type="http://customschemas.google.com/relationships/presentationmetadata" Target="metadata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photos/ballet-don-quijote-theatre-895062/" TargetMode="Externa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photos/dance-stage-music-entertainment-511908/" TargetMode="Externa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photos/ballet-theater-dance-acrobat-young-1657522/" TargetMode="Externa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photos/woman-athlete-running-exercise-498257/" TargetMode="External"/><Relationship Id="rId3" Type="http://schemas.openxmlformats.org/officeDocument/2006/relationships/hyperlink" Target="https://pixabay.com/photos/stretching-sports-woman-athlete-498256/" TargetMode="Externa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photos/stage-performance-dancers-singer-460500/" TargetMode="Externa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photos/theater-stage-husband-wife-3526225/" TargetMode="Externa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openclipart.org/detail/322882/butterflys-life-cycle-english" TargetMode="Externa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hyperlink" Target="https://pixabay.com/illustrations/listen-to-listen-ear-training-6395768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39" name="Shape 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Google Shape;40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" name="Google Shape;41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g103c3043438_1_0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45" name="Google Shape;45;g103c304343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Link: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https://pixabay.com/photos/ballet-don-quijote-theatre-895062/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ALT Text: A group of concerned looking characters dressed in medieval costumes are kneeling, sitting, standing and bending over a man lying on the floor of a stage.</a:t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g103c3043438_1_1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3" name="Google Shape;53;g103c3043438_1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Link: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https://pixabay.com/photos/dance-stage-music-entertainment-511908/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ALT Text: 5 Actors stand in a circle with </a:t>
            </a:r>
            <a:r>
              <a:rPr lang="en-US"/>
              <a:t>their</a:t>
            </a:r>
            <a:r>
              <a:rPr lang="en-US"/>
              <a:t> legs bent and arms </a:t>
            </a:r>
            <a:r>
              <a:rPr lang="en-US"/>
              <a:t>outstretched</a:t>
            </a:r>
            <a:r>
              <a:rPr lang="en-US"/>
              <a:t> in different positions.</a:t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103c3043438_1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103c3043438_1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Link: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https://pixabay.com/photos/ballet-theater-dance-acrobat-young-1657522/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ALT Text: Two actors leaning their bodies backward with their faces pointing up.</a:t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103c3043438_1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103c3043438_1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1 Link: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https://pixabay.com/photos/woman-athlete-running-exercise-498257/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2 Link: </a:t>
            </a:r>
            <a:r>
              <a:rPr lang="en-US" u="sng">
                <a:solidFill>
                  <a:schemeClr val="hlink"/>
                </a:solidFill>
                <a:hlinkClick r:id="rId3"/>
              </a:rPr>
              <a:t>https://pixabay.com/photos/stretching-sports-woman-athlete-498256/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ALT Text: A person in a blue track suit at a starting line with a growling facial expression and is baring teeth.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ALT Text: </a:t>
            </a:r>
            <a:r>
              <a:rPr lang="en-US"/>
              <a:t>A person in a blue track suit sitting in the grass stretching with a tortured facial expression.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g103c3043438_1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8" name="Google Shape;78;g103c3043438_1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Link: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https://pixabay.com/photos/stage-performance-dancers-singer-460500/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ALT Text: An actor stands in the center of a stage under a spotlight while four other actors are on their knees with </a:t>
            </a:r>
            <a:r>
              <a:rPr lang="en-US"/>
              <a:t>their</a:t>
            </a:r>
            <a:r>
              <a:rPr lang="en-US"/>
              <a:t> hats off to the actor in the center.</a:t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" name="Shape 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Google Shape;85;g103c3043438_1_4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6" name="Google Shape;86;g103c3043438_1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Link: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https://pixabay.com/photos/theater-stage-husband-wife-3526225/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ALT Text: A man stands at a distance behind a woman with his arm </a:t>
            </a:r>
            <a:r>
              <a:rPr lang="en-US"/>
              <a:t>outstretched</a:t>
            </a:r>
            <a:r>
              <a:rPr lang="en-US"/>
              <a:t> toward her. The woman has her back to him.</a:t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103c3043438_1_5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103c3043438_1_5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Link: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https://openclipart.org/detail/322882/butterflys-life-cycle-english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ALT Text: The life cycle of a butterfly starting with an egg, then caterpillar, then chrysalis and orange and black monarch butterfly. </a:t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" name="Shape 1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Google Shape;101;g103c3043438_1_6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2" name="Google Shape;102;g103c3043438_1_6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Image Link: </a:t>
            </a:r>
            <a:r>
              <a:rPr lang="en-US" u="sng">
                <a:solidFill>
                  <a:schemeClr val="hlink"/>
                </a:solidFill>
                <a:hlinkClick r:id="rId2"/>
              </a:rPr>
              <a:t>https://pixabay.com/illustrations/listen-to-listen-ear-training-6395768/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ALT Text: A </a:t>
            </a:r>
            <a:r>
              <a:rPr lang="en-US"/>
              <a:t>silhouette</a:t>
            </a:r>
            <a:r>
              <a:rPr lang="en-US"/>
              <a:t> of a person with sound waves coming from their mouth and going into the ear of another person’s </a:t>
            </a:r>
            <a:r>
              <a:rPr lang="en-US"/>
              <a:t>silhouette.</a:t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5"/>
          <p:cNvSpPr txBox="1"/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5"/>
          <p:cNvSpPr txBox="1"/>
          <p:nvPr>
            <p:ph idx="1" type="body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5"/>
          <p:cNvSpPr txBox="1"/>
          <p:nvPr>
            <p:ph idx="2" type="body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5"/>
          <p:cNvSpPr txBox="1"/>
          <p:nvPr>
            <p:ph idx="3" type="body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735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6"/>
          <p:cNvSpPr txBox="1"/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3" name="Google Shape;13;p6"/>
          <p:cNvSpPr txBox="1"/>
          <p:nvPr>
            <p:ph idx="1" type="body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6"/>
          <p:cNvSpPr txBox="1"/>
          <p:nvPr>
            <p:ph idx="2" type="body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" name="Google Shape;15;p6"/>
          <p:cNvSpPr txBox="1"/>
          <p:nvPr>
            <p:ph idx="3" type="body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735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7"/>
          <p:cNvSpPr txBox="1"/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8" name="Google Shape;18;p7"/>
          <p:cNvSpPr txBox="1"/>
          <p:nvPr>
            <p:ph idx="1" type="body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" name="Google Shape;19;p7"/>
          <p:cNvSpPr txBox="1"/>
          <p:nvPr>
            <p:ph idx="2" type="body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" name="Google Shape;20;p7"/>
          <p:cNvSpPr txBox="1"/>
          <p:nvPr>
            <p:ph idx="3" type="body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735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8"/>
          <p:cNvSpPr txBox="1"/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3" name="Google Shape;23;p8"/>
          <p:cNvSpPr txBox="1"/>
          <p:nvPr>
            <p:ph idx="1" type="body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" name="Google Shape;24;p8"/>
          <p:cNvSpPr txBox="1"/>
          <p:nvPr>
            <p:ph idx="2" type="body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" name="Google Shape;25;p8"/>
          <p:cNvSpPr txBox="1"/>
          <p:nvPr>
            <p:ph idx="3" type="body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735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>
  <p:cSld name="Comparison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9"/>
          <p:cNvSpPr txBox="1"/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8" name="Google Shape;28;p9"/>
          <p:cNvSpPr txBox="1"/>
          <p:nvPr>
            <p:ph idx="1" type="body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9" name="Google Shape;29;p9"/>
          <p:cNvSpPr txBox="1"/>
          <p:nvPr>
            <p:ph idx="2" type="body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0" name="Google Shape;30;p9"/>
          <p:cNvSpPr txBox="1"/>
          <p:nvPr>
            <p:ph idx="3" type="body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735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g103c3043438_1_9"/>
          <p:cNvSpPr txBox="1"/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900"/>
              <a:buChar char="●"/>
              <a:defRPr sz="69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Char char="○"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Char char="■"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Char char="●"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Char char="○"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Char char="■"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Char char="●"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Char char="○"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Char char="■"/>
              <a:defRPr sz="6900"/>
            </a:lvl9pPr>
          </a:lstStyle>
          <a:p/>
        </p:txBody>
      </p:sp>
      <p:sp>
        <p:nvSpPr>
          <p:cNvPr id="33" name="Google Shape;33;g103c3043438_1_9"/>
          <p:cNvSpPr txBox="1"/>
          <p:nvPr>
            <p:ph idx="1" type="subTitle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34" name="Google Shape;34;g103c3043438_1_9"/>
          <p:cNvSpPr txBox="1"/>
          <p:nvPr>
            <p:ph idx="12" type="sldNum"/>
          </p:nvPr>
        </p:nvSpPr>
        <p:spPr>
          <a:xfrm>
            <a:off x="11296610" y="6217622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buNone/>
              <a:defRPr sz="1900"/>
            </a:lvl1pPr>
            <a:lvl2pPr lvl="1">
              <a:buNone/>
              <a:defRPr sz="1900"/>
            </a:lvl2pPr>
            <a:lvl3pPr lvl="2">
              <a:buNone/>
              <a:defRPr sz="1900"/>
            </a:lvl3pPr>
            <a:lvl4pPr lvl="3">
              <a:buNone/>
              <a:defRPr sz="1900"/>
            </a:lvl4pPr>
            <a:lvl5pPr lvl="4">
              <a:buNone/>
              <a:defRPr sz="1900"/>
            </a:lvl5pPr>
            <a:lvl6pPr lvl="5">
              <a:buNone/>
              <a:defRPr sz="1900"/>
            </a:lvl6pPr>
            <a:lvl7pPr lvl="6">
              <a:buNone/>
              <a:defRPr sz="1900"/>
            </a:lvl7pPr>
            <a:lvl8pPr lvl="7">
              <a:buNone/>
              <a:defRPr sz="1900"/>
            </a:lvl8pPr>
            <a:lvl9pPr lvl="8">
              <a:buNone/>
              <a:defRPr sz="1900"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g103c3043438_1_20"/>
          <p:cNvSpPr txBox="1"/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lvl="1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2pPr>
            <a:lvl3pPr lvl="2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3pPr>
            <a:lvl4pPr lvl="3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4pPr>
            <a:lvl5pPr lvl="4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5pPr>
            <a:lvl6pPr lvl="5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6pPr>
            <a:lvl7pPr lvl="6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7pPr>
            <a:lvl8pPr lvl="7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8pPr>
            <a:lvl9pPr lvl="8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9pPr>
          </a:lstStyle>
          <a:p/>
        </p:txBody>
      </p:sp>
      <p:sp>
        <p:nvSpPr>
          <p:cNvPr id="37" name="Google Shape;37;g103c3043438_1_20"/>
          <p:cNvSpPr txBox="1"/>
          <p:nvPr>
            <p:ph idx="1" type="body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indent="-349250" lvl="0" marL="4572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49250" lvl="1" marL="91440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2pPr>
            <a:lvl3pPr indent="-349250" lvl="2" marL="137160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3pPr>
            <a:lvl4pPr indent="-349250" lvl="3" marL="18288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4pPr>
            <a:lvl5pPr indent="-349250" lvl="4" marL="228600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5pPr>
            <a:lvl6pPr indent="-349250" lvl="5" marL="274320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6pPr>
            <a:lvl7pPr indent="-349250" lvl="6" marL="320040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7pPr>
            <a:lvl8pPr indent="-349250" lvl="7" marL="365760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8pPr>
            <a:lvl9pPr indent="-349250" lvl="8" marL="411480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9pPr>
          </a:lstStyle>
          <a:p/>
        </p:txBody>
      </p:sp>
      <p:sp>
        <p:nvSpPr>
          <p:cNvPr id="38" name="Google Shape;38;g103c3043438_1_20"/>
          <p:cNvSpPr txBox="1"/>
          <p:nvPr>
            <p:ph idx="12" type="sldNum"/>
          </p:nvPr>
        </p:nvSpPr>
        <p:spPr>
          <a:xfrm>
            <a:off x="11296610" y="6217622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buNone/>
              <a:defRPr sz="1900"/>
            </a:lvl1pPr>
            <a:lvl2pPr lvl="1">
              <a:buNone/>
              <a:defRPr sz="1900"/>
            </a:lvl2pPr>
            <a:lvl3pPr lvl="2">
              <a:buNone/>
              <a:defRPr sz="1900"/>
            </a:lvl3pPr>
            <a:lvl4pPr lvl="3">
              <a:buNone/>
              <a:defRPr sz="1900"/>
            </a:lvl4pPr>
            <a:lvl5pPr lvl="4">
              <a:buNone/>
              <a:defRPr sz="1900"/>
            </a:lvl5pPr>
            <a:lvl6pPr lvl="5">
              <a:buNone/>
              <a:defRPr sz="1900"/>
            </a:lvl6pPr>
            <a:lvl7pPr lvl="6">
              <a:buNone/>
              <a:defRPr sz="1900"/>
            </a:lvl7pPr>
            <a:lvl8pPr lvl="7">
              <a:buNone/>
              <a:defRPr sz="1900"/>
            </a:lvl8pPr>
            <a:lvl9pPr lvl="8">
              <a:buNone/>
              <a:defRPr sz="1900"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image" Target="../media/image4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theme" Target="../theme/theme1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5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jpg"/><Relationship Id="rId4" Type="http://schemas.openxmlformats.org/officeDocument/2006/relationships/hyperlink" Target="https://pixabay.com/photos/ballet-don-quijote-theatre-895062/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Relationship Id="rId3" Type="http://schemas.openxmlformats.org/officeDocument/2006/relationships/hyperlink" Target="https://pixabay.com/photos/dance-stage-music-entertainment-511908/" TargetMode="External"/><Relationship Id="rId4" Type="http://schemas.openxmlformats.org/officeDocument/2006/relationships/image" Target="../media/image1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Relationship Id="rId3" Type="http://schemas.openxmlformats.org/officeDocument/2006/relationships/hyperlink" Target="https://pixabay.com/photos/ballet-theater-dance-acrobat-young-1657522/" TargetMode="External"/><Relationship Id="rId4" Type="http://schemas.openxmlformats.org/officeDocument/2006/relationships/image" Target="../media/image8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2.png"/><Relationship Id="rId5" Type="http://schemas.openxmlformats.org/officeDocument/2006/relationships/hyperlink" Target="https://pixabay.com/photos/woman-athlete-running-exercise-498257/" TargetMode="External"/><Relationship Id="rId6" Type="http://schemas.openxmlformats.org/officeDocument/2006/relationships/hyperlink" Target="https://pixabay.com/photos/stretching-sports-woman-athlete-498256/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pixabay.com/photos/stage-performance-dancers-singer-460500/" TargetMode="External"/><Relationship Id="rId4" Type="http://schemas.openxmlformats.org/officeDocument/2006/relationships/image" Target="../media/image9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Relationship Id="rId3" Type="http://schemas.openxmlformats.org/officeDocument/2006/relationships/hyperlink" Target="https://pixabay.com/photos/theater-stage-husband-wife-3526225/" TargetMode="External"/><Relationship Id="rId4" Type="http://schemas.openxmlformats.org/officeDocument/2006/relationships/image" Target="../media/image7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3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hyperlink" Target="https://pixabay.com/illustrations/listen-to-listen-ear-training-6395768/" TargetMode="Externa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g103c3043438_1_0"/>
          <p:cNvSpPr txBox="1"/>
          <p:nvPr>
            <p:ph type="ctrTitle"/>
          </p:nvPr>
        </p:nvSpPr>
        <p:spPr>
          <a:xfrm>
            <a:off x="501575" y="326572"/>
            <a:ext cx="11360700" cy="1011900"/>
          </a:xfrm>
          <a:prstGeom prst="rect">
            <a:avLst/>
          </a:prstGeom>
        </p:spPr>
        <p:txBody>
          <a:bodyPr anchorCtr="0" anchor="b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800">
                <a:solidFill>
                  <a:srgbClr val="FFFFFF"/>
                </a:solidFill>
              </a:rPr>
              <a:t>Tableau</a:t>
            </a:r>
            <a:endParaRPr sz="4800">
              <a:solidFill>
                <a:srgbClr val="FFFFFF"/>
              </a:solidFill>
            </a:endParaRPr>
          </a:p>
        </p:txBody>
      </p:sp>
      <p:sp>
        <p:nvSpPr>
          <p:cNvPr id="48" name="Google Shape;48;g103c3043438_1_0"/>
          <p:cNvSpPr txBox="1"/>
          <p:nvPr>
            <p:ph idx="1" type="subTitle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" name="Google Shape;49;g103c3043438_1_0"/>
          <p:cNvSpPr txBox="1"/>
          <p:nvPr/>
        </p:nvSpPr>
        <p:spPr>
          <a:xfrm>
            <a:off x="415600" y="6290800"/>
            <a:ext cx="17360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i="1" lang="en-US" sz="1200"/>
              <a:t>Photo: Pinterest</a:t>
            </a:r>
            <a:endParaRPr i="1" sz="1200"/>
          </a:p>
        </p:txBody>
      </p:sp>
      <p:sp>
        <p:nvSpPr>
          <p:cNvPr id="50" name="Google Shape;50;g103c3043438_1_0"/>
          <p:cNvSpPr txBox="1"/>
          <p:nvPr/>
        </p:nvSpPr>
        <p:spPr>
          <a:xfrm>
            <a:off x="429700" y="6325167"/>
            <a:ext cx="2870400" cy="4104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u="sng">
                <a:solidFill>
                  <a:schemeClr val="hlink"/>
                </a:solidFill>
                <a:hlinkClick r:id="rId4"/>
              </a:rPr>
              <a:t>Image Link</a:t>
            </a:r>
            <a:endParaRPr sz="1100">
              <a:solidFill>
                <a:schemeClr val="lt1"/>
              </a:solidFill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g103c3043438_1_13"/>
          <p:cNvSpPr txBox="1"/>
          <p:nvPr>
            <p:ph type="title"/>
          </p:nvPr>
        </p:nvSpPr>
        <p:spPr>
          <a:xfrm>
            <a:off x="415600" y="68042"/>
            <a:ext cx="11360700" cy="7635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</a:rPr>
              <a:t>Tableau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56" name="Google Shape;56;g103c3043438_1_13"/>
          <p:cNvSpPr txBox="1"/>
          <p:nvPr>
            <p:ph idx="1" type="body"/>
          </p:nvPr>
        </p:nvSpPr>
        <p:spPr>
          <a:xfrm>
            <a:off x="350825" y="831549"/>
            <a:ext cx="11360700" cy="48294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</a:rPr>
              <a:t>A frozen stage picture.</a:t>
            </a:r>
            <a:endParaRPr sz="1900">
              <a:solidFill>
                <a:schemeClr val="dk1"/>
              </a:solidFill>
            </a:endParaRPr>
          </a:p>
          <a:p>
            <a:pPr indent="-425450" lvl="0" marL="609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lang="en-US" sz="1900">
                <a:solidFill>
                  <a:schemeClr val="dk1"/>
                </a:solidFill>
              </a:rPr>
              <a:t>Can be one image</a:t>
            </a:r>
            <a:endParaRPr sz="1900">
              <a:solidFill>
                <a:schemeClr val="dk1"/>
              </a:solidFill>
            </a:endParaRPr>
          </a:p>
          <a:p>
            <a:pPr indent="-425450" lvl="0" marL="609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lang="en-US" sz="1900">
                <a:solidFill>
                  <a:schemeClr val="dk1"/>
                </a:solidFill>
              </a:rPr>
              <a:t>Can be a series of images</a:t>
            </a:r>
            <a:endParaRPr sz="1900">
              <a:solidFill>
                <a:schemeClr val="dk1"/>
              </a:solidFill>
            </a:endParaRPr>
          </a:p>
          <a:p>
            <a:pPr indent="-425450" lvl="1" marL="1219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○"/>
            </a:pPr>
            <a:r>
              <a:rPr lang="en-US" sz="1900">
                <a:solidFill>
                  <a:schemeClr val="dk1"/>
                </a:solidFill>
              </a:rPr>
              <a:t>With transitions</a:t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</a:rPr>
              <a:t>Elements of a tableau</a:t>
            </a:r>
            <a:endParaRPr sz="1900">
              <a:solidFill>
                <a:schemeClr val="dk1"/>
              </a:solidFill>
            </a:endParaRPr>
          </a:p>
          <a:p>
            <a:pPr indent="-425450" lvl="0" marL="609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lang="en-US" sz="1900">
                <a:solidFill>
                  <a:schemeClr val="dk1"/>
                </a:solidFill>
              </a:rPr>
              <a:t>Physical choices</a:t>
            </a:r>
            <a:endParaRPr sz="1900">
              <a:solidFill>
                <a:schemeClr val="dk1"/>
              </a:solidFill>
            </a:endParaRPr>
          </a:p>
          <a:p>
            <a:pPr indent="-425450" lvl="0" marL="609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lang="en-US" sz="1900">
                <a:solidFill>
                  <a:schemeClr val="dk1"/>
                </a:solidFill>
              </a:rPr>
              <a:t>Facial expressions</a:t>
            </a:r>
            <a:endParaRPr sz="1900">
              <a:solidFill>
                <a:schemeClr val="dk1"/>
              </a:solidFill>
            </a:endParaRPr>
          </a:p>
          <a:p>
            <a:pPr indent="-425450" lvl="0" marL="609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lang="en-US" sz="1900">
                <a:solidFill>
                  <a:schemeClr val="dk1"/>
                </a:solidFill>
              </a:rPr>
              <a:t>Levels</a:t>
            </a:r>
            <a:endParaRPr sz="1900">
              <a:solidFill>
                <a:schemeClr val="dk1"/>
              </a:solidFill>
            </a:endParaRPr>
          </a:p>
          <a:p>
            <a:pPr indent="-425450" lvl="0" marL="6096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Char char="●"/>
            </a:pPr>
            <a:r>
              <a:rPr lang="en-US" sz="1900">
                <a:solidFill>
                  <a:schemeClr val="dk1"/>
                </a:solidFill>
              </a:rPr>
              <a:t>Spacing</a:t>
            </a:r>
            <a:endParaRPr sz="19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>
              <a:solidFill>
                <a:srgbClr val="FF0000"/>
              </a:solidFill>
            </a:endParaRPr>
          </a:p>
        </p:txBody>
      </p:sp>
      <p:sp>
        <p:nvSpPr>
          <p:cNvPr id="57" name="Google Shape;57;g103c3043438_1_13"/>
          <p:cNvSpPr txBox="1"/>
          <p:nvPr/>
        </p:nvSpPr>
        <p:spPr>
          <a:xfrm>
            <a:off x="7661767" y="5661033"/>
            <a:ext cx="21312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hlinkClick r:id="rId3"/>
              </a:rPr>
              <a:t>Image Link</a:t>
            </a:r>
            <a:endParaRPr sz="1200"/>
          </a:p>
        </p:txBody>
      </p:sp>
      <p:pic>
        <p:nvPicPr>
          <p:cNvPr id="58" name="Google Shape;58;g103c3043438_1_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442797" y="1246133"/>
            <a:ext cx="6569133" cy="43657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Google Shape;63;g103c3043438_1_24"/>
          <p:cNvSpPr txBox="1"/>
          <p:nvPr>
            <p:ph type="title"/>
          </p:nvPr>
        </p:nvSpPr>
        <p:spPr>
          <a:xfrm>
            <a:off x="415600" y="89642"/>
            <a:ext cx="11360700" cy="7635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</a:rPr>
              <a:t>Physical Choices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64" name="Google Shape;64;g103c3043438_1_24"/>
          <p:cNvSpPr txBox="1"/>
          <p:nvPr>
            <p:ph idx="1" type="body"/>
          </p:nvPr>
        </p:nvSpPr>
        <p:spPr>
          <a:xfrm>
            <a:off x="415600" y="1151408"/>
            <a:ext cx="11360700" cy="45552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dk1"/>
                </a:solidFill>
              </a:rPr>
              <a:t>How you form your body to become </a:t>
            </a:r>
            <a:endParaRPr sz="2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dk1"/>
                </a:solidFill>
              </a:rPr>
              <a:t>an object, create an image and </a:t>
            </a:r>
            <a:endParaRPr sz="2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dk1"/>
                </a:solidFill>
              </a:rPr>
              <a:t>communicate without words.</a:t>
            </a:r>
            <a:endParaRPr sz="2700">
              <a:solidFill>
                <a:schemeClr val="dk1"/>
              </a:solidFill>
            </a:endParaRPr>
          </a:p>
        </p:txBody>
      </p:sp>
      <p:sp>
        <p:nvSpPr>
          <p:cNvPr id="65" name="Google Shape;65;g103c3043438_1_24"/>
          <p:cNvSpPr txBox="1"/>
          <p:nvPr/>
        </p:nvSpPr>
        <p:spPr>
          <a:xfrm>
            <a:off x="8061133" y="5016800"/>
            <a:ext cx="20284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hlinkClick r:id="rId3"/>
              </a:rPr>
              <a:t>Image Link</a:t>
            </a:r>
            <a:endParaRPr sz="1200"/>
          </a:p>
        </p:txBody>
      </p:sp>
      <p:pic>
        <p:nvPicPr>
          <p:cNvPr id="66" name="Google Shape;66;g103c3043438_1_24"/>
          <p:cNvPicPr preferRelativeResize="0"/>
          <p:nvPr/>
        </p:nvPicPr>
        <p:blipFill rotWithShape="1">
          <a:blip r:embed="rId4">
            <a:alphaModFix/>
          </a:blip>
          <a:srcRect b="0" l="0" r="27473" t="34266"/>
          <a:stretch/>
        </p:blipFill>
        <p:spPr>
          <a:xfrm>
            <a:off x="6570233" y="1701600"/>
            <a:ext cx="4550600" cy="32313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g103c3043438_1_31"/>
          <p:cNvSpPr txBox="1"/>
          <p:nvPr>
            <p:ph type="title"/>
          </p:nvPr>
        </p:nvSpPr>
        <p:spPr>
          <a:xfrm>
            <a:off x="415600" y="75242"/>
            <a:ext cx="11360700" cy="7635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</a:rPr>
              <a:t>Facial Expressions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72" name="Google Shape;72;g103c3043438_1_31"/>
          <p:cNvSpPr txBox="1"/>
          <p:nvPr>
            <p:ph idx="1" type="body"/>
          </p:nvPr>
        </p:nvSpPr>
        <p:spPr>
          <a:xfrm>
            <a:off x="415600" y="1234200"/>
            <a:ext cx="2362200" cy="48576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What you do with your face 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to communicate without 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words.</a:t>
            </a:r>
            <a:endParaRPr sz="2300">
              <a:solidFill>
                <a:schemeClr val="dk1"/>
              </a:solidFill>
            </a:endParaRPr>
          </a:p>
        </p:txBody>
      </p:sp>
      <p:pic>
        <p:nvPicPr>
          <p:cNvPr id="73" name="Google Shape;73;g103c3043438_1_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070633" y="1234192"/>
            <a:ext cx="4381701" cy="2921134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Google Shape;74;g103c3043438_1_31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7512367" y="3759200"/>
            <a:ext cx="4381701" cy="2921134"/>
          </a:xfrm>
          <a:prstGeom prst="rect">
            <a:avLst/>
          </a:prstGeom>
          <a:noFill/>
          <a:ln>
            <a:noFill/>
          </a:ln>
        </p:spPr>
      </p:pic>
      <p:sp>
        <p:nvSpPr>
          <p:cNvPr id="75" name="Google Shape;75;g103c3043438_1_31"/>
          <p:cNvSpPr txBox="1"/>
          <p:nvPr/>
        </p:nvSpPr>
        <p:spPr>
          <a:xfrm>
            <a:off x="9401833" y="2475067"/>
            <a:ext cx="2062400" cy="6156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hlinkClick r:id="rId5"/>
              </a:rPr>
              <a:t>Image Link</a:t>
            </a:r>
            <a:endParaRPr sz="12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hlinkClick r:id="rId6"/>
              </a:rPr>
              <a:t>Image Link</a:t>
            </a:r>
            <a:endParaRPr sz="120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" name="Shape 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Google Shape;80;g103c3043438_1_39"/>
          <p:cNvSpPr txBox="1"/>
          <p:nvPr>
            <p:ph type="title"/>
          </p:nvPr>
        </p:nvSpPr>
        <p:spPr>
          <a:xfrm>
            <a:off x="415600" y="-8"/>
            <a:ext cx="11360700" cy="7635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</a:rPr>
              <a:t>Levels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81" name="Google Shape;81;g103c3043438_1_39"/>
          <p:cNvSpPr txBox="1"/>
          <p:nvPr>
            <p:ph idx="1" type="body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Vary your levels</a:t>
            </a:r>
            <a:r>
              <a:rPr lang="en-US" sz="2400">
                <a:solidFill>
                  <a:schemeClr val="dk1"/>
                </a:solidFill>
              </a:rPr>
              <a:t> to </a:t>
            </a:r>
            <a:endParaRPr sz="2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communicate without words.</a:t>
            </a:r>
            <a:endParaRPr sz="2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Low: lying/kneeling on the</a:t>
            </a:r>
            <a:endParaRPr sz="2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floor</a:t>
            </a:r>
            <a:endParaRPr sz="2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Medium: kneeling, bending</a:t>
            </a:r>
            <a:endParaRPr sz="2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over</a:t>
            </a:r>
            <a:endParaRPr sz="2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4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>
                <a:solidFill>
                  <a:schemeClr val="dk1"/>
                </a:solidFill>
              </a:rPr>
              <a:t>High: Standing/reaching arms up</a:t>
            </a:r>
            <a:endParaRPr sz="2400">
              <a:solidFill>
                <a:schemeClr val="dk1"/>
              </a:solidFill>
            </a:endParaRPr>
          </a:p>
        </p:txBody>
      </p:sp>
      <p:sp>
        <p:nvSpPr>
          <p:cNvPr id="82" name="Google Shape;82;g103c3043438_1_39"/>
          <p:cNvSpPr txBox="1"/>
          <p:nvPr/>
        </p:nvSpPr>
        <p:spPr>
          <a:xfrm>
            <a:off x="8611133" y="6091833"/>
            <a:ext cx="26812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hlinkClick r:id="rId3"/>
              </a:rPr>
              <a:t>Image Link</a:t>
            </a:r>
            <a:endParaRPr sz="1200"/>
          </a:p>
        </p:txBody>
      </p:sp>
      <p:pic>
        <p:nvPicPr>
          <p:cNvPr id="83" name="Google Shape;83;g103c3043438_1_3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5859667" y="1536633"/>
            <a:ext cx="6084534" cy="40563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7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103c3043438_1_46"/>
          <p:cNvSpPr txBox="1"/>
          <p:nvPr>
            <p:ph type="title"/>
          </p:nvPr>
        </p:nvSpPr>
        <p:spPr>
          <a:xfrm>
            <a:off x="415600" y="80842"/>
            <a:ext cx="11360700" cy="7635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</a:rPr>
              <a:t>Spacing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89" name="Google Shape;89;g103c3043438_1_46"/>
          <p:cNvSpPr txBox="1"/>
          <p:nvPr>
            <p:ph idx="1" type="body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How close/far you are from each other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can communicate information.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2 people very close together 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(they might be friends)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1 person far off and looking away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300">
                <a:solidFill>
                  <a:schemeClr val="dk1"/>
                </a:solidFill>
              </a:rPr>
              <a:t>(she might feel left out)</a:t>
            </a:r>
            <a:endParaRPr sz="23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900"/>
          </a:p>
        </p:txBody>
      </p:sp>
      <p:sp>
        <p:nvSpPr>
          <p:cNvPr id="90" name="Google Shape;90;g103c3043438_1_46"/>
          <p:cNvSpPr txBox="1"/>
          <p:nvPr/>
        </p:nvSpPr>
        <p:spPr>
          <a:xfrm>
            <a:off x="8061167" y="5861100"/>
            <a:ext cx="18908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hlinkClick r:id="rId3"/>
              </a:rPr>
              <a:t>Image Link</a:t>
            </a:r>
            <a:endParaRPr sz="1200"/>
          </a:p>
        </p:txBody>
      </p:sp>
      <p:pic>
        <p:nvPicPr>
          <p:cNvPr id="91" name="Google Shape;91;g103c3043438_1_4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6712800" y="2705800"/>
            <a:ext cx="4732966" cy="315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103c3043438_1_53"/>
          <p:cNvSpPr txBox="1"/>
          <p:nvPr>
            <p:ph type="title"/>
          </p:nvPr>
        </p:nvSpPr>
        <p:spPr>
          <a:xfrm>
            <a:off x="415600" y="80867"/>
            <a:ext cx="11360700" cy="7635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</a:rPr>
              <a:t>Let’s practice!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97" name="Google Shape;97;g103c3043438_1_53"/>
          <p:cNvSpPr txBox="1"/>
          <p:nvPr>
            <p:ph idx="1" type="body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dk1"/>
                </a:solidFill>
              </a:rPr>
              <a:t>In groups of 4 you will create a </a:t>
            </a:r>
            <a:endParaRPr sz="2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dk1"/>
                </a:solidFill>
              </a:rPr>
              <a:t>frozen stage picture that shows</a:t>
            </a:r>
            <a:endParaRPr sz="2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dk1"/>
                </a:solidFill>
              </a:rPr>
              <a:t>the different stages of a </a:t>
            </a:r>
            <a:endParaRPr sz="27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dk1"/>
                </a:solidFill>
              </a:rPr>
              <a:t>butterfly’s life.</a:t>
            </a:r>
            <a:endParaRPr sz="2700">
              <a:solidFill>
                <a:schemeClr val="dk1"/>
              </a:solidFill>
            </a:endParaRPr>
          </a:p>
        </p:txBody>
      </p:sp>
      <p:sp>
        <p:nvSpPr>
          <p:cNvPr id="98" name="Google Shape;98;g103c3043438_1_53"/>
          <p:cNvSpPr txBox="1"/>
          <p:nvPr/>
        </p:nvSpPr>
        <p:spPr>
          <a:xfrm>
            <a:off x="258192" y="6271475"/>
            <a:ext cx="27843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hlinkClick action="ppaction://hlinkshowjump?jump=nextslide"/>
              </a:rPr>
              <a:t>Image Link:</a:t>
            </a:r>
            <a:endParaRPr sz="1200"/>
          </a:p>
        </p:txBody>
      </p:sp>
      <p:pic>
        <p:nvPicPr>
          <p:cNvPr id="99" name="Google Shape;99;g103c3043438_1_5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6087872" y="1695266"/>
            <a:ext cx="4466834" cy="39642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3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g103c3043438_1_60"/>
          <p:cNvSpPr txBox="1"/>
          <p:nvPr>
            <p:ph type="title"/>
          </p:nvPr>
        </p:nvSpPr>
        <p:spPr>
          <a:xfrm>
            <a:off x="415650" y="56952"/>
            <a:ext cx="11360700" cy="8298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>
                <a:solidFill>
                  <a:schemeClr val="lt1"/>
                </a:solidFill>
              </a:rPr>
              <a:t>Sound Tableau</a:t>
            </a:r>
            <a:endParaRPr sz="3600">
              <a:solidFill>
                <a:schemeClr val="lt1"/>
              </a:solidFill>
            </a:endParaRPr>
          </a:p>
        </p:txBody>
      </p:sp>
      <p:sp>
        <p:nvSpPr>
          <p:cNvPr id="105" name="Google Shape;105;g103c3043438_1_60"/>
          <p:cNvSpPr txBox="1"/>
          <p:nvPr>
            <p:ph idx="1" type="body"/>
          </p:nvPr>
        </p:nvSpPr>
        <p:spPr>
          <a:xfrm>
            <a:off x="415650" y="1211688"/>
            <a:ext cx="4205100" cy="4555200"/>
          </a:xfrm>
          <a:prstGeom prst="rect">
            <a:avLst/>
          </a:prstGeom>
        </p:spPr>
        <p:txBody>
          <a:bodyPr anchorCtr="0" anchor="ctr" bIns="121900" lIns="121900" spcFirstLastPara="1" rIns="121900" wrap="square" tIns="1219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900">
                <a:solidFill>
                  <a:schemeClr val="dk1"/>
                </a:solidFill>
              </a:rPr>
              <a:t>Each group will now create a tableau that shows the process of sound, based on the article you read. </a:t>
            </a:r>
            <a:r>
              <a:rPr lang="en-US" sz="1900"/>
              <a:t>	</a:t>
            </a:r>
            <a:endParaRPr sz="1900"/>
          </a:p>
        </p:txBody>
      </p:sp>
      <p:sp>
        <p:nvSpPr>
          <p:cNvPr id="106" name="Google Shape;106;g103c3043438_1_60"/>
          <p:cNvSpPr txBox="1"/>
          <p:nvPr/>
        </p:nvSpPr>
        <p:spPr>
          <a:xfrm>
            <a:off x="237708" y="6091817"/>
            <a:ext cx="1839300" cy="4308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200" u="sng">
                <a:solidFill>
                  <a:schemeClr val="hlink"/>
                </a:solidFill>
                <a:hlinkClick r:id="rId3"/>
              </a:rPr>
              <a:t>Image Link</a:t>
            </a:r>
            <a:endParaRPr sz="1200"/>
          </a:p>
        </p:txBody>
      </p:sp>
      <p:pic>
        <p:nvPicPr>
          <p:cNvPr id="107" name="Google Shape;107;g103c3043438_1_60"/>
          <p:cNvPicPr preferRelativeResize="0"/>
          <p:nvPr/>
        </p:nvPicPr>
        <p:blipFill rotWithShape="1">
          <a:blip r:embed="rId4">
            <a:alphaModFix/>
          </a:blip>
          <a:srcRect b="57664" l="32903" r="31005" t="14869"/>
          <a:stretch/>
        </p:blipFill>
        <p:spPr>
          <a:xfrm>
            <a:off x="6931275" y="2682225"/>
            <a:ext cx="4100100" cy="2080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2019-11-15T18:15:52Z</dcterms:created>
  <dc:creator>Microsoft Office User</dc:creator>
</cp:coreProperties>
</file>