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4" r:id="rId4"/>
    <p:sldMasterId id="2147483665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</p:sldIdLst>
  <p:sldSz cy="5143500" cx="9144000"/>
  <p:notesSz cx="6858000" cy="9144000"/>
  <p:embeddedFontLst>
    <p:embeddedFont>
      <p:font typeface="Roboto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font" Target="fonts/Roboto-regular.fntdata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font" Target="fonts/Roboto-italic.fntdata"/><Relationship Id="rId14" Type="http://schemas.openxmlformats.org/officeDocument/2006/relationships/font" Target="fonts/Roboto-bold.fntdata"/><Relationship Id="rId16" Type="http://schemas.openxmlformats.org/officeDocument/2006/relationships/font" Target="fonts/Roboto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1078f5d33c6_2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g1078f5d33c6_2_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1078f5d33c6_2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g1078f5d33c6_2_3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1078f5d33c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g1078f5d33c6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078f5d33c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g1078f5d33c6_0_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1078f5d33c6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g1078f5d33c6_0_1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1078f5d33c6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g1078f5d33c6_0_35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fmla="val 16667" name="adj"/>
            </a:avLst>
          </a:prstGeom>
          <a:solidFill>
            <a:schemeClr val="lt1">
              <a:alpha val="6808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accent4"/>
        </a:soli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 txBox="1"/>
          <p:nvPr>
            <p:ph hasCustomPrompt="1" type="title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9" name="Google Shape;59;p11"/>
          <p:cNvSpPr txBox="1"/>
          <p:nvPr>
            <p:ph idx="1" type="body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0" name="Google Shape;60;p11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accent4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/>
          <p:nvPr>
            <p:ph type="title"/>
          </p:nvPr>
        </p:nvSpPr>
        <p:spPr>
          <a:xfrm>
            <a:off x="56648" y="124977"/>
            <a:ext cx="9087352" cy="598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Calibri"/>
              <a:buNone/>
              <a:defRPr b="1" i="0" sz="3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66" name="Google Shape;66;p14"/>
          <p:cNvSpPr txBox="1"/>
          <p:nvPr>
            <p:ph idx="1" type="body"/>
          </p:nvPr>
        </p:nvSpPr>
        <p:spPr>
          <a:xfrm>
            <a:off x="975655" y="1526796"/>
            <a:ext cx="7192690" cy="197626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7" name="Google Shape;67;p14"/>
          <p:cNvSpPr txBox="1"/>
          <p:nvPr>
            <p:ph idx="2" type="body"/>
          </p:nvPr>
        </p:nvSpPr>
        <p:spPr>
          <a:xfrm>
            <a:off x="975656" y="1085850"/>
            <a:ext cx="7192690" cy="4409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9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8" name="Google Shape;68;p14"/>
          <p:cNvSpPr txBox="1"/>
          <p:nvPr>
            <p:ph idx="3" type="body"/>
          </p:nvPr>
        </p:nvSpPr>
        <p:spPr>
          <a:xfrm>
            <a:off x="975654" y="3503065"/>
            <a:ext cx="7192690" cy="7330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492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FF0000"/>
              </a:buClr>
              <a:buSzPts val="1900"/>
              <a:buFont typeface="Noto Sans Symbols"/>
              <a:buChar char="▪"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>
            <p:ph type="title"/>
          </p:nvPr>
        </p:nvSpPr>
        <p:spPr>
          <a:xfrm>
            <a:off x="56648" y="124977"/>
            <a:ext cx="9087352" cy="598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Calibri"/>
              <a:buNone/>
              <a:defRPr b="1" i="0" sz="3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1" name="Google Shape;71;p15"/>
          <p:cNvSpPr txBox="1"/>
          <p:nvPr>
            <p:ph idx="1" type="body"/>
          </p:nvPr>
        </p:nvSpPr>
        <p:spPr>
          <a:xfrm>
            <a:off x="975655" y="1526796"/>
            <a:ext cx="7192690" cy="197626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2" name="Google Shape;72;p15"/>
          <p:cNvSpPr txBox="1"/>
          <p:nvPr>
            <p:ph idx="2" type="body"/>
          </p:nvPr>
        </p:nvSpPr>
        <p:spPr>
          <a:xfrm>
            <a:off x="975656" y="1085850"/>
            <a:ext cx="7192690" cy="4409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9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3" name="Google Shape;73;p15"/>
          <p:cNvSpPr txBox="1"/>
          <p:nvPr>
            <p:ph idx="3" type="body"/>
          </p:nvPr>
        </p:nvSpPr>
        <p:spPr>
          <a:xfrm>
            <a:off x="975654" y="3503065"/>
            <a:ext cx="7192690" cy="7330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492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FF0000"/>
              </a:buClr>
              <a:buSzPts val="1900"/>
              <a:buFont typeface="Noto Sans Symbols"/>
              <a:buChar char="▪"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 Header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type="title"/>
          </p:nvPr>
        </p:nvSpPr>
        <p:spPr>
          <a:xfrm>
            <a:off x="56648" y="124977"/>
            <a:ext cx="9087352" cy="598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Calibri"/>
              <a:buNone/>
              <a:defRPr b="1" i="0" sz="3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6" name="Google Shape;76;p16"/>
          <p:cNvSpPr txBox="1"/>
          <p:nvPr>
            <p:ph idx="1" type="body"/>
          </p:nvPr>
        </p:nvSpPr>
        <p:spPr>
          <a:xfrm>
            <a:off x="975655" y="1526796"/>
            <a:ext cx="7192690" cy="197626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7" name="Google Shape;77;p16"/>
          <p:cNvSpPr txBox="1"/>
          <p:nvPr>
            <p:ph idx="2" type="body"/>
          </p:nvPr>
        </p:nvSpPr>
        <p:spPr>
          <a:xfrm>
            <a:off x="975656" y="1085850"/>
            <a:ext cx="7192690" cy="4409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9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8" name="Google Shape;78;p16"/>
          <p:cNvSpPr txBox="1"/>
          <p:nvPr>
            <p:ph idx="3" type="body"/>
          </p:nvPr>
        </p:nvSpPr>
        <p:spPr>
          <a:xfrm>
            <a:off x="975654" y="3503065"/>
            <a:ext cx="7192690" cy="7330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492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FF0000"/>
              </a:buClr>
              <a:buSzPts val="1900"/>
              <a:buFont typeface="Noto Sans Symbols"/>
              <a:buChar char="▪"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/>
          <p:nvPr>
            <p:ph type="title"/>
          </p:nvPr>
        </p:nvSpPr>
        <p:spPr>
          <a:xfrm>
            <a:off x="56648" y="124977"/>
            <a:ext cx="9087352" cy="598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Calibri"/>
              <a:buNone/>
              <a:defRPr b="1" i="0" sz="3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81" name="Google Shape;81;p17"/>
          <p:cNvSpPr txBox="1"/>
          <p:nvPr>
            <p:ph idx="1" type="body"/>
          </p:nvPr>
        </p:nvSpPr>
        <p:spPr>
          <a:xfrm>
            <a:off x="975655" y="1526796"/>
            <a:ext cx="7192690" cy="197626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2" name="Google Shape;82;p17"/>
          <p:cNvSpPr txBox="1"/>
          <p:nvPr>
            <p:ph idx="2" type="body"/>
          </p:nvPr>
        </p:nvSpPr>
        <p:spPr>
          <a:xfrm>
            <a:off x="975656" y="1085850"/>
            <a:ext cx="7192690" cy="4409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9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3" name="Google Shape;83;p17"/>
          <p:cNvSpPr txBox="1"/>
          <p:nvPr>
            <p:ph idx="3" type="body"/>
          </p:nvPr>
        </p:nvSpPr>
        <p:spPr>
          <a:xfrm>
            <a:off x="975654" y="3503065"/>
            <a:ext cx="7192690" cy="7330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492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FF0000"/>
              </a:buClr>
              <a:buSzPts val="1900"/>
              <a:buFont typeface="Noto Sans Symbols"/>
              <a:buChar char="▪"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>
  <p:cSld name="Comparison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8"/>
          <p:cNvSpPr txBox="1"/>
          <p:nvPr>
            <p:ph type="title"/>
          </p:nvPr>
        </p:nvSpPr>
        <p:spPr>
          <a:xfrm>
            <a:off x="56648" y="124977"/>
            <a:ext cx="9087352" cy="598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Calibri"/>
              <a:buNone/>
              <a:defRPr b="1" i="0" sz="3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86" name="Google Shape;86;p18"/>
          <p:cNvSpPr txBox="1"/>
          <p:nvPr>
            <p:ph idx="1" type="body"/>
          </p:nvPr>
        </p:nvSpPr>
        <p:spPr>
          <a:xfrm>
            <a:off x="975655" y="1526796"/>
            <a:ext cx="7192690" cy="197626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7" name="Google Shape;87;p18"/>
          <p:cNvSpPr txBox="1"/>
          <p:nvPr>
            <p:ph idx="2" type="body"/>
          </p:nvPr>
        </p:nvSpPr>
        <p:spPr>
          <a:xfrm>
            <a:off x="975656" y="1085850"/>
            <a:ext cx="7192690" cy="4409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9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8" name="Google Shape;88;p18"/>
          <p:cNvSpPr txBox="1"/>
          <p:nvPr>
            <p:ph idx="3" type="body"/>
          </p:nvPr>
        </p:nvSpPr>
        <p:spPr>
          <a:xfrm>
            <a:off x="975654" y="3503065"/>
            <a:ext cx="7192690" cy="7330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492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FF0000"/>
              </a:buClr>
              <a:buSzPts val="1900"/>
              <a:buFont typeface="Noto Sans Symbols"/>
              <a:buChar char="▪"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 flipH="1" rot="10800000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4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 flipH="1" rot="10800000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" name="Google Shape;26;p5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" name="Google Shape;27;p5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" type="body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5"/>
          <p:cNvSpPr txBox="1"/>
          <p:nvPr>
            <p:ph idx="2" type="body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/>
          <p:nvPr/>
        </p:nvSpPr>
        <p:spPr>
          <a:xfrm flipH="1" rot="10800000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" name="Google Shape;33;p6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/>
          <p:nvPr/>
        </p:nvSpPr>
        <p:spPr>
          <a:xfrm flipH="1" rot="10800000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7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" name="Google Shape;39;p7"/>
          <p:cNvSpPr txBox="1"/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7"/>
          <p:cNvSpPr txBox="1"/>
          <p:nvPr>
            <p:ph idx="1" type="body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1" name="Google Shape;41;p7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" name="Google Shape;47;p9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" name="Google Shape;48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9" name="Google Shape;49;p9"/>
          <p:cNvSpPr txBox="1"/>
          <p:nvPr>
            <p:ph idx="1" type="subTitle"/>
          </p:nvPr>
        </p:nvSpPr>
        <p:spPr>
          <a:xfrm>
            <a:off x="265500" y="2779467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0" name="Google Shape;50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Google Shape;51;p9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/>
          <p:nvPr/>
        </p:nvSpPr>
        <p:spPr>
          <a:xfrm flipH="1" rot="10800000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10"/>
          <p:cNvSpPr/>
          <p:nvPr/>
        </p:nvSpPr>
        <p:spPr>
          <a:xfrm flipH="1" rot="10800000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0"/>
          <p:cNvSpPr txBox="1"/>
          <p:nvPr>
            <p:ph idx="1" type="body"/>
          </p:nvPr>
        </p:nvSpPr>
        <p:spPr>
          <a:xfrm>
            <a:off x="57150" y="4696825"/>
            <a:ext cx="8382000" cy="44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</a:lstStyle>
          <a:p/>
        </p:txBody>
      </p:sp>
      <p:sp>
        <p:nvSpPr>
          <p:cNvPr id="56" name="Google Shape;56;p10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10.jpg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material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sz="18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2"/>
    <p:sldLayoutId id="2147483660" r:id="rId3"/>
    <p:sldLayoutId id="2147483661" r:id="rId4"/>
    <p:sldLayoutId id="2147483662" r:id="rId5"/>
    <p:sldLayoutId id="214748366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2.jpg"/><Relationship Id="rId4" Type="http://schemas.openxmlformats.org/officeDocument/2006/relationships/image" Target="../media/image9.jpg"/><Relationship Id="rId5" Type="http://schemas.openxmlformats.org/officeDocument/2006/relationships/image" Target="../media/image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jpg"/><Relationship Id="rId4" Type="http://schemas.openxmlformats.org/officeDocument/2006/relationships/image" Target="../media/image4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8.jpg"/><Relationship Id="rId4" Type="http://schemas.openxmlformats.org/officeDocument/2006/relationships/image" Target="../media/image7.jpg"/><Relationship Id="rId5" Type="http://schemas.openxmlformats.org/officeDocument/2006/relationships/image" Target="../media/image5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0"/>
          <p:cNvSpPr txBox="1"/>
          <p:nvPr>
            <p:ph type="title"/>
          </p:nvPr>
        </p:nvSpPr>
        <p:spPr>
          <a:xfrm>
            <a:off x="56648" y="124977"/>
            <a:ext cx="9087352" cy="598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Salmon Here, There, and Everywhere</a:t>
            </a:r>
            <a:endParaRPr sz="3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98" name="Google Shape;98;p20"/>
          <p:cNvSpPr txBox="1"/>
          <p:nvPr>
            <p:ph idx="2" type="body"/>
          </p:nvPr>
        </p:nvSpPr>
        <p:spPr>
          <a:xfrm>
            <a:off x="975656" y="1085850"/>
            <a:ext cx="7192690" cy="4409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90"/>
              </a:buClr>
              <a:buSzPts val="2400"/>
              <a:buNone/>
            </a:pPr>
            <a:r>
              <a:t/>
            </a:r>
            <a:endParaRPr/>
          </a:p>
        </p:txBody>
      </p:sp>
      <p:sp>
        <p:nvSpPr>
          <p:cNvPr id="99" name="Google Shape;99;p20"/>
          <p:cNvSpPr txBox="1"/>
          <p:nvPr>
            <p:ph idx="3" type="body"/>
          </p:nvPr>
        </p:nvSpPr>
        <p:spPr>
          <a:xfrm>
            <a:off x="975654" y="3503065"/>
            <a:ext cx="7192690" cy="7330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By Rima Haroun and Pauline Crooks</a:t>
            </a:r>
            <a:endParaRPr>
              <a:solidFill>
                <a:schemeClr val="dk2"/>
              </a:solidFill>
            </a:endParaRPr>
          </a:p>
        </p:txBody>
      </p:sp>
      <p:pic>
        <p:nvPicPr>
          <p:cNvPr id="100" name="Google Shape;100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928400" y="1021575"/>
            <a:ext cx="7343850" cy="2053975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20"/>
          <p:cNvSpPr txBox="1"/>
          <p:nvPr/>
        </p:nvSpPr>
        <p:spPr>
          <a:xfrm>
            <a:off x="975650" y="3918325"/>
            <a:ext cx="56952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600"/>
              </a:spcAft>
              <a:buNone/>
            </a:pPr>
            <a:r>
              <a:rPr lang="en" sz="1800">
                <a:solidFill>
                  <a:schemeClr val="dk2"/>
                </a:solidFill>
              </a:rPr>
              <a:t>San Diego County Office of Education, 2021</a:t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02" name="Google Shape;102;p20"/>
          <p:cNvSpPr txBox="1"/>
          <p:nvPr/>
        </p:nvSpPr>
        <p:spPr>
          <a:xfrm>
            <a:off x="56650" y="4495825"/>
            <a:ext cx="30000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Grade 7 | </a:t>
            </a:r>
            <a:r>
              <a:rPr b="1" lang="en" sz="1000">
                <a:solidFill>
                  <a:schemeClr val="dk2"/>
                </a:solidFill>
              </a:rPr>
              <a:t>Communication</a:t>
            </a:r>
            <a:endParaRPr b="1" sz="10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Designated ELD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103" name="Google Shape;103;p20"/>
          <p:cNvSpPr txBox="1"/>
          <p:nvPr/>
        </p:nvSpPr>
        <p:spPr>
          <a:xfrm>
            <a:off x="3405625" y="4495825"/>
            <a:ext cx="30000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Student Handout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Salmon Poem</a:t>
            </a:r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1"/>
          <p:cNvSpPr txBox="1"/>
          <p:nvPr>
            <p:ph idx="1" type="body"/>
          </p:nvPr>
        </p:nvSpPr>
        <p:spPr>
          <a:xfrm>
            <a:off x="56655" y="879146"/>
            <a:ext cx="7192800" cy="19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>
                <a:latin typeface="Arial"/>
                <a:ea typeface="Arial"/>
                <a:cs typeface="Arial"/>
                <a:sym typeface="Arial"/>
              </a:rPr>
              <a:t>Salmon here, salmon there,</a:t>
            </a:r>
            <a:endParaRPr sz="17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>
                <a:latin typeface="Arial"/>
                <a:ea typeface="Arial"/>
                <a:cs typeface="Arial"/>
                <a:sym typeface="Arial"/>
              </a:rPr>
              <a:t>Salmon, salmon everywhere!</a:t>
            </a:r>
            <a:endParaRPr/>
          </a:p>
        </p:txBody>
      </p:sp>
      <p:pic>
        <p:nvPicPr>
          <p:cNvPr id="109" name="Google Shape;109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862075" y="2466013"/>
            <a:ext cx="3131155" cy="20841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" name="Google Shape;110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34163" y="2367400"/>
            <a:ext cx="3891027" cy="260212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08850" y="780625"/>
            <a:ext cx="2817138" cy="1875157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1"/>
          <p:cNvSpPr txBox="1"/>
          <p:nvPr/>
        </p:nvSpPr>
        <p:spPr>
          <a:xfrm>
            <a:off x="2862075" y="4506625"/>
            <a:ext cx="30000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Student Handout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Salmon Poem</a:t>
            </a:r>
            <a:endParaRPr sz="10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2"/>
          <p:cNvSpPr txBox="1"/>
          <p:nvPr>
            <p:ph idx="1" type="body"/>
          </p:nvPr>
        </p:nvSpPr>
        <p:spPr>
          <a:xfrm>
            <a:off x="295630" y="1073446"/>
            <a:ext cx="7192800" cy="19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Adventurous salmon traveling quickly,</a:t>
            </a:r>
            <a:endParaRPr sz="1700">
              <a:solidFill>
                <a:srgbClr val="00B05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Mature salmon reproducing naturally,</a:t>
            </a:r>
            <a:endParaRPr sz="1700">
              <a:solidFill>
                <a:srgbClr val="00B05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Juvenile salmon playing freely,</a:t>
            </a:r>
            <a:endParaRPr sz="1700">
              <a:solidFill>
                <a:srgbClr val="00B05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And wild salmon migrating strategically.</a:t>
            </a:r>
            <a:endParaRPr/>
          </a:p>
        </p:txBody>
      </p:sp>
      <p:sp>
        <p:nvSpPr>
          <p:cNvPr id="118" name="Google Shape;118;p22"/>
          <p:cNvSpPr txBox="1"/>
          <p:nvPr/>
        </p:nvSpPr>
        <p:spPr>
          <a:xfrm>
            <a:off x="2392025" y="4479650"/>
            <a:ext cx="30000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Student Handout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Salmon Poem</a:t>
            </a:r>
            <a:endParaRPr sz="1000">
              <a:solidFill>
                <a:schemeClr val="dk2"/>
              </a:solidFill>
            </a:endParaRPr>
          </a:p>
        </p:txBody>
      </p:sp>
      <p:pic>
        <p:nvPicPr>
          <p:cNvPr id="119" name="Google Shape;119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95625" y="2346750"/>
            <a:ext cx="3518501" cy="2347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" name="Google Shape;120;p2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20026" y="1979725"/>
            <a:ext cx="3130000" cy="2347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3"/>
          <p:cNvSpPr txBox="1"/>
          <p:nvPr>
            <p:ph idx="1" type="body"/>
          </p:nvPr>
        </p:nvSpPr>
        <p:spPr>
          <a:xfrm>
            <a:off x="133705" y="884521"/>
            <a:ext cx="7192800" cy="19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>
                <a:solidFill>
                  <a:srgbClr val="C55911"/>
                </a:solidFill>
                <a:latin typeface="Arial"/>
                <a:ea typeface="Arial"/>
                <a:cs typeface="Arial"/>
                <a:sym typeface="Arial"/>
              </a:rPr>
              <a:t>Salmon upriver at daybreak,</a:t>
            </a:r>
            <a:endParaRPr sz="1700">
              <a:solidFill>
                <a:srgbClr val="C5591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>
                <a:solidFill>
                  <a:srgbClr val="C55911"/>
                </a:solidFill>
                <a:latin typeface="Arial"/>
                <a:ea typeface="Arial"/>
                <a:cs typeface="Arial"/>
                <a:sym typeface="Arial"/>
              </a:rPr>
              <a:t>Salmon in the Klamath River Basin,</a:t>
            </a:r>
            <a:endParaRPr sz="1700">
              <a:solidFill>
                <a:srgbClr val="C5591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>
                <a:solidFill>
                  <a:srgbClr val="C55911"/>
                </a:solidFill>
                <a:latin typeface="Arial"/>
                <a:ea typeface="Arial"/>
                <a:cs typeface="Arial"/>
                <a:sym typeface="Arial"/>
              </a:rPr>
              <a:t>Salmon in offshore waterways at dusk,</a:t>
            </a:r>
            <a:endParaRPr sz="1700">
              <a:solidFill>
                <a:srgbClr val="C5591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>
                <a:solidFill>
                  <a:srgbClr val="C55911"/>
                </a:solidFill>
                <a:latin typeface="Arial"/>
                <a:ea typeface="Arial"/>
                <a:cs typeface="Arial"/>
                <a:sym typeface="Arial"/>
              </a:rPr>
              <a:t>And salmon below the ocean waves.</a:t>
            </a:r>
            <a:endParaRPr/>
          </a:p>
        </p:txBody>
      </p:sp>
      <p:sp>
        <p:nvSpPr>
          <p:cNvPr id="126" name="Google Shape;126;p23"/>
          <p:cNvSpPr txBox="1"/>
          <p:nvPr/>
        </p:nvSpPr>
        <p:spPr>
          <a:xfrm>
            <a:off x="2392025" y="4479650"/>
            <a:ext cx="30000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Student Handout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Salmon Poem</a:t>
            </a:r>
            <a:endParaRPr sz="1000">
              <a:solidFill>
                <a:schemeClr val="dk2"/>
              </a:solidFill>
            </a:endParaRPr>
          </a:p>
        </p:txBody>
      </p:sp>
      <p:pic>
        <p:nvPicPr>
          <p:cNvPr id="127" name="Google Shape;127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3700" y="2084775"/>
            <a:ext cx="4192440" cy="26202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623500" y="179400"/>
            <a:ext cx="2460050" cy="18450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9" name="Google Shape;129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265800" y="2124988"/>
            <a:ext cx="3537502" cy="2354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4"/>
          <p:cNvSpPr txBox="1"/>
          <p:nvPr>
            <p:ph idx="1" type="body"/>
          </p:nvPr>
        </p:nvSpPr>
        <p:spPr>
          <a:xfrm>
            <a:off x="74330" y="1146346"/>
            <a:ext cx="7192800" cy="19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>
                <a:latin typeface="Arial"/>
                <a:ea typeface="Arial"/>
                <a:cs typeface="Arial"/>
                <a:sym typeface="Arial"/>
              </a:rPr>
              <a:t>Salmon here, salmon there,</a:t>
            </a:r>
            <a:endParaRPr sz="17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>
                <a:latin typeface="Arial"/>
                <a:ea typeface="Arial"/>
                <a:cs typeface="Arial"/>
                <a:sym typeface="Arial"/>
              </a:rPr>
              <a:t>Salmon, salmon everywhere.</a:t>
            </a:r>
            <a:endParaRPr sz="17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>
                <a:latin typeface="Arial"/>
                <a:ea typeface="Arial"/>
                <a:cs typeface="Arial"/>
                <a:sym typeface="Arial"/>
              </a:rPr>
              <a:t>Salmon! Salmon! Salmon!</a:t>
            </a:r>
            <a:endParaRPr/>
          </a:p>
        </p:txBody>
      </p:sp>
      <p:sp>
        <p:nvSpPr>
          <p:cNvPr id="135" name="Google Shape;135;p24"/>
          <p:cNvSpPr txBox="1"/>
          <p:nvPr/>
        </p:nvSpPr>
        <p:spPr>
          <a:xfrm>
            <a:off x="2392025" y="4479650"/>
            <a:ext cx="30000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Student Handout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Salmon Poem</a:t>
            </a:r>
            <a:endParaRPr sz="1000">
              <a:solidFill>
                <a:schemeClr val="dk2"/>
              </a:solidFill>
            </a:endParaRPr>
          </a:p>
        </p:txBody>
      </p:sp>
      <p:pic>
        <p:nvPicPr>
          <p:cNvPr id="136" name="Google Shape;136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42850" y="1146350"/>
            <a:ext cx="4325600" cy="27372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