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6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</p:sldIdLst>
  <p:sldSz cy="6858000" cx="12192000"/>
  <p:notesSz cx="6858000" cy="9144000"/>
  <p:embeddedFontLst>
    <p:embeddedFont>
      <p:font typeface="Helvetica Neue"/>
      <p:regular r:id="rId18"/>
      <p:bold r:id="rId19"/>
      <p:italic r:id="rId20"/>
      <p:boldItalic r:id="rId21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font" Target="fonts/HelveticaNeue-italic.fntdata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21" Type="http://schemas.openxmlformats.org/officeDocument/2006/relationships/font" Target="fonts/HelveticaNeue-boldItalic.fntdata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" Type="http://schemas.openxmlformats.org/officeDocument/2006/relationships/theme" Target="theme/theme1.xml"/><Relationship Id="rId2" Type="http://schemas.openxmlformats.org/officeDocument/2006/relationships/presProps" Target="presProps.xml"/><Relationship Id="rId3" Type="http://schemas.openxmlformats.org/officeDocument/2006/relationships/slideMaster" Target="slideMasters/slideMaster1.xml"/><Relationship Id="rId4" Type="http://schemas.openxmlformats.org/officeDocument/2006/relationships/notesMaster" Target="notesMasters/notesMaster1.xml"/><Relationship Id="rId9" Type="http://schemas.openxmlformats.org/officeDocument/2006/relationships/slide" Target="slides/slide5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5" Type="http://schemas.openxmlformats.org/officeDocument/2006/relationships/slide" Target="slides/slide1.xml"/><Relationship Id="rId19" Type="http://schemas.openxmlformats.org/officeDocument/2006/relationships/font" Target="fonts/HelveticaNeue-bold.fntdata"/><Relationship Id="rId6" Type="http://schemas.openxmlformats.org/officeDocument/2006/relationships/slide" Target="slides/slide2.xml"/><Relationship Id="rId18" Type="http://schemas.openxmlformats.org/officeDocument/2006/relationships/font" Target="fonts/HelveticaNeue-regular.fntdata"/><Relationship Id="rId7" Type="http://schemas.openxmlformats.org/officeDocument/2006/relationships/slide" Target="slides/slide3.xml"/><Relationship Id="rId8" Type="http://schemas.openxmlformats.org/officeDocument/2006/relationships/slide" Target="slides/slide4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p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" name="Google Shape;87;p1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0" name="Shape 1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" name="Google Shape;141;g103e71d1918_0_0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2" name="Google Shape;142;g103e71d191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6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gf96f6f2124_0_1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Image source: Pixabay</a:t>
            </a:r>
            <a:endParaRPr/>
          </a:p>
        </p:txBody>
      </p:sp>
      <p:sp>
        <p:nvSpPr>
          <p:cNvPr id="148" name="Google Shape;148;gf96f6f2124_0_1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3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Google Shape;154;p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Image source: Pixabay</a:t>
            </a:r>
            <a:endParaRPr/>
          </a:p>
        </p:txBody>
      </p:sp>
      <p:sp>
        <p:nvSpPr>
          <p:cNvPr id="155" name="Google Shape;155;p2:notes"/>
          <p:cNvSpPr/>
          <p:nvPr>
            <p:ph idx="2" type="sldImg"/>
          </p:nvPr>
        </p:nvSpPr>
        <p:spPr>
          <a:xfrm>
            <a:off x="1143225" y="685800"/>
            <a:ext cx="457222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0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Google Shape;161;g103e71d1918_0_13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2" name="Google Shape;162;g103e71d1918_0_1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gf96f6f2124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Image source: Pixabay</a:t>
            </a:r>
            <a:endParaRPr/>
          </a:p>
        </p:txBody>
      </p:sp>
      <p:sp>
        <p:nvSpPr>
          <p:cNvPr id="91" name="Google Shape;91;gf96f6f2124_0_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f96f6f2124_0_2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Image source: Pixabay</a:t>
            </a:r>
            <a:endParaRPr/>
          </a:p>
        </p:txBody>
      </p:sp>
      <p:sp>
        <p:nvSpPr>
          <p:cNvPr id="97" name="Google Shape;97;gf96f6f2124_0_2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f96f6f2124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Image source: Pixabay</a:t>
            </a:r>
            <a:endParaRPr/>
          </a:p>
        </p:txBody>
      </p:sp>
      <p:sp>
        <p:nvSpPr>
          <p:cNvPr id="103" name="Google Shape;103;gf96f6f2124_0_3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f96f6f2124_0_3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Image source: Pixabay</a:t>
            </a:r>
            <a:endParaRPr/>
          </a:p>
        </p:txBody>
      </p:sp>
      <p:sp>
        <p:nvSpPr>
          <p:cNvPr id="109" name="Google Shape;109;gf96f6f2124_0_3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4" name="Shape 1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Google Shape;115;g103e71d1918_0_18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6" name="Google Shape;116;g103e71d1918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0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f96f6f2124_0_4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Image source: Pixabay</a:t>
            </a:r>
            <a:endParaRPr/>
          </a:p>
        </p:txBody>
      </p:sp>
      <p:sp>
        <p:nvSpPr>
          <p:cNvPr id="122" name="Google Shape;122;gf96f6f2124_0_41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7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f96f6f2124_0_4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Image source: Pixabay</a:t>
            </a:r>
            <a:endParaRPr/>
          </a:p>
        </p:txBody>
      </p:sp>
      <p:sp>
        <p:nvSpPr>
          <p:cNvPr id="129" name="Google Shape;129;gf96f6f2124_0_4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4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f96f6f2124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dk1"/>
                </a:solidFill>
              </a:rPr>
              <a:t>Image source: Pixabay</a:t>
            </a:r>
            <a:endParaRPr/>
          </a:p>
        </p:txBody>
      </p:sp>
      <p:sp>
        <p:nvSpPr>
          <p:cNvPr id="136" name="Google Shape;136;gf96f6f2124_0_6:notes"/>
          <p:cNvSpPr/>
          <p:nvPr>
            <p:ph idx="2" type="sldImg"/>
          </p:nvPr>
        </p:nvSpPr>
        <p:spPr>
          <a:xfrm>
            <a:off x="1143225" y="685800"/>
            <a:ext cx="45723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4.jp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2.jpg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jp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>
  <p:cSld name="Title Slide">
    <p:spTree>
      <p:nvGrpSpPr>
        <p:cNvPr id="6" name="Shape 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Google Shape;7;p2"/>
          <p:cNvSpPr txBox="1"/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8" name="Google Shape;8;p2"/>
          <p:cNvSpPr txBox="1"/>
          <p:nvPr>
            <p:ph idx="1" type="body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9" name="Google Shape;9;p2"/>
          <p:cNvSpPr txBox="1"/>
          <p:nvPr>
            <p:ph idx="2" type="body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Arial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0" name="Google Shape;10;p2"/>
          <p:cNvSpPr txBox="1"/>
          <p:nvPr>
            <p:ph idx="3" type="body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735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 1">
  <p:cSld name="OBJECT_1">
    <p:spTree>
      <p:nvGrpSpPr>
        <p:cNvPr id="46" name="Shape 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Google Shape;47;p11"/>
          <p:cNvSpPr txBox="1"/>
          <p:nvPr>
            <p:ph idx="1" type="body"/>
          </p:nvPr>
        </p:nvSpPr>
        <p:spPr>
          <a:xfrm>
            <a:off x="609600" y="1481328"/>
            <a:ext cx="10972800" cy="4526000"/>
          </a:xfrm>
          <a:prstGeom prst="rect">
            <a:avLst/>
          </a:prstGeom>
          <a:noFill/>
          <a:ln>
            <a:noFill/>
          </a:ln>
        </p:spPr>
        <p:txBody>
          <a:bodyPr anchorCtr="0" anchor="t" bIns="121900" lIns="121900" spcFirstLastPara="1" rIns="121900" wrap="square" tIns="121900">
            <a:noAutofit/>
          </a:bodyPr>
          <a:lstStyle>
            <a:lvl1pPr indent="-457200" lvl="0" marL="457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1"/>
              </a:buClr>
              <a:buSzPts val="3600"/>
              <a:buFont typeface="Noto Sans Symbols"/>
              <a:buChar char="●"/>
              <a:defRPr b="0" i="0" sz="36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indent="-425450" lvl="1" marL="914400" marR="0" rtl="0" algn="l">
              <a:lnSpc>
                <a:spcPct val="100000"/>
              </a:lnSpc>
              <a:spcBef>
                <a:spcPts val="400"/>
              </a:spcBef>
              <a:spcAft>
                <a:spcPts val="0"/>
              </a:spcAft>
              <a:buClr>
                <a:schemeClr val="accent1"/>
              </a:buClr>
              <a:buSzPts val="3100"/>
              <a:buFont typeface="Verdana"/>
              <a:buChar char="◦"/>
              <a:defRPr b="0" i="0" sz="31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2pPr>
            <a:lvl3pPr indent="-406400" lvl="2" marL="13716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800"/>
              <a:buFont typeface="Noto Sans Symbols"/>
              <a:buChar char="⚫"/>
              <a:defRPr b="0" i="0" sz="28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3pPr>
            <a:lvl4pPr indent="-387350" lvl="3" marL="18288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500"/>
              <a:buFont typeface="Noto Sans Symbols"/>
              <a:buChar char="⚫"/>
              <a:defRPr b="0" i="0" sz="25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2"/>
              </a:buClr>
              <a:buSzPts val="2400"/>
              <a:buFont typeface="Noto Sans Symbols"/>
              <a:buChar char="⚫"/>
              <a:defRPr b="0" i="0" sz="24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400"/>
              <a:buFont typeface="Noto Sans Symbols"/>
              <a:buChar char="◾"/>
              <a:defRPr b="0" i="0" sz="24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6pPr>
            <a:lvl7pPr indent="-361950" lvl="6" marL="32004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Noto Sans Symbols"/>
              <a:buChar char="◾"/>
              <a:defRPr b="0" i="0" sz="21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7pPr>
            <a:lvl8pPr indent="-361950" lvl="7" marL="36576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Noto Sans Symbols"/>
              <a:buChar char="◾"/>
              <a:defRPr b="0" i="0" sz="21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8pPr>
            <a:lvl9pPr indent="-361950" lvl="8" marL="4114800" marR="0" rtl="0" algn="l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accent3"/>
              </a:buClr>
              <a:buSzPts val="2100"/>
              <a:buFont typeface="Noto Sans Symbols"/>
              <a:buChar char="◾"/>
              <a:defRPr b="0" i="0" sz="2100" u="none" cap="none" strike="noStrike">
                <a:solidFill>
                  <a:schemeClr val="dk1"/>
                </a:solidFill>
                <a:latin typeface="Rambla"/>
                <a:ea typeface="Rambla"/>
                <a:cs typeface="Rambla"/>
                <a:sym typeface="Rambla"/>
              </a:defRPr>
            </a:lvl9pPr>
          </a:lstStyle>
          <a:p/>
        </p:txBody>
      </p:sp>
      <p:sp>
        <p:nvSpPr>
          <p:cNvPr id="48" name="Google Shape;48;p11"/>
          <p:cNvSpPr txBox="1"/>
          <p:nvPr>
            <p:ph idx="10" type="dt"/>
          </p:nvPr>
        </p:nvSpPr>
        <p:spPr>
          <a:xfrm>
            <a:off x="8969376" y="6407944"/>
            <a:ext cx="2560400" cy="3656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49" name="Google Shape;49;p11"/>
          <p:cNvSpPr txBox="1"/>
          <p:nvPr>
            <p:ph idx="11" type="ftr"/>
          </p:nvPr>
        </p:nvSpPr>
        <p:spPr>
          <a:xfrm>
            <a:off x="5840095" y="6407944"/>
            <a:ext cx="3134400" cy="3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Autofit/>
          </a:bodyPr>
          <a:lstStyle>
            <a:lvl1pPr lv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50" name="Google Shape;50;p11"/>
          <p:cNvSpPr txBox="1"/>
          <p:nvPr>
            <p:ph idx="12" type="sldNum"/>
          </p:nvPr>
        </p:nvSpPr>
        <p:spPr>
          <a:xfrm>
            <a:off x="11529695" y="6407944"/>
            <a:ext cx="487600" cy="365200"/>
          </a:xfrm>
          <a:prstGeom prst="rect">
            <a:avLst/>
          </a:prstGeom>
          <a:noFill/>
          <a:ln>
            <a:noFill/>
          </a:ln>
        </p:spPr>
        <p:txBody>
          <a:bodyPr anchorCtr="0" anchor="b" bIns="60925" lIns="121900" spcFirstLastPara="1" rIns="121900" wrap="square" tIns="60925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"/>
              <a:buFont typeface="Arial"/>
              <a:buNone/>
              <a:defRPr b="0" i="0" sz="13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51" name="Google Shape;51;p11"/>
          <p:cNvSpPr txBox="1"/>
          <p:nvPr>
            <p:ph type="title"/>
          </p:nvPr>
        </p:nvSpPr>
        <p:spPr>
          <a:xfrm>
            <a:off x="609600" y="274637"/>
            <a:ext cx="10972800" cy="114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5500"/>
              <a:buFont typeface="Rambla"/>
              <a:buNone/>
              <a:defRPr b="1" i="0" sz="5500" u="none" cap="none" strike="noStrike">
                <a:solidFill>
                  <a:schemeClr val="dk2"/>
                </a:solidFill>
                <a:latin typeface="Rambla"/>
                <a:ea typeface="Rambla"/>
                <a:cs typeface="Rambla"/>
                <a:sym typeface="Rambla"/>
              </a:defRPr>
            </a:lvl1pPr>
            <a:lvl2pPr lvl="1" marR="0" rt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 marR="0" rt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 marR="0" rt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 marR="0" rt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 marR="0" rt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 marR="0" rt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 marR="0" rt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 marR="0" rtl="0" algn="l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>
  <p:cSld name="Title Only">
    <p:spTree>
      <p:nvGrpSpPr>
        <p:cNvPr id="52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2"/>
          <p:cNvSpPr txBox="1"/>
          <p:nvPr>
            <p:ph type="title"/>
          </p:nvPr>
        </p:nvSpPr>
        <p:spPr>
          <a:xfrm>
            <a:off x="481332" y="200305"/>
            <a:ext cx="11229200" cy="28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b="1" i="0" sz="3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9pPr>
          </a:lstStyle>
          <a:p/>
        </p:txBody>
      </p:sp>
      <p:sp>
        <p:nvSpPr>
          <p:cNvPr id="54" name="Google Shape;54;p12"/>
          <p:cNvSpPr txBox="1"/>
          <p:nvPr>
            <p:ph idx="11" type="ftr"/>
          </p:nvPr>
        </p:nvSpPr>
        <p:spPr>
          <a:xfrm>
            <a:off x="4145280" y="6377940"/>
            <a:ext cx="3901600" cy="3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900"/>
              <a:buNone/>
              <a:defRPr sz="1900"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9pPr>
          </a:lstStyle>
          <a:p/>
        </p:txBody>
      </p:sp>
      <p:sp>
        <p:nvSpPr>
          <p:cNvPr id="55" name="Google Shape;55;p12"/>
          <p:cNvSpPr txBox="1"/>
          <p:nvPr>
            <p:ph idx="10" type="dt"/>
          </p:nvPr>
        </p:nvSpPr>
        <p:spPr>
          <a:xfrm>
            <a:off x="609600" y="6377940"/>
            <a:ext cx="2804000" cy="3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9pPr>
          </a:lstStyle>
          <a:p/>
        </p:txBody>
      </p:sp>
      <p:sp>
        <p:nvSpPr>
          <p:cNvPr id="56" name="Google Shape;56;p12"/>
          <p:cNvSpPr txBox="1"/>
          <p:nvPr>
            <p:ph idx="12" type="sldNum"/>
          </p:nvPr>
        </p:nvSpPr>
        <p:spPr>
          <a:xfrm>
            <a:off x="8778240" y="6377940"/>
            <a:ext cx="2804000" cy="3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1pPr>
            <a:lvl2pPr indent="0" lvl="1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2pPr>
            <a:lvl3pPr indent="0" lvl="2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3pPr>
            <a:lvl4pPr indent="0" lvl="3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4pPr>
            <a:lvl5pPr indent="0" lvl="4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5pPr>
            <a:lvl6pPr indent="0" lvl="5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6pPr>
            <a:lvl7pPr indent="0" lvl="6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7pPr>
            <a:lvl8pPr indent="0" lvl="7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8pPr>
            <a:lvl9pPr indent="0" lvl="8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_1">
    <p:spTree>
      <p:nvGrpSpPr>
        <p:cNvPr id="57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p13"/>
          <p:cNvSpPr txBox="1"/>
          <p:nvPr>
            <p:ph type="title"/>
          </p:nvPr>
        </p:nvSpPr>
        <p:spPr>
          <a:xfrm>
            <a:off x="481332" y="200305"/>
            <a:ext cx="11229200" cy="2888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b="1" i="0" sz="3700">
                <a:solidFill>
                  <a:schemeClr val="dk1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9pPr>
          </a:lstStyle>
          <a:p/>
        </p:txBody>
      </p:sp>
      <p:sp>
        <p:nvSpPr>
          <p:cNvPr id="59" name="Google Shape;59;p13"/>
          <p:cNvSpPr txBox="1"/>
          <p:nvPr>
            <p:ph idx="1" type="body"/>
          </p:nvPr>
        </p:nvSpPr>
        <p:spPr>
          <a:xfrm>
            <a:off x="402899" y="1821025"/>
            <a:ext cx="11399600" cy="452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1900">
                <a:solidFill>
                  <a:schemeClr val="dk1"/>
                </a:solidFill>
              </a:defRPr>
            </a:lvl1pPr>
            <a:lvl2pPr indent="-228600" lvl="1" marL="914400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2pPr>
            <a:lvl3pPr indent="-228600" lvl="2" marL="1371600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3pPr>
            <a:lvl4pPr indent="-228600" lvl="3" marL="1828800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4pPr>
            <a:lvl5pPr indent="-228600" lvl="4" marL="2286000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5pPr>
            <a:lvl6pPr indent="-228600" lvl="5" marL="2743200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6pPr>
            <a:lvl7pPr indent="-228600" lvl="6" marL="3200400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7pPr>
            <a:lvl8pPr indent="-228600" lvl="7" marL="3657600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8pPr>
            <a:lvl9pPr indent="-228600" lvl="8" marL="4114800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9pPr>
          </a:lstStyle>
          <a:p/>
        </p:txBody>
      </p:sp>
      <p:sp>
        <p:nvSpPr>
          <p:cNvPr id="60" name="Google Shape;60;p13"/>
          <p:cNvSpPr txBox="1"/>
          <p:nvPr>
            <p:ph idx="11" type="ftr"/>
          </p:nvPr>
        </p:nvSpPr>
        <p:spPr>
          <a:xfrm>
            <a:off x="4145280" y="6377940"/>
            <a:ext cx="3901600" cy="3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900"/>
              <a:buNone/>
              <a:defRPr sz="1900"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9pPr>
          </a:lstStyle>
          <a:p/>
        </p:txBody>
      </p:sp>
      <p:sp>
        <p:nvSpPr>
          <p:cNvPr id="61" name="Google Shape;61;p13"/>
          <p:cNvSpPr txBox="1"/>
          <p:nvPr>
            <p:ph idx="10" type="dt"/>
          </p:nvPr>
        </p:nvSpPr>
        <p:spPr>
          <a:xfrm>
            <a:off x="609600" y="6377940"/>
            <a:ext cx="2804000" cy="3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9pPr>
          </a:lstStyle>
          <a:p/>
        </p:txBody>
      </p:sp>
      <p:sp>
        <p:nvSpPr>
          <p:cNvPr id="62" name="Google Shape;62;p13"/>
          <p:cNvSpPr txBox="1"/>
          <p:nvPr>
            <p:ph idx="12" type="sldNum"/>
          </p:nvPr>
        </p:nvSpPr>
        <p:spPr>
          <a:xfrm>
            <a:off x="8778240" y="6377940"/>
            <a:ext cx="2804000" cy="3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1pPr>
            <a:lvl2pPr indent="0" lvl="1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2pPr>
            <a:lvl3pPr indent="0" lvl="2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3pPr>
            <a:lvl4pPr indent="0" lvl="3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4pPr>
            <a:lvl5pPr indent="0" lvl="4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5pPr>
            <a:lvl6pPr indent="0" lvl="5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6pPr>
            <a:lvl7pPr indent="0" lvl="6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7pPr>
            <a:lvl8pPr indent="0" lvl="7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8pPr>
            <a:lvl9pPr indent="0" lvl="8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24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 type="picTx">
  <p:cSld name="PICTURE_WITH_CAPTION_TEX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14"/>
          <p:cNvSpPr txBox="1"/>
          <p:nvPr>
            <p:ph type="title"/>
          </p:nvPr>
        </p:nvSpPr>
        <p:spPr>
          <a:xfrm>
            <a:off x="839788" y="457200"/>
            <a:ext cx="3932000" cy="16004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sz="32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19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19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19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19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19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19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19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1900"/>
            </a:lvl9pPr>
          </a:lstStyle>
          <a:p/>
        </p:txBody>
      </p:sp>
      <p:sp>
        <p:nvSpPr>
          <p:cNvPr id="65" name="Google Shape;65;p14"/>
          <p:cNvSpPr/>
          <p:nvPr>
            <p:ph idx="2" type="pic"/>
          </p:nvPr>
        </p:nvSpPr>
        <p:spPr>
          <a:xfrm>
            <a:off x="5183188" y="987425"/>
            <a:ext cx="6172400" cy="4873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66" name="Google Shape;66;p14"/>
          <p:cNvSpPr txBox="1"/>
          <p:nvPr>
            <p:ph idx="1" type="body"/>
          </p:nvPr>
        </p:nvSpPr>
        <p:spPr>
          <a:xfrm>
            <a:off x="839788" y="2057400"/>
            <a:ext cx="3932000" cy="38116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indent="-228600" lvl="1" marL="9144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500"/>
              <a:buNone/>
              <a:defRPr sz="1500"/>
            </a:lvl2pPr>
            <a:lvl3pPr indent="-228600" lvl="2" marL="1371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indent="-228600" lvl="3" marL="18288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4pPr>
            <a:lvl5pPr indent="-228600" lvl="4" marL="22860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5pPr>
            <a:lvl6pPr indent="-228600" lvl="5" marL="27432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6pPr>
            <a:lvl7pPr indent="-228600" lvl="6" marL="32004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7pPr>
            <a:lvl8pPr indent="-228600" lvl="7" marL="3657600" algn="l">
              <a:lnSpc>
                <a:spcPct val="90000"/>
              </a:lnSpc>
              <a:spcBef>
                <a:spcPts val="2100"/>
              </a:spcBef>
              <a:spcAft>
                <a:spcPts val="0"/>
              </a:spcAft>
              <a:buClr>
                <a:schemeClr val="dk1"/>
              </a:buClr>
              <a:buSzPts val="1100"/>
              <a:buNone/>
              <a:defRPr sz="1100"/>
            </a:lvl8pPr>
            <a:lvl9pPr indent="-228600" lvl="8" marL="4114800" algn="l">
              <a:lnSpc>
                <a:spcPct val="90000"/>
              </a:lnSpc>
              <a:spcBef>
                <a:spcPts val="2100"/>
              </a:spcBef>
              <a:spcAft>
                <a:spcPts val="2100"/>
              </a:spcAft>
              <a:buClr>
                <a:schemeClr val="dk1"/>
              </a:buClr>
              <a:buSzPts val="1100"/>
              <a:buNone/>
              <a:defRPr sz="1100"/>
            </a:lvl9pPr>
          </a:lstStyle>
          <a:p/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_WITH_CAPTION_TEXT_1">
  <p:cSld name="PICTURE_WITH_CAPTION_TEXT_1"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68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6"/>
          <p:cNvSpPr txBox="1"/>
          <p:nvPr>
            <p:ph type="ctrTitle"/>
          </p:nvPr>
        </p:nvSpPr>
        <p:spPr>
          <a:xfrm>
            <a:off x="415611" y="992767"/>
            <a:ext cx="11360800" cy="2736800"/>
          </a:xfrm>
          <a:prstGeom prst="rect">
            <a:avLst/>
          </a:prstGeom>
          <a:noFill/>
          <a:ln>
            <a:noFill/>
          </a:ln>
        </p:spPr>
        <p:txBody>
          <a:bodyPr anchorCtr="0" anchor="b" bIns="121900" lIns="121900" spcFirstLastPara="1" rIns="121900" wrap="square" tIns="12190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6900"/>
              <a:buChar char="●"/>
              <a:defRPr sz="6900"/>
            </a:lvl1pPr>
            <a:lvl2pPr lvl="1" algn="ctr">
              <a:spcBef>
                <a:spcPts val="0"/>
              </a:spcBef>
              <a:spcAft>
                <a:spcPts val="0"/>
              </a:spcAft>
              <a:buSzPts val="6900"/>
              <a:buChar char="○"/>
              <a:defRPr sz="6900"/>
            </a:lvl2pPr>
            <a:lvl3pPr lvl="2" algn="ctr">
              <a:spcBef>
                <a:spcPts val="0"/>
              </a:spcBef>
              <a:spcAft>
                <a:spcPts val="0"/>
              </a:spcAft>
              <a:buSzPts val="6900"/>
              <a:buChar char="■"/>
              <a:defRPr sz="6900"/>
            </a:lvl3pPr>
            <a:lvl4pPr lvl="3" algn="ctr">
              <a:spcBef>
                <a:spcPts val="0"/>
              </a:spcBef>
              <a:spcAft>
                <a:spcPts val="0"/>
              </a:spcAft>
              <a:buSzPts val="6900"/>
              <a:buChar char="●"/>
              <a:defRPr sz="6900"/>
            </a:lvl4pPr>
            <a:lvl5pPr lvl="4" algn="ctr">
              <a:spcBef>
                <a:spcPts val="0"/>
              </a:spcBef>
              <a:spcAft>
                <a:spcPts val="0"/>
              </a:spcAft>
              <a:buSzPts val="6900"/>
              <a:buChar char="○"/>
              <a:defRPr sz="6900"/>
            </a:lvl5pPr>
            <a:lvl6pPr lvl="5" algn="ctr">
              <a:spcBef>
                <a:spcPts val="0"/>
              </a:spcBef>
              <a:spcAft>
                <a:spcPts val="0"/>
              </a:spcAft>
              <a:buSzPts val="6900"/>
              <a:buChar char="■"/>
              <a:defRPr sz="6900"/>
            </a:lvl6pPr>
            <a:lvl7pPr lvl="6" algn="ctr">
              <a:spcBef>
                <a:spcPts val="0"/>
              </a:spcBef>
              <a:spcAft>
                <a:spcPts val="0"/>
              </a:spcAft>
              <a:buSzPts val="6900"/>
              <a:buChar char="●"/>
              <a:defRPr sz="6900"/>
            </a:lvl7pPr>
            <a:lvl8pPr lvl="7" algn="ctr">
              <a:spcBef>
                <a:spcPts val="0"/>
              </a:spcBef>
              <a:spcAft>
                <a:spcPts val="0"/>
              </a:spcAft>
              <a:buSzPts val="6900"/>
              <a:buChar char="○"/>
              <a:defRPr sz="6900"/>
            </a:lvl8pPr>
            <a:lvl9pPr lvl="8" algn="ctr">
              <a:spcBef>
                <a:spcPts val="0"/>
              </a:spcBef>
              <a:spcAft>
                <a:spcPts val="0"/>
              </a:spcAft>
              <a:buSzPts val="6900"/>
              <a:buChar char="■"/>
              <a:defRPr sz="6900"/>
            </a:lvl9pPr>
          </a:lstStyle>
          <a:p/>
        </p:txBody>
      </p:sp>
      <p:sp>
        <p:nvSpPr>
          <p:cNvPr id="70" name="Google Shape;70;p16"/>
          <p:cNvSpPr txBox="1"/>
          <p:nvPr>
            <p:ph idx="1" type="subTitle"/>
          </p:nvPr>
        </p:nvSpPr>
        <p:spPr>
          <a:xfrm>
            <a:off x="415600" y="3778833"/>
            <a:ext cx="11360800" cy="1056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3700"/>
              <a:buNone/>
              <a:defRPr sz="3700"/>
            </a:lvl9pPr>
          </a:lstStyle>
          <a:p/>
        </p:txBody>
      </p:sp>
      <p:sp>
        <p:nvSpPr>
          <p:cNvPr id="71" name="Google Shape;71;p16"/>
          <p:cNvSpPr txBox="1"/>
          <p:nvPr>
            <p:ph idx="12" type="sldNum"/>
          </p:nvPr>
        </p:nvSpPr>
        <p:spPr>
          <a:xfrm>
            <a:off x="11296610" y="6217622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buNone/>
              <a:defRPr sz="1900"/>
            </a:lvl1pPr>
            <a:lvl2pPr lvl="1">
              <a:buNone/>
              <a:defRPr sz="1900"/>
            </a:lvl2pPr>
            <a:lvl3pPr lvl="2">
              <a:buNone/>
              <a:defRPr sz="1900"/>
            </a:lvl3pPr>
            <a:lvl4pPr lvl="3">
              <a:buNone/>
              <a:defRPr sz="1900"/>
            </a:lvl4pPr>
            <a:lvl5pPr lvl="4">
              <a:buNone/>
              <a:defRPr sz="1900"/>
            </a:lvl5pPr>
            <a:lvl6pPr lvl="5">
              <a:buNone/>
              <a:defRPr sz="1900"/>
            </a:lvl6pPr>
            <a:lvl7pPr lvl="6">
              <a:buNone/>
              <a:defRPr sz="1900"/>
            </a:lvl7pPr>
            <a:lvl8pPr lvl="7">
              <a:buNone/>
              <a:defRPr sz="1900"/>
            </a:lvl8pPr>
            <a:lvl9pPr lvl="8">
              <a:buNone/>
              <a:defRPr sz="1900"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 type="obj">
  <p:cSld name="OBJECT">
    <p:spTree>
      <p:nvGrpSpPr>
        <p:cNvPr id="72" name="Shape 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Google Shape;73;p17"/>
          <p:cNvSpPr txBox="1"/>
          <p:nvPr>
            <p:ph type="title"/>
          </p:nvPr>
        </p:nvSpPr>
        <p:spPr>
          <a:xfrm>
            <a:off x="1163327" y="843680"/>
            <a:ext cx="9865345" cy="8466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5300" u="sng">
                <a:solidFill>
                  <a:srgbClr val="3D3D3D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2pPr>
            <a:lvl3pPr lvl="2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3pPr>
            <a:lvl4pPr lvl="3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4pPr>
            <a:lvl5pPr lvl="4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5pPr>
            <a:lvl6pPr lvl="5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6pPr>
            <a:lvl7pPr lvl="6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7pPr>
            <a:lvl8pPr lvl="7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8pPr>
            <a:lvl9pPr lvl="8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9pPr>
          </a:lstStyle>
          <a:p/>
        </p:txBody>
      </p:sp>
      <p:sp>
        <p:nvSpPr>
          <p:cNvPr id="74" name="Google Shape;74;p17"/>
          <p:cNvSpPr txBox="1"/>
          <p:nvPr>
            <p:ph idx="1" type="body"/>
          </p:nvPr>
        </p:nvSpPr>
        <p:spPr>
          <a:xfrm>
            <a:off x="1114233" y="1941265"/>
            <a:ext cx="9963532" cy="3171613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-228600" lvl="0" marL="457200" algn="l">
              <a:spcBef>
                <a:spcPts val="0"/>
              </a:spcBef>
              <a:spcAft>
                <a:spcPts val="0"/>
              </a:spcAft>
              <a:buSzPts val="1900"/>
              <a:buNone/>
              <a:defRPr b="0" i="0" sz="3200">
                <a:solidFill>
                  <a:srgbClr val="3D3D3D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2pPr>
            <a:lvl3pPr indent="-228600" lvl="2" marL="137160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3pPr>
            <a:lvl4pPr indent="-228600" lvl="3" marL="182880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4pPr>
            <a:lvl5pPr indent="-228600" lvl="4" marL="228600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5pPr>
            <a:lvl6pPr indent="-228600" lvl="5" marL="274320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6pPr>
            <a:lvl7pPr indent="-228600" lvl="6" marL="320040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7pPr>
            <a:lvl8pPr indent="-228600" lvl="7" marL="365760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8pPr>
            <a:lvl9pPr indent="-228600" lvl="8" marL="411480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9pPr>
          </a:lstStyle>
          <a:p/>
        </p:txBody>
      </p:sp>
      <p:sp>
        <p:nvSpPr>
          <p:cNvPr id="75" name="Google Shape;75;p17"/>
          <p:cNvSpPr txBox="1"/>
          <p:nvPr>
            <p:ph idx="11" type="ftr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900"/>
              <a:buNone/>
              <a:defRPr sz="1900"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2pPr>
            <a:lvl3pPr lvl="2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3pPr>
            <a:lvl4pPr lvl="3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4pPr>
            <a:lvl5pPr lvl="4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5pPr>
            <a:lvl6pPr lvl="5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6pPr>
            <a:lvl7pPr lvl="6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7pPr>
            <a:lvl8pPr lvl="7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8pPr>
            <a:lvl9pPr lvl="8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9pPr>
          </a:lstStyle>
          <a:p/>
        </p:txBody>
      </p:sp>
      <p:sp>
        <p:nvSpPr>
          <p:cNvPr id="76" name="Google Shape;76;p17"/>
          <p:cNvSpPr txBox="1"/>
          <p:nvPr>
            <p:ph idx="10" type="dt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>
                <a:solidFill>
                  <a:srgbClr val="888888"/>
                </a:solidFill>
              </a:defRPr>
            </a:lvl1pPr>
            <a:lvl2pPr lvl="1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2pPr>
            <a:lvl3pPr lvl="2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3pPr>
            <a:lvl4pPr lvl="3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4pPr>
            <a:lvl5pPr lvl="4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5pPr>
            <a:lvl6pPr lvl="5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6pPr>
            <a:lvl7pPr lvl="6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7pPr>
            <a:lvl8pPr lvl="7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8pPr>
            <a:lvl9pPr lvl="8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9pPr>
          </a:lstStyle>
          <a:p/>
        </p:txBody>
      </p:sp>
      <p:sp>
        <p:nvSpPr>
          <p:cNvPr id="77" name="Google Shape;77;p17"/>
          <p:cNvSpPr txBox="1"/>
          <p:nvPr>
            <p:ph idx="12" type="sldNum"/>
          </p:nvPr>
        </p:nvSpPr>
        <p:spPr>
          <a:xfrm>
            <a:off x="10830094" y="6524408"/>
            <a:ext cx="249767" cy="211667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139700" marR="0" algn="l">
              <a:lnSpc>
                <a:spcPct val="100000"/>
              </a:lnSpc>
              <a:spcBef>
                <a:spcPts val="0"/>
              </a:spcBef>
              <a:buNone/>
              <a:defRPr b="0" i="0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139700" marR="0" algn="l">
              <a:lnSpc>
                <a:spcPct val="100000"/>
              </a:lnSpc>
              <a:spcBef>
                <a:spcPts val="0"/>
              </a:spcBef>
              <a:buNone/>
              <a:defRPr b="0" i="0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139700" marR="0" algn="l">
              <a:lnSpc>
                <a:spcPct val="100000"/>
              </a:lnSpc>
              <a:spcBef>
                <a:spcPts val="0"/>
              </a:spcBef>
              <a:buNone/>
              <a:defRPr b="0" i="0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139700" marR="0" algn="l">
              <a:lnSpc>
                <a:spcPct val="100000"/>
              </a:lnSpc>
              <a:spcBef>
                <a:spcPts val="0"/>
              </a:spcBef>
              <a:buNone/>
              <a:defRPr b="0" i="0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139700" marR="0" algn="l">
              <a:lnSpc>
                <a:spcPct val="100000"/>
              </a:lnSpc>
              <a:spcBef>
                <a:spcPts val="0"/>
              </a:spcBef>
              <a:buNone/>
              <a:defRPr b="0" i="0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139700" marR="0" algn="l">
              <a:lnSpc>
                <a:spcPct val="100000"/>
              </a:lnSpc>
              <a:spcBef>
                <a:spcPts val="0"/>
              </a:spcBef>
              <a:buNone/>
              <a:defRPr b="0" i="0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139700" marR="0" algn="l">
              <a:lnSpc>
                <a:spcPct val="100000"/>
              </a:lnSpc>
              <a:spcBef>
                <a:spcPts val="0"/>
              </a:spcBef>
              <a:buNone/>
              <a:defRPr b="0" i="0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139700" marR="0" algn="l">
              <a:lnSpc>
                <a:spcPct val="100000"/>
              </a:lnSpc>
              <a:spcBef>
                <a:spcPts val="0"/>
              </a:spcBef>
              <a:buNone/>
              <a:defRPr b="0" i="0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139700" marR="0" algn="l">
              <a:lnSpc>
                <a:spcPct val="100000"/>
              </a:lnSpc>
              <a:spcBef>
                <a:spcPts val="0"/>
              </a:spcBef>
              <a:buNone/>
              <a:defRPr b="0" i="0" sz="11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13970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 type="blank">
  <p:cSld name="BLANK"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p18"/>
          <p:cNvSpPr txBox="1"/>
          <p:nvPr>
            <p:ph idx="10" type="dt"/>
          </p:nvPr>
        </p:nvSpPr>
        <p:spPr>
          <a:xfrm>
            <a:off x="838200" y="6356350"/>
            <a:ext cx="2743200" cy="3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9pPr>
          </a:lstStyle>
          <a:p/>
        </p:txBody>
      </p:sp>
      <p:sp>
        <p:nvSpPr>
          <p:cNvPr id="80" name="Google Shape;80;p18"/>
          <p:cNvSpPr txBox="1"/>
          <p:nvPr>
            <p:ph idx="11" type="ftr"/>
          </p:nvPr>
        </p:nvSpPr>
        <p:spPr>
          <a:xfrm>
            <a:off x="4038600" y="6356350"/>
            <a:ext cx="4114800" cy="3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1pPr>
            <a:lvl2pPr lvl="1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2pPr>
            <a:lvl3pPr lvl="2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3pPr>
            <a:lvl4pPr lvl="3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4pPr>
            <a:lvl5pPr lvl="4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5pPr>
            <a:lvl6pPr lvl="5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6pPr>
            <a:lvl7pPr lvl="6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7pPr>
            <a:lvl8pPr lvl="7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8pPr>
            <a:lvl9pPr lvl="8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9pPr>
          </a:lstStyle>
          <a:p/>
        </p:txBody>
      </p:sp>
      <p:sp>
        <p:nvSpPr>
          <p:cNvPr id="81" name="Google Shape;81;p18"/>
          <p:cNvSpPr txBox="1"/>
          <p:nvPr>
            <p:ph idx="12" type="sldNum"/>
          </p:nvPr>
        </p:nvSpPr>
        <p:spPr>
          <a:xfrm>
            <a:off x="8610600" y="6356350"/>
            <a:ext cx="2743200" cy="36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A939B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A939B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A939B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A939B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A939B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A939B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A939B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A939B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b="0" i="0" sz="1200" u="none" cap="none" strike="noStrike">
                <a:solidFill>
                  <a:srgbClr val="8A939B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82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19"/>
          <p:cNvSpPr txBox="1"/>
          <p:nvPr>
            <p:ph type="title"/>
          </p:nvPr>
        </p:nvSpPr>
        <p:spPr>
          <a:xfrm>
            <a:off x="614600" y="2753800"/>
            <a:ext cx="10962800" cy="1350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5600"/>
              <a:buChar char="●"/>
              <a:defRPr sz="5600"/>
            </a:lvl1pPr>
            <a:lvl2pPr lvl="1">
              <a:spcBef>
                <a:spcPts val="0"/>
              </a:spcBef>
              <a:spcAft>
                <a:spcPts val="0"/>
              </a:spcAft>
              <a:buSzPts val="5600"/>
              <a:buChar char="○"/>
              <a:defRPr sz="5600"/>
            </a:lvl2pPr>
            <a:lvl3pPr lvl="2">
              <a:spcBef>
                <a:spcPts val="0"/>
              </a:spcBef>
              <a:spcAft>
                <a:spcPts val="0"/>
              </a:spcAft>
              <a:buSzPts val="5600"/>
              <a:buChar char="■"/>
              <a:defRPr sz="5600"/>
            </a:lvl3pPr>
            <a:lvl4pPr lvl="3">
              <a:spcBef>
                <a:spcPts val="0"/>
              </a:spcBef>
              <a:spcAft>
                <a:spcPts val="0"/>
              </a:spcAft>
              <a:buSzPts val="5600"/>
              <a:buChar char="●"/>
              <a:defRPr sz="5600"/>
            </a:lvl4pPr>
            <a:lvl5pPr lvl="4">
              <a:spcBef>
                <a:spcPts val="0"/>
              </a:spcBef>
              <a:spcAft>
                <a:spcPts val="0"/>
              </a:spcAft>
              <a:buSzPts val="5600"/>
              <a:buChar char="○"/>
              <a:defRPr sz="5600"/>
            </a:lvl5pPr>
            <a:lvl6pPr lvl="5">
              <a:spcBef>
                <a:spcPts val="0"/>
              </a:spcBef>
              <a:spcAft>
                <a:spcPts val="0"/>
              </a:spcAft>
              <a:buSzPts val="5600"/>
              <a:buChar char="■"/>
              <a:defRPr sz="5600"/>
            </a:lvl6pPr>
            <a:lvl7pPr lvl="6">
              <a:spcBef>
                <a:spcPts val="0"/>
              </a:spcBef>
              <a:spcAft>
                <a:spcPts val="0"/>
              </a:spcAft>
              <a:buSzPts val="5600"/>
              <a:buChar char="●"/>
              <a:defRPr sz="5600"/>
            </a:lvl7pPr>
            <a:lvl8pPr lvl="7">
              <a:spcBef>
                <a:spcPts val="0"/>
              </a:spcBef>
              <a:spcAft>
                <a:spcPts val="0"/>
              </a:spcAft>
              <a:buSzPts val="5600"/>
              <a:buChar char="○"/>
              <a:defRPr sz="5600"/>
            </a:lvl8pPr>
            <a:lvl9pPr lvl="8">
              <a:spcBef>
                <a:spcPts val="0"/>
              </a:spcBef>
              <a:spcAft>
                <a:spcPts val="0"/>
              </a:spcAft>
              <a:buSzPts val="5600"/>
              <a:buChar char="■"/>
              <a:defRPr sz="5600"/>
            </a:lvl9pPr>
          </a:lstStyle>
          <a:p/>
        </p:txBody>
      </p:sp>
      <p:sp>
        <p:nvSpPr>
          <p:cNvPr id="84" name="Google Shape;84;p19"/>
          <p:cNvSpPr txBox="1"/>
          <p:nvPr>
            <p:ph idx="12" type="sldNum"/>
          </p:nvPr>
        </p:nvSpPr>
        <p:spPr>
          <a:xfrm>
            <a:off x="11364722" y="6260831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>
              <a:buNone/>
              <a:defRPr sz="1900">
                <a:solidFill>
                  <a:schemeClr val="lt1"/>
                </a:solidFill>
              </a:defRPr>
            </a:lvl1pPr>
            <a:lvl2pPr lvl="1">
              <a:buNone/>
              <a:defRPr sz="1900">
                <a:solidFill>
                  <a:schemeClr val="lt1"/>
                </a:solidFill>
              </a:defRPr>
            </a:lvl2pPr>
            <a:lvl3pPr lvl="2">
              <a:buNone/>
              <a:defRPr sz="1900">
                <a:solidFill>
                  <a:schemeClr val="lt1"/>
                </a:solidFill>
              </a:defRPr>
            </a:lvl3pPr>
            <a:lvl4pPr lvl="3">
              <a:buNone/>
              <a:defRPr sz="1900">
                <a:solidFill>
                  <a:schemeClr val="lt1"/>
                </a:solidFill>
              </a:defRPr>
            </a:lvl4pPr>
            <a:lvl5pPr lvl="4">
              <a:buNone/>
              <a:defRPr sz="1900">
                <a:solidFill>
                  <a:schemeClr val="lt1"/>
                </a:solidFill>
              </a:defRPr>
            </a:lvl5pPr>
            <a:lvl6pPr lvl="5">
              <a:buNone/>
              <a:defRPr sz="1900">
                <a:solidFill>
                  <a:schemeClr val="lt1"/>
                </a:solidFill>
              </a:defRPr>
            </a:lvl6pPr>
            <a:lvl7pPr lvl="6">
              <a:buNone/>
              <a:defRPr sz="1900">
                <a:solidFill>
                  <a:schemeClr val="lt1"/>
                </a:solidFill>
              </a:defRPr>
            </a:lvl7pPr>
            <a:lvl8pPr lvl="7">
              <a:buNone/>
              <a:defRPr sz="1900">
                <a:solidFill>
                  <a:schemeClr val="lt1"/>
                </a:solidFill>
              </a:defRPr>
            </a:lvl8pPr>
            <a:lvl9pPr lvl="8">
              <a:buNone/>
              <a:defRPr sz="1900">
                <a:solidFill>
                  <a:schemeClr val="lt1"/>
                </a:solidFill>
              </a:defRPr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Content">
  <p:cSld name="Title and Content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3"/>
          <p:cNvSpPr txBox="1"/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3" name="Google Shape;13;p3"/>
          <p:cNvSpPr txBox="1"/>
          <p:nvPr>
            <p:ph idx="1" type="body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4" name="Google Shape;14;p3"/>
          <p:cNvSpPr txBox="1"/>
          <p:nvPr>
            <p:ph idx="2" type="body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Arial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5" name="Google Shape;15;p3"/>
          <p:cNvSpPr txBox="1"/>
          <p:nvPr>
            <p:ph idx="3" type="body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735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>
  <p:cSld name="Section Header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19" name="Google Shape;19;p4"/>
          <p:cNvSpPr txBox="1"/>
          <p:nvPr>
            <p:ph idx="2" type="body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Arial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0" name="Google Shape;20;p4"/>
          <p:cNvSpPr txBox="1"/>
          <p:nvPr>
            <p:ph idx="3" type="body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735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wo Content">
  <p:cSld name="Two Content">
    <p:spTree>
      <p:nvGrpSpPr>
        <p:cNvPr id="2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5"/>
          <p:cNvSpPr txBox="1"/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3" name="Google Shape;23;p5"/>
          <p:cNvSpPr txBox="1"/>
          <p:nvPr>
            <p:ph idx="1" type="body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4" name="Google Shape;24;p5"/>
          <p:cNvSpPr txBox="1"/>
          <p:nvPr>
            <p:ph idx="2" type="body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Arial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5" name="Google Shape;25;p5"/>
          <p:cNvSpPr txBox="1"/>
          <p:nvPr>
            <p:ph idx="3" type="body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735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omparison">
  <p:cSld name="Comparison">
    <p:spTree>
      <p:nvGrpSpPr>
        <p:cNvPr id="26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6"/>
          <p:cNvSpPr txBox="1"/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  <a:defRPr b="1" i="0" sz="40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/>
        </p:txBody>
      </p:sp>
      <p:sp>
        <p:nvSpPr>
          <p:cNvPr id="28" name="Google Shape;28;p6"/>
          <p:cNvSpPr txBox="1"/>
          <p:nvPr>
            <p:ph idx="1" type="body"/>
          </p:nvPr>
        </p:nvSpPr>
        <p:spPr>
          <a:xfrm>
            <a:off x="1300873" y="2035728"/>
            <a:ext cx="9590253" cy="26350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500"/>
              <a:buFont typeface="Arial"/>
              <a:buNone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29" name="Google Shape;29;p6"/>
          <p:cNvSpPr txBox="1"/>
          <p:nvPr>
            <p:ph idx="2" type="body"/>
          </p:nvPr>
        </p:nvSpPr>
        <p:spPr>
          <a:xfrm>
            <a:off x="1300874" y="1447800"/>
            <a:ext cx="9590253" cy="58792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90"/>
              </a:buClr>
              <a:buSzPts val="3200"/>
              <a:buFont typeface="Arial"/>
              <a:buNone/>
              <a:defRPr b="1" i="0" sz="3200" u="none" cap="none" strike="noStrike">
                <a:solidFill>
                  <a:srgbClr val="00009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30" name="Google Shape;30;p6"/>
          <p:cNvSpPr txBox="1"/>
          <p:nvPr>
            <p:ph idx="3" type="body"/>
          </p:nvPr>
        </p:nvSpPr>
        <p:spPr>
          <a:xfrm>
            <a:off x="1300872" y="4670753"/>
            <a:ext cx="9590253" cy="977394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8735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0000"/>
              </a:buClr>
              <a:buSzPts val="2500"/>
              <a:buFont typeface="Noto Sans Symbols"/>
              <a:buChar char="▪"/>
              <a:defRPr b="0" i="0" sz="25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381000" lvl="1" marL="914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b="0" i="0" sz="24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355600" lvl="2" marL="1371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b="0" i="0" sz="20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342900" lvl="3" marL="1828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342900" lvl="4" marL="22860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342900" lvl="5" marL="27432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342900" lvl="6" marL="32004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342900" lvl="7" marL="36576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342900" lvl="8" marL="4114800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b="0" i="0" sz="1800" u="none" cap="none" strike="noStrik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Picture with Caption">
  <p:cSld name="1_Picture with Caption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1" name="Shape 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Google Shape;32;p7"/>
          <p:cNvSpPr txBox="1"/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anchorCtr="0" anchor="b" bIns="45700" lIns="91425" spcFirstLastPara="1" rIns="91425" wrap="square" tIns="45700">
            <a:noAutofit/>
          </a:bodyPr>
          <a:lstStyle>
            <a:lvl1pPr lvl="0" marR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9pPr>
          </a:lstStyle>
          <a:p/>
        </p:txBody>
      </p:sp>
      <p:sp>
        <p:nvSpPr>
          <p:cNvPr id="33" name="Google Shape;33;p7"/>
          <p:cNvSpPr/>
          <p:nvPr>
            <p:ph idx="2" type="pic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lvl="0" marR="0" rtl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Arial"/>
              <a:buNone/>
              <a:defRPr b="0" i="0" sz="3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b="0" i="0" sz="28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lvl="2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b="0" i="0" sz="24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lvl="3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lvl="4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lvl="5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lvl="6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lvl="7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lvl="8" marR="0" rtl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b="0" i="0" sz="20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  <p:sp>
        <p:nvSpPr>
          <p:cNvPr id="34" name="Google Shape;34;p7"/>
          <p:cNvSpPr txBox="1"/>
          <p:nvPr>
            <p:ph idx="1" type="body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Arial"/>
              <a:buNone/>
              <a:defRPr b="0" i="0" sz="16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Arial"/>
              <a:buNone/>
              <a:defRPr b="0" i="0" sz="15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Font typeface="Arial"/>
              <a:buNone/>
              <a:defRPr b="0" i="0" sz="12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  <a:defRPr b="0" i="0" sz="1100" u="none" cap="none" strike="noStrik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itle and Content">
  <p:cSld name="1_Title and Content">
    <p:bg>
      <p:bgPr>
        <a:blipFill>
          <a:blip r:embed="rId2">
            <a:alphaModFix/>
          </a:blip>
          <a:stretch>
            <a:fillRect/>
          </a:stretch>
        </a:blipFill>
      </p:bgPr>
    </p:bg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8"/>
          <p:cNvSpPr txBox="1"/>
          <p:nvPr>
            <p:ph type="title"/>
          </p:nvPr>
        </p:nvSpPr>
        <p:spPr>
          <a:xfrm>
            <a:off x="1366220" y="1828800"/>
            <a:ext cx="9987579" cy="840827"/>
          </a:xfrm>
          <a:prstGeom prst="rect">
            <a:avLst/>
          </a:prstGeom>
          <a:noFill/>
          <a:ln>
            <a:noFill/>
          </a:ln>
        </p:spPr>
        <p:txBody>
          <a:bodyPr anchorCtr="0" anchor="ctr" bIns="45700" lIns="91425" spcFirstLastPara="1" rIns="91425" wrap="square" tIns="4570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Arial"/>
              <a:buNone/>
              <a:defRPr sz="1900"/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None/>
              <a:defRPr sz="1900"/>
            </a:lvl9pPr>
          </a:lstStyle>
          <a:p/>
        </p:txBody>
      </p:sp>
      <p:sp>
        <p:nvSpPr>
          <p:cNvPr id="37" name="Google Shape;37;p8"/>
          <p:cNvSpPr txBox="1"/>
          <p:nvPr>
            <p:ph idx="1" type="body"/>
          </p:nvPr>
        </p:nvSpPr>
        <p:spPr>
          <a:xfrm>
            <a:off x="1366220" y="2753958"/>
            <a:ext cx="9987579" cy="3829721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349250" lvl="0" marL="457200" algn="l">
              <a:lnSpc>
                <a:spcPct val="90000"/>
              </a:lnSpc>
              <a:spcBef>
                <a:spcPts val="11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 sz="1900"/>
            </a:lvl1pPr>
            <a:lvl2pPr indent="-349250" lvl="1" marL="914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 sz="1900"/>
            </a:lvl2pPr>
            <a:lvl3pPr indent="-349250" lvl="2" marL="1371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 sz="1900"/>
            </a:lvl3pPr>
            <a:lvl4pPr indent="-349250" lvl="3" marL="1828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 sz="1900"/>
            </a:lvl4pPr>
            <a:lvl5pPr indent="-349250" lvl="4" marL="2286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 sz="1900"/>
            </a:lvl5pPr>
            <a:lvl6pPr indent="-349250" lvl="5" marL="27432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 sz="1900"/>
            </a:lvl6pPr>
            <a:lvl7pPr indent="-349250" lvl="6" marL="3200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 sz="1900"/>
            </a:lvl7pPr>
            <a:lvl8pPr indent="-349250" lvl="7" marL="3657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 sz="1900"/>
            </a:lvl8pPr>
            <a:lvl9pPr indent="-349250" lvl="8" marL="41148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900"/>
              <a:buChar char="•"/>
              <a:defRPr sz="1900"/>
            </a:lvl9pPr>
          </a:lstStyle>
          <a:p/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38" name="Shape 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Google Shape;39;p9"/>
          <p:cNvSpPr txBox="1"/>
          <p:nvPr>
            <p:ph type="title"/>
          </p:nvPr>
        </p:nvSpPr>
        <p:spPr>
          <a:xfrm>
            <a:off x="415600" y="593367"/>
            <a:ext cx="11360800" cy="76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lvl="1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2pPr>
            <a:lvl3pPr lvl="2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3pPr>
            <a:lvl4pPr lvl="3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4pPr>
            <a:lvl5pPr lvl="4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5pPr>
            <a:lvl6pPr lvl="5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6pPr>
            <a:lvl7pPr lvl="6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7pPr>
            <a:lvl8pPr lvl="7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8pPr>
            <a:lvl9pPr lvl="8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9pPr>
          </a:lstStyle>
          <a:p/>
        </p:txBody>
      </p:sp>
      <p:sp>
        <p:nvSpPr>
          <p:cNvPr id="40" name="Google Shape;40;p9"/>
          <p:cNvSpPr txBox="1"/>
          <p:nvPr>
            <p:ph idx="1" type="body"/>
          </p:nvPr>
        </p:nvSpPr>
        <p:spPr>
          <a:xfrm>
            <a:off x="415600" y="1536633"/>
            <a:ext cx="11360800" cy="4555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indent="-349250" lvl="0" marL="45720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1pPr>
            <a:lvl2pPr indent="-349250" lvl="1" marL="914400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2pPr>
            <a:lvl3pPr indent="-349250" lvl="2" marL="1371600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3pPr>
            <a:lvl4pPr indent="-349250" lvl="3" marL="182880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4pPr>
            <a:lvl5pPr indent="-349250" lvl="4" marL="2286000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5pPr>
            <a:lvl6pPr indent="-349250" lvl="5" marL="2743200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6pPr>
            <a:lvl7pPr indent="-349250" lvl="6" marL="3200400" rtl="0">
              <a:spcBef>
                <a:spcPts val="0"/>
              </a:spcBef>
              <a:spcAft>
                <a:spcPts val="0"/>
              </a:spcAft>
              <a:buSzPts val="1900"/>
              <a:buChar char="●"/>
              <a:defRPr sz="1900"/>
            </a:lvl7pPr>
            <a:lvl8pPr indent="-349250" lvl="7" marL="3657600" rtl="0">
              <a:spcBef>
                <a:spcPts val="0"/>
              </a:spcBef>
              <a:spcAft>
                <a:spcPts val="0"/>
              </a:spcAft>
              <a:buSzPts val="1900"/>
              <a:buChar char="○"/>
              <a:defRPr sz="1900"/>
            </a:lvl8pPr>
            <a:lvl9pPr indent="-349250" lvl="8" marL="4114800" rtl="0">
              <a:spcBef>
                <a:spcPts val="0"/>
              </a:spcBef>
              <a:spcAft>
                <a:spcPts val="0"/>
              </a:spcAft>
              <a:buSzPts val="1900"/>
              <a:buChar char="■"/>
              <a:defRPr sz="1900"/>
            </a:lvl9pPr>
          </a:lstStyle>
          <a:p/>
        </p:txBody>
      </p:sp>
      <p:sp>
        <p:nvSpPr>
          <p:cNvPr id="41" name="Google Shape;41;p9"/>
          <p:cNvSpPr txBox="1"/>
          <p:nvPr>
            <p:ph idx="12" type="sldNum"/>
          </p:nvPr>
        </p:nvSpPr>
        <p:spPr>
          <a:xfrm>
            <a:off x="11296610" y="6217622"/>
            <a:ext cx="731600" cy="524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121900" lIns="121900" spcFirstLastPara="1" rIns="121900" wrap="square" tIns="121900">
            <a:noAutofit/>
          </a:bodyPr>
          <a:lstStyle>
            <a:lvl1pPr lvl="0" rtl="0">
              <a:buNone/>
              <a:defRPr sz="1900"/>
            </a:lvl1pPr>
            <a:lvl2pPr lvl="1" rtl="0">
              <a:buNone/>
              <a:defRPr sz="1900"/>
            </a:lvl2pPr>
            <a:lvl3pPr lvl="2" rtl="0">
              <a:buNone/>
              <a:defRPr sz="1900"/>
            </a:lvl3pPr>
            <a:lvl4pPr lvl="3" rtl="0">
              <a:buNone/>
              <a:defRPr sz="1900"/>
            </a:lvl4pPr>
            <a:lvl5pPr lvl="4" rtl="0">
              <a:buNone/>
              <a:defRPr sz="1900"/>
            </a:lvl5pPr>
            <a:lvl6pPr lvl="5" rtl="0">
              <a:buNone/>
              <a:defRPr sz="1900"/>
            </a:lvl6pPr>
            <a:lvl7pPr lvl="6" rtl="0">
              <a:buNone/>
              <a:defRPr sz="1900"/>
            </a:lvl7pPr>
            <a:lvl8pPr lvl="7" rtl="0">
              <a:buNone/>
              <a:defRPr sz="1900"/>
            </a:lvl8pPr>
            <a:lvl9pPr lvl="8" rtl="0">
              <a:buNone/>
              <a:defRPr sz="1900"/>
            </a:lvl9pPr>
          </a:lstStyle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 1">
  <p:cSld name="OBJECT_2">
    <p:spTree>
      <p:nvGrpSpPr>
        <p:cNvPr id="42" name="Shape 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Google Shape;43;p10"/>
          <p:cNvSpPr txBox="1"/>
          <p:nvPr>
            <p:ph idx="11" type="ftr"/>
          </p:nvPr>
        </p:nvSpPr>
        <p:spPr>
          <a:xfrm>
            <a:off x="4145280" y="6377940"/>
            <a:ext cx="3901600" cy="3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ctr">
              <a:spcBef>
                <a:spcPts val="0"/>
              </a:spcBef>
              <a:spcAft>
                <a:spcPts val="0"/>
              </a:spcAft>
              <a:buSzPts val="1900"/>
              <a:buNone/>
              <a:defRPr sz="1900"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9pPr>
          </a:lstStyle>
          <a:p/>
        </p:txBody>
      </p:sp>
      <p:sp>
        <p:nvSpPr>
          <p:cNvPr id="44" name="Google Shape;44;p10"/>
          <p:cNvSpPr txBox="1"/>
          <p:nvPr>
            <p:ph idx="10" type="dt"/>
          </p:nvPr>
        </p:nvSpPr>
        <p:spPr>
          <a:xfrm>
            <a:off x="609600" y="6377940"/>
            <a:ext cx="2804000" cy="3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lvl="0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>
                <a:solidFill>
                  <a:srgbClr val="888888"/>
                </a:solidFill>
              </a:defRPr>
            </a:lvl1pPr>
            <a:lvl2pPr lvl="1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2pPr>
            <a:lvl3pPr lvl="2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3pPr>
            <a:lvl4pPr lvl="3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4pPr>
            <a:lvl5pPr lvl="4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5pPr>
            <a:lvl6pPr lvl="5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6pPr>
            <a:lvl7pPr lvl="6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7pPr>
            <a:lvl8pPr lvl="7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8pPr>
            <a:lvl9pPr lvl="8" rtl="0" algn="l">
              <a:spcBef>
                <a:spcPts val="0"/>
              </a:spcBef>
              <a:spcAft>
                <a:spcPts val="0"/>
              </a:spcAft>
              <a:buSzPts val="1900"/>
              <a:buNone/>
              <a:defRPr sz="1900"/>
            </a:lvl9pPr>
          </a:lstStyle>
          <a:p/>
        </p:txBody>
      </p:sp>
      <p:sp>
        <p:nvSpPr>
          <p:cNvPr id="45" name="Google Shape;45;p10"/>
          <p:cNvSpPr txBox="1"/>
          <p:nvPr>
            <p:ph idx="12" type="sldNum"/>
          </p:nvPr>
        </p:nvSpPr>
        <p:spPr>
          <a:xfrm>
            <a:off x="8778240" y="6377940"/>
            <a:ext cx="2804000" cy="342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noAutofit/>
          </a:bodyPr>
          <a:lstStyle>
            <a:lvl1pPr indent="0" lvl="0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1pPr>
            <a:lvl2pPr indent="0" lvl="1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2pPr>
            <a:lvl3pPr indent="0" lvl="2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3pPr>
            <a:lvl4pPr indent="0" lvl="3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4pPr>
            <a:lvl5pPr indent="0" lvl="4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5pPr>
            <a:lvl6pPr indent="0" lvl="5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6pPr>
            <a:lvl7pPr indent="0" lvl="6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7pPr>
            <a:lvl8pPr indent="0" lvl="7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8pPr>
            <a:lvl9pPr indent="0" lvl="8" marL="0" rtl="0" algn="r">
              <a:spcBef>
                <a:spcPts val="0"/>
              </a:spcBef>
              <a:buNone/>
              <a:defRPr sz="1900">
                <a:solidFill>
                  <a:srgbClr val="888888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b="0" i="0" sz="2400" u="none" cap="none" strike="noStrike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theme" Target="../theme/theme1.xml"/><Relationship Id="rId11" Type="http://schemas.openxmlformats.org/officeDocument/2006/relationships/slideLayout" Target="../slideLayouts/slideLayout10.xml"/><Relationship Id="rId10" Type="http://schemas.openxmlformats.org/officeDocument/2006/relationships/slideLayout" Target="../slideLayouts/slideLayout9.xml"/><Relationship Id="rId13" Type="http://schemas.openxmlformats.org/officeDocument/2006/relationships/slideLayout" Target="../slideLayouts/slideLayout12.xml"/><Relationship Id="rId12" Type="http://schemas.openxmlformats.org/officeDocument/2006/relationships/slideLayout" Target="../slideLayouts/slideLayout11.xml"/><Relationship Id="rId1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9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4.xml"/><Relationship Id="rId14" Type="http://schemas.openxmlformats.org/officeDocument/2006/relationships/slideLayout" Target="../slideLayouts/slideLayout13.xml"/><Relationship Id="rId17" Type="http://schemas.openxmlformats.org/officeDocument/2006/relationships/slideLayout" Target="../slideLayouts/slideLayout16.xml"/><Relationship Id="rId16" Type="http://schemas.openxmlformats.org/officeDocument/2006/relationships/slideLayout" Target="../slideLayouts/slideLayout15.xml"/><Relationship Id="rId5" Type="http://schemas.openxmlformats.org/officeDocument/2006/relationships/slideLayout" Target="../slideLayouts/slideLayout4.xml"/><Relationship Id="rId19" Type="http://schemas.openxmlformats.org/officeDocument/2006/relationships/slideLayout" Target="../slideLayouts/slideLayout18.xml"/><Relationship Id="rId6" Type="http://schemas.openxmlformats.org/officeDocument/2006/relationships/slideLayout" Target="../slideLayouts/slideLayout5.xml"/><Relationship Id="rId18" Type="http://schemas.openxmlformats.org/officeDocument/2006/relationships/slideLayout" Target="../slideLayouts/slideLayout17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1">
            <a:alphaModFix/>
          </a:blip>
          <a:stretch>
            <a:fillRect/>
          </a:stretch>
        </a:blip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2"/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  <p:sldLayoutId id="2147483661" r:id="rId15"/>
    <p:sldLayoutId id="2147483662" r:id="rId16"/>
    <p:sldLayoutId id="2147483663" r:id="rId17"/>
    <p:sldLayoutId id="2147483664" r:id="rId18"/>
    <p:sldLayoutId id="2147483665" r:id="rId19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4.jp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5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8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16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5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7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2.jp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5.jp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1.jp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6.jpg"/><Relationship Id="rId4" Type="http://schemas.openxmlformats.org/officeDocument/2006/relationships/image" Target="../media/image9.jp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jp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blipFill>
          <a:blip r:embed="rId3">
            <a:alphaModFix/>
          </a:blip>
          <a:stretch>
            <a:fillRect/>
          </a:stretch>
        </a:blipFill>
      </p:bgPr>
    </p:bg>
    <p:spTree>
      <p:nvGrpSpPr>
        <p:cNvPr id="88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3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" name="Google Shape;144;p2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4025" y="461150"/>
            <a:ext cx="10743949" cy="5764700"/>
          </a:xfrm>
          <a:prstGeom prst="rect">
            <a:avLst/>
          </a:prstGeom>
          <a:noFill/>
          <a:ln>
            <a:noFill/>
          </a:ln>
        </p:spPr>
      </p:pic>
      <p:sp>
        <p:nvSpPr>
          <p:cNvPr id="145" name="Google Shape;145;p29"/>
          <p:cNvSpPr txBox="1"/>
          <p:nvPr/>
        </p:nvSpPr>
        <p:spPr>
          <a:xfrm>
            <a:off x="5857725" y="690825"/>
            <a:ext cx="5303700" cy="47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900">
                <a:solidFill>
                  <a:srgbClr val="191B26"/>
                </a:solidFill>
                <a:latin typeface="Calibri"/>
                <a:ea typeface="Calibri"/>
                <a:cs typeface="Calibri"/>
                <a:sym typeface="Calibri"/>
              </a:rPr>
              <a:t>So wet and so tired and hungry are we</a:t>
            </a:r>
            <a:endParaRPr b="1" sz="4900">
              <a:solidFill>
                <a:srgbClr val="191B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900">
                <a:solidFill>
                  <a:srgbClr val="191B26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endParaRPr sz="4900">
              <a:solidFill>
                <a:srgbClr val="191B26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900">
                <a:solidFill>
                  <a:srgbClr val="191B26"/>
                </a:solidFill>
                <a:latin typeface="Calibri"/>
                <a:ea typeface="Calibri"/>
                <a:cs typeface="Calibri"/>
                <a:sym typeface="Calibri"/>
              </a:rPr>
              <a:t>There’s no one who suffers like a turtler at sea</a:t>
            </a:r>
            <a:endParaRPr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9" name="Shape 1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30"/>
          <p:cNvSpPr txBox="1"/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lt1"/>
                </a:solidFill>
              </a:rPr>
              <a:t>I is for Interest the turtle procure</a:t>
            </a:r>
            <a:endParaRPr/>
          </a:p>
        </p:txBody>
      </p:sp>
      <p:pic>
        <p:nvPicPr>
          <p:cNvPr id="151" name="Google Shape;151;p3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024125" y="1001650"/>
            <a:ext cx="8219200" cy="5271100"/>
          </a:xfrm>
          <a:prstGeom prst="rect">
            <a:avLst/>
          </a:prstGeom>
          <a:noFill/>
          <a:ln>
            <a:noFill/>
          </a:ln>
        </p:spPr>
      </p:pic>
      <p:sp>
        <p:nvSpPr>
          <p:cNvPr id="152" name="Google Shape;152;p30"/>
          <p:cNvSpPr txBox="1"/>
          <p:nvPr/>
        </p:nvSpPr>
        <p:spPr>
          <a:xfrm>
            <a:off x="1456938" y="5274950"/>
            <a:ext cx="92781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J is for Judgement we use on our oars</a:t>
            </a:r>
            <a:endParaRPr b="1" sz="4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6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7" name="Google Shape;157;p3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01162" y="964650"/>
            <a:ext cx="8065200" cy="5376800"/>
          </a:xfrm>
          <a:prstGeom prst="rect">
            <a:avLst/>
          </a:prstGeom>
          <a:noFill/>
          <a:ln>
            <a:noFill/>
          </a:ln>
        </p:spPr>
      </p:pic>
      <p:sp>
        <p:nvSpPr>
          <p:cNvPr id="158" name="Google Shape;158;p31"/>
          <p:cNvSpPr txBox="1"/>
          <p:nvPr>
            <p:ph type="title"/>
          </p:nvPr>
        </p:nvSpPr>
        <p:spPr>
          <a:xfrm>
            <a:off x="75531" y="166636"/>
            <a:ext cx="12116469" cy="798006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lt1"/>
                </a:solidFill>
              </a:rPr>
              <a:t>K is for Kettle when we boil our tea</a:t>
            </a:r>
            <a:endParaRPr>
              <a:solidFill>
                <a:schemeClr val="lt1"/>
              </a:solidFill>
            </a:endParaRPr>
          </a:p>
        </p:txBody>
      </p:sp>
      <p:sp>
        <p:nvSpPr>
          <p:cNvPr id="159" name="Google Shape;159;p31"/>
          <p:cNvSpPr txBox="1"/>
          <p:nvPr/>
        </p:nvSpPr>
        <p:spPr>
          <a:xfrm>
            <a:off x="2233138" y="5066750"/>
            <a:ext cx="7801200" cy="80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L is for Lookout we keep on our lee.</a:t>
            </a:r>
            <a:endParaRPr b="1" sz="4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4" name="Google Shape;164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4025" y="461150"/>
            <a:ext cx="10743949" cy="5764700"/>
          </a:xfrm>
          <a:prstGeom prst="rect">
            <a:avLst/>
          </a:prstGeom>
          <a:noFill/>
          <a:ln>
            <a:noFill/>
          </a:ln>
        </p:spPr>
      </p:pic>
      <p:sp>
        <p:nvSpPr>
          <p:cNvPr id="165" name="Google Shape;165;p32"/>
          <p:cNvSpPr txBox="1"/>
          <p:nvPr/>
        </p:nvSpPr>
        <p:spPr>
          <a:xfrm>
            <a:off x="5857725" y="690825"/>
            <a:ext cx="5303700" cy="47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900">
                <a:solidFill>
                  <a:srgbClr val="191B26"/>
                </a:solidFill>
                <a:latin typeface="Calibri"/>
                <a:ea typeface="Calibri"/>
                <a:cs typeface="Calibri"/>
                <a:sym typeface="Calibri"/>
              </a:rPr>
              <a:t>So wet and so tired and hungry are we</a:t>
            </a:r>
            <a:endParaRPr b="1" sz="4900">
              <a:solidFill>
                <a:srgbClr val="191B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900">
                <a:solidFill>
                  <a:srgbClr val="191B26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endParaRPr sz="4900">
              <a:solidFill>
                <a:srgbClr val="191B26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900">
                <a:solidFill>
                  <a:srgbClr val="191B26"/>
                </a:solidFill>
                <a:latin typeface="Calibri"/>
                <a:ea typeface="Calibri"/>
                <a:cs typeface="Calibri"/>
                <a:sym typeface="Calibri"/>
              </a:rPr>
              <a:t>There’s no one who suffers like a turtler at sea</a:t>
            </a: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1"/>
          <p:cNvSpPr txBox="1"/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The Turtlers’ Alphabet: A Caymanian Folk Song</a:t>
            </a:r>
            <a:endParaRPr/>
          </a:p>
        </p:txBody>
      </p:sp>
      <p:pic>
        <p:nvPicPr>
          <p:cNvPr id="94" name="Google Shape;94;p21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1123950"/>
            <a:ext cx="12192000" cy="4610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2"/>
          <p:cNvSpPr txBox="1"/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Calibri"/>
              <a:buNone/>
            </a:pPr>
            <a:r>
              <a:rPr lang="en-US"/>
              <a:t>A is for Anchor the Cayman boys weigh</a:t>
            </a:r>
            <a:endParaRPr/>
          </a:p>
        </p:txBody>
      </p:sp>
      <p:pic>
        <p:nvPicPr>
          <p:cNvPr id="100" name="Google Shape;100;p2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431660" y="1675300"/>
            <a:ext cx="7328701" cy="41224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p23"/>
          <p:cNvSpPr txBox="1"/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lt1"/>
                </a:solidFill>
              </a:rPr>
              <a:t>B is for Bobell that steers them away</a:t>
            </a:r>
            <a:endParaRPr/>
          </a:p>
        </p:txBody>
      </p:sp>
      <p:pic>
        <p:nvPicPr>
          <p:cNvPr id="106" name="Google Shape;106;p2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887121" y="1070842"/>
            <a:ext cx="6417766" cy="44874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24"/>
          <p:cNvSpPr txBox="1"/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lt1"/>
                </a:solidFill>
              </a:rPr>
              <a:t>C is for Compass that always points right  </a:t>
            </a:r>
            <a:endParaRPr/>
          </a:p>
        </p:txBody>
      </p:sp>
      <p:pic>
        <p:nvPicPr>
          <p:cNvPr id="112" name="Google Shape;112;p2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309687" y="1140550"/>
            <a:ext cx="7648074" cy="5096724"/>
          </a:xfrm>
          <a:prstGeom prst="rect">
            <a:avLst/>
          </a:prstGeom>
          <a:noFill/>
          <a:ln>
            <a:noFill/>
          </a:ln>
        </p:spPr>
      </p:pic>
      <p:sp>
        <p:nvSpPr>
          <p:cNvPr id="113" name="Google Shape;113;p24"/>
          <p:cNvSpPr txBox="1"/>
          <p:nvPr/>
        </p:nvSpPr>
        <p:spPr>
          <a:xfrm>
            <a:off x="2386425" y="4737700"/>
            <a:ext cx="7703100" cy="1354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lt1"/>
                </a:solidFill>
                <a:latin typeface="Calibri"/>
                <a:ea typeface="Calibri"/>
                <a:cs typeface="Calibri"/>
                <a:sym typeface="Calibri"/>
              </a:rPr>
              <a:t>D is for Danger we fear in the night</a:t>
            </a:r>
            <a:endParaRPr b="1" sz="4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400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7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8" name="Google Shape;118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724025" y="461150"/>
            <a:ext cx="10743949" cy="5764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9" name="Google Shape;119;p25"/>
          <p:cNvSpPr txBox="1"/>
          <p:nvPr/>
        </p:nvSpPr>
        <p:spPr>
          <a:xfrm>
            <a:off x="5857725" y="690825"/>
            <a:ext cx="5303700" cy="47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900">
                <a:solidFill>
                  <a:srgbClr val="191B26"/>
                </a:solidFill>
                <a:latin typeface="Calibri"/>
                <a:ea typeface="Calibri"/>
                <a:cs typeface="Calibri"/>
                <a:sym typeface="Calibri"/>
              </a:rPr>
              <a:t>So wet and so tired and hungry are we</a:t>
            </a:r>
            <a:endParaRPr b="1" sz="4900">
              <a:solidFill>
                <a:srgbClr val="191B26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4900">
                <a:solidFill>
                  <a:srgbClr val="191B26"/>
                </a:solidFill>
                <a:latin typeface="Georgia"/>
                <a:ea typeface="Georgia"/>
                <a:cs typeface="Georgia"/>
                <a:sym typeface="Georgia"/>
              </a:rPr>
              <a:t> </a:t>
            </a:r>
            <a:endParaRPr sz="4900">
              <a:solidFill>
                <a:srgbClr val="191B26"/>
              </a:solidFill>
              <a:latin typeface="Georgia"/>
              <a:ea typeface="Georgia"/>
              <a:cs typeface="Georgia"/>
              <a:sym typeface="Georgia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900">
                <a:solidFill>
                  <a:srgbClr val="191B26"/>
                </a:solidFill>
                <a:latin typeface="Calibri"/>
                <a:ea typeface="Calibri"/>
                <a:cs typeface="Calibri"/>
                <a:sym typeface="Calibri"/>
              </a:rPr>
              <a:t>There’s no one who suffers like a turtler at sea</a:t>
            </a:r>
            <a:endParaRPr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3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6"/>
          <p:cNvSpPr txBox="1"/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lt1"/>
                </a:solidFill>
              </a:rPr>
              <a:t>E is for Ensign we always fly high</a:t>
            </a:r>
            <a:endParaRPr/>
          </a:p>
        </p:txBody>
      </p:sp>
      <p:pic>
        <p:nvPicPr>
          <p:cNvPr id="125" name="Google Shape;125;p2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628962" y="1045050"/>
            <a:ext cx="7009533" cy="5257150"/>
          </a:xfrm>
          <a:prstGeom prst="rect">
            <a:avLst/>
          </a:prstGeom>
          <a:noFill/>
          <a:ln>
            <a:noFill/>
          </a:ln>
        </p:spPr>
      </p:pic>
      <p:sp>
        <p:nvSpPr>
          <p:cNvPr id="126" name="Google Shape;126;p26"/>
          <p:cNvSpPr txBox="1"/>
          <p:nvPr/>
        </p:nvSpPr>
        <p:spPr>
          <a:xfrm>
            <a:off x="2668625" y="4820400"/>
            <a:ext cx="6756300" cy="1416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F is for Farewell that </a:t>
            </a:r>
            <a:endParaRPr b="1" sz="4000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US" sz="4000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makes the girls cry</a:t>
            </a:r>
            <a:endParaRPr b="1" sz="4000"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p27"/>
          <p:cNvSpPr txBox="1"/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lt1"/>
                </a:solidFill>
              </a:rPr>
              <a:t>G is for Galley, our breads are secure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132" name="Google Shape;132;p2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01200" y="1045500"/>
            <a:ext cx="9189600" cy="51349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33" name="Google Shape;133;p2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760175" y="3589850"/>
            <a:ext cx="3044976" cy="228374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7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8"/>
          <p:cNvSpPr txBox="1"/>
          <p:nvPr>
            <p:ph type="title"/>
          </p:nvPr>
        </p:nvSpPr>
        <p:spPr>
          <a:xfrm>
            <a:off x="75531" y="166636"/>
            <a:ext cx="12116400" cy="7980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>
                <a:solidFill>
                  <a:schemeClr val="lt1"/>
                </a:solidFill>
              </a:rPr>
              <a:t>H is for Halyard that makes our hands sore</a:t>
            </a:r>
            <a:endParaRPr>
              <a:solidFill>
                <a:schemeClr val="lt1"/>
              </a:solidFill>
            </a:endParaRPr>
          </a:p>
        </p:txBody>
      </p:sp>
      <p:pic>
        <p:nvPicPr>
          <p:cNvPr id="139" name="Google Shape;139;p2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2194489" y="929575"/>
            <a:ext cx="7878467" cy="525033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