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5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theme+xml" PartName="/ppt/theme/theme3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64" r:id="rId4"/>
    <p:sldMasterId id="2147483665" r:id="rId5"/>
  </p:sldMasterIdLst>
  <p:notesMasterIdLst>
    <p:notesMasterId r:id="rId6"/>
  </p:notesMasterIdLst>
  <p:sldIdLst>
    <p:sldId id="256" r:id="rId7"/>
    <p:sldId id="257" r:id="rId8"/>
    <p:sldId id="258" r:id="rId9"/>
    <p:sldId id="259" r:id="rId10"/>
    <p:sldId id="260" r:id="rId11"/>
    <p:sldId id="261" r:id="rId12"/>
  </p:sldIdLst>
  <p:sldSz cy="5143500" cx="9144000"/>
  <p:notesSz cx="6858000" cy="9144000"/>
  <p:embeddedFontLst>
    <p:embeddedFont>
      <p:font typeface="Roboto"/>
      <p:regular r:id="rId13"/>
      <p:bold r:id="rId14"/>
      <p:italic r:id="rId15"/>
      <p:boldItalic r:id="rId16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slide" Target="slides/slide5.xml"/><Relationship Id="rId10" Type="http://schemas.openxmlformats.org/officeDocument/2006/relationships/slide" Target="slides/slide4.xml"/><Relationship Id="rId13" Type="http://schemas.openxmlformats.org/officeDocument/2006/relationships/font" Target="fonts/Roboto-regular.fntdata"/><Relationship Id="rId12" Type="http://schemas.openxmlformats.org/officeDocument/2006/relationships/slide" Target="slides/slide6.xml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15" Type="http://schemas.openxmlformats.org/officeDocument/2006/relationships/font" Target="fonts/Roboto-italic.fntdata"/><Relationship Id="rId14" Type="http://schemas.openxmlformats.org/officeDocument/2006/relationships/font" Target="fonts/Roboto-bold.fntdata"/><Relationship Id="rId16" Type="http://schemas.openxmlformats.org/officeDocument/2006/relationships/font" Target="fonts/Roboto-boldItalic.fntdata"/><Relationship Id="rId5" Type="http://schemas.openxmlformats.org/officeDocument/2006/relationships/slideMaster" Target="slideMasters/slideMaster2.xml"/><Relationship Id="rId6" Type="http://schemas.openxmlformats.org/officeDocument/2006/relationships/notesMaster" Target="notesMasters/notesMaster1.xml"/><Relationship Id="rId7" Type="http://schemas.openxmlformats.org/officeDocument/2006/relationships/slide" Target="slides/slide1.xml"/><Relationship Id="rId8" Type="http://schemas.openxmlformats.org/officeDocument/2006/relationships/slide" Target="slides/slide2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9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g107ccbfe44d_2_2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1" name="Google Shape;91;g107ccbfe44d_2_26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3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g107ccbfe44d_2_3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5" name="Google Shape;95;g107ccbfe44d_2_30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4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05;g107ccbfe44d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6" name="Google Shape;106;g107ccbfe44d_0_0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4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oogle Shape;115;g107ccbfe44d_0_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6" name="Google Shape;116;g107ccbfe44d_0_7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5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g107ccbfe44d_0_1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7" name="Google Shape;127;g107ccbfe44d_0_14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6" name="Shape 1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Google Shape;137;g107ccbfe44d_0_2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8" name="Google Shape;138;g107ccbfe44d_0_21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/>
          <p:nvPr/>
        </p:nvSpPr>
        <p:spPr>
          <a:xfrm flipH="1">
            <a:off x="8246400" y="4245925"/>
            <a:ext cx="897600" cy="897600"/>
          </a:xfrm>
          <a:prstGeom prst="rtTriangle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" name="Google Shape;11;p2"/>
          <p:cNvSpPr/>
          <p:nvPr/>
        </p:nvSpPr>
        <p:spPr>
          <a:xfrm flipH="1">
            <a:off x="8246400" y="4245875"/>
            <a:ext cx="897600" cy="897600"/>
          </a:xfrm>
          <a:prstGeom prst="round1Rect">
            <a:avLst>
              <a:gd fmla="val 16667" name="adj"/>
            </a:avLst>
          </a:prstGeom>
          <a:solidFill>
            <a:schemeClr val="lt1">
              <a:alpha val="68080"/>
            </a:scheme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" name="Google Shape;12;p2"/>
          <p:cNvSpPr txBox="1"/>
          <p:nvPr>
            <p:ph type="ctrTitle"/>
          </p:nvPr>
        </p:nvSpPr>
        <p:spPr>
          <a:xfrm>
            <a:off x="390525" y="1819275"/>
            <a:ext cx="8222100" cy="933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13" name="Google Shape;13;p2"/>
          <p:cNvSpPr txBox="1"/>
          <p:nvPr>
            <p:ph idx="1" type="subTitle"/>
          </p:nvPr>
        </p:nvSpPr>
        <p:spPr>
          <a:xfrm>
            <a:off x="390525" y="2789130"/>
            <a:ext cx="8222100" cy="432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>
                <a:solidFill>
                  <a:schemeClr val="lt1"/>
                </a:solidFill>
              </a:defRPr>
            </a:lvl1pPr>
            <a:lvl2pPr lvl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2pPr>
            <a:lvl3pPr lvl="2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3pPr>
            <a:lvl4pPr lvl="3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4pPr>
            <a:lvl5pPr lvl="4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5pPr>
            <a:lvl6pPr lvl="5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6pPr>
            <a:lvl7pPr lvl="6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7pPr>
            <a:lvl8pPr lvl="7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8pPr>
            <a:lvl9pPr lvl="8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 sz="18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14" name="Google Shape;14;p2"/>
          <p:cNvSpPr txBox="1"/>
          <p:nvPr>
            <p:ph idx="12" type="sldNum"/>
          </p:nvPr>
        </p:nvSpPr>
        <p:spPr>
          <a:xfrm>
            <a:off x="8523541" y="4695623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bg>
      <p:bgPr>
        <a:solidFill>
          <a:schemeClr val="accent4"/>
        </a:solidFill>
      </p:bgPr>
    </p:bg>
    <p:spTree>
      <p:nvGrpSpPr>
        <p:cNvPr id="57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p11"/>
          <p:cNvSpPr txBox="1"/>
          <p:nvPr>
            <p:ph hasCustomPrompt="1" type="title"/>
          </p:nvPr>
        </p:nvSpPr>
        <p:spPr>
          <a:xfrm>
            <a:off x="475500" y="1258525"/>
            <a:ext cx="82221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0"/>
              <a:buNone/>
              <a:defRPr sz="12000">
                <a:solidFill>
                  <a:schemeClr val="dk2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0"/>
              <a:buNone/>
              <a:defRPr sz="12000">
                <a:solidFill>
                  <a:schemeClr val="dk2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0"/>
              <a:buNone/>
              <a:defRPr sz="12000">
                <a:solidFill>
                  <a:schemeClr val="dk2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0"/>
              <a:buNone/>
              <a:defRPr sz="12000">
                <a:solidFill>
                  <a:schemeClr val="dk2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0"/>
              <a:buNone/>
              <a:defRPr sz="12000">
                <a:solidFill>
                  <a:schemeClr val="dk2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0"/>
              <a:buNone/>
              <a:defRPr sz="12000">
                <a:solidFill>
                  <a:schemeClr val="dk2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0"/>
              <a:buNone/>
              <a:defRPr sz="12000">
                <a:solidFill>
                  <a:schemeClr val="dk2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0"/>
              <a:buNone/>
              <a:defRPr sz="12000">
                <a:solidFill>
                  <a:schemeClr val="dk2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2000"/>
              <a:buNone/>
              <a:defRPr sz="12000">
                <a:solidFill>
                  <a:schemeClr val="dk2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59" name="Google Shape;59;p11"/>
          <p:cNvSpPr txBox="1"/>
          <p:nvPr>
            <p:ph idx="1" type="body"/>
          </p:nvPr>
        </p:nvSpPr>
        <p:spPr>
          <a:xfrm>
            <a:off x="475500" y="3304625"/>
            <a:ext cx="82221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60" name="Google Shape;60;p11"/>
          <p:cNvSpPr txBox="1"/>
          <p:nvPr>
            <p:ph idx="12" type="sldNum"/>
          </p:nvPr>
        </p:nvSpPr>
        <p:spPr>
          <a:xfrm>
            <a:off x="8523541" y="4695623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bg>
      <p:bgPr>
        <a:solidFill>
          <a:schemeClr val="accent4"/>
        </a:solidFill>
      </p:bgPr>
    </p:bg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2"/>
          <p:cNvSpPr txBox="1"/>
          <p:nvPr>
            <p:ph idx="12" type="sldNum"/>
          </p:nvPr>
        </p:nvSpPr>
        <p:spPr>
          <a:xfrm>
            <a:off x="8523541" y="4695623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>
  <p:cSld name="Title Slide">
    <p:spTree>
      <p:nvGrpSpPr>
        <p:cNvPr id="64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p14"/>
          <p:cNvSpPr txBox="1"/>
          <p:nvPr>
            <p:ph type="title"/>
          </p:nvPr>
        </p:nvSpPr>
        <p:spPr>
          <a:xfrm>
            <a:off x="56648" y="124977"/>
            <a:ext cx="9087352" cy="598504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Font typeface="Calibri"/>
              <a:buNone/>
              <a:defRPr b="1" i="0" sz="30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9pPr>
          </a:lstStyle>
          <a:p/>
        </p:txBody>
      </p:sp>
      <p:sp>
        <p:nvSpPr>
          <p:cNvPr id="66" name="Google Shape;66;p14"/>
          <p:cNvSpPr txBox="1"/>
          <p:nvPr>
            <p:ph idx="1" type="body"/>
          </p:nvPr>
        </p:nvSpPr>
        <p:spPr>
          <a:xfrm>
            <a:off x="975655" y="1526796"/>
            <a:ext cx="7192690" cy="1976269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indent="-228600" lvl="0" marL="45720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Arial"/>
              <a:buNone/>
              <a:defRPr b="0" i="0" sz="1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342900" lvl="1" marL="9144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23850" lvl="2" marL="13716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17500" lvl="3" marL="18288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17500" lvl="4" marL="22860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17500" lvl="5" marL="27432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17500" lvl="6" marL="32004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17500" lvl="7" marL="36576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17500" lvl="8" marL="41148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67" name="Google Shape;67;p14"/>
          <p:cNvSpPr txBox="1"/>
          <p:nvPr>
            <p:ph idx="2" type="body"/>
          </p:nvPr>
        </p:nvSpPr>
        <p:spPr>
          <a:xfrm>
            <a:off x="975656" y="1085850"/>
            <a:ext cx="7192690" cy="440946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indent="-228600" lvl="0" marL="457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90"/>
              </a:buClr>
              <a:buSzPts val="2400"/>
              <a:buFont typeface="Arial"/>
              <a:buNone/>
              <a:defRPr b="1" i="0" sz="2400" u="none" cap="none" strike="noStrike">
                <a:solidFill>
                  <a:srgbClr val="000090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342900" lvl="1" marL="9144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23850" lvl="2" marL="13716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17500" lvl="3" marL="18288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17500" lvl="4" marL="22860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17500" lvl="5" marL="27432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17500" lvl="6" marL="32004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17500" lvl="7" marL="36576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17500" lvl="8" marL="41148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68" name="Google Shape;68;p14"/>
          <p:cNvSpPr txBox="1"/>
          <p:nvPr>
            <p:ph idx="3" type="body"/>
          </p:nvPr>
        </p:nvSpPr>
        <p:spPr>
          <a:xfrm>
            <a:off x="975654" y="3503065"/>
            <a:ext cx="7192690" cy="733046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indent="-349250" lvl="0" marL="457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FF0000"/>
              </a:buClr>
              <a:buSzPts val="1900"/>
              <a:buFont typeface="Noto Sans Symbols"/>
              <a:buChar char="▪"/>
              <a:defRPr b="0" i="0" sz="1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342900" lvl="1" marL="9144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23850" lvl="2" marL="13716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17500" lvl="3" marL="18288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17500" lvl="4" marL="22860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17500" lvl="5" marL="27432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17500" lvl="6" marL="32004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17500" lvl="7" marL="36576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17500" lvl="8" marL="41148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>
  <p:cSld name="Title and Content">
    <p:spTree>
      <p:nvGrpSpPr>
        <p:cNvPr id="69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15"/>
          <p:cNvSpPr txBox="1"/>
          <p:nvPr>
            <p:ph type="title"/>
          </p:nvPr>
        </p:nvSpPr>
        <p:spPr>
          <a:xfrm>
            <a:off x="56648" y="124977"/>
            <a:ext cx="9087352" cy="598504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Font typeface="Calibri"/>
              <a:buNone/>
              <a:defRPr b="1" i="0" sz="30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9pPr>
          </a:lstStyle>
          <a:p/>
        </p:txBody>
      </p:sp>
      <p:sp>
        <p:nvSpPr>
          <p:cNvPr id="71" name="Google Shape;71;p15"/>
          <p:cNvSpPr txBox="1"/>
          <p:nvPr>
            <p:ph idx="1" type="body"/>
          </p:nvPr>
        </p:nvSpPr>
        <p:spPr>
          <a:xfrm>
            <a:off x="975655" y="1526796"/>
            <a:ext cx="7192690" cy="1976269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indent="-228600" lvl="0" marL="45720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Arial"/>
              <a:buNone/>
              <a:defRPr b="0" i="0" sz="1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342900" lvl="1" marL="9144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23850" lvl="2" marL="13716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17500" lvl="3" marL="18288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17500" lvl="4" marL="22860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17500" lvl="5" marL="27432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17500" lvl="6" marL="32004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17500" lvl="7" marL="36576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17500" lvl="8" marL="41148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2" name="Google Shape;72;p15"/>
          <p:cNvSpPr txBox="1"/>
          <p:nvPr>
            <p:ph idx="2" type="body"/>
          </p:nvPr>
        </p:nvSpPr>
        <p:spPr>
          <a:xfrm>
            <a:off x="975656" y="1085850"/>
            <a:ext cx="7192690" cy="440946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indent="-228600" lvl="0" marL="457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90"/>
              </a:buClr>
              <a:buSzPts val="2400"/>
              <a:buFont typeface="Arial"/>
              <a:buNone/>
              <a:defRPr b="1" i="0" sz="2400" u="none" cap="none" strike="noStrike">
                <a:solidFill>
                  <a:srgbClr val="000090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342900" lvl="1" marL="9144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23850" lvl="2" marL="13716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17500" lvl="3" marL="18288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17500" lvl="4" marL="22860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17500" lvl="5" marL="27432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17500" lvl="6" marL="32004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17500" lvl="7" marL="36576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17500" lvl="8" marL="41148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3" name="Google Shape;73;p15"/>
          <p:cNvSpPr txBox="1"/>
          <p:nvPr>
            <p:ph idx="3" type="body"/>
          </p:nvPr>
        </p:nvSpPr>
        <p:spPr>
          <a:xfrm>
            <a:off x="975654" y="3503065"/>
            <a:ext cx="7192690" cy="733046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indent="-349250" lvl="0" marL="457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FF0000"/>
              </a:buClr>
              <a:buSzPts val="1900"/>
              <a:buFont typeface="Noto Sans Symbols"/>
              <a:buChar char="▪"/>
              <a:defRPr b="0" i="0" sz="1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342900" lvl="1" marL="9144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23850" lvl="2" marL="13716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17500" lvl="3" marL="18288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17500" lvl="4" marL="22860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17500" lvl="5" marL="27432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17500" lvl="6" marL="32004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17500" lvl="7" marL="36576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17500" lvl="8" marL="41148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>
  <p:cSld name="Section Header"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16"/>
          <p:cNvSpPr txBox="1"/>
          <p:nvPr>
            <p:ph type="title"/>
          </p:nvPr>
        </p:nvSpPr>
        <p:spPr>
          <a:xfrm>
            <a:off x="56648" y="124977"/>
            <a:ext cx="9087352" cy="598504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Font typeface="Calibri"/>
              <a:buNone/>
              <a:defRPr b="1" i="0" sz="30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9pPr>
          </a:lstStyle>
          <a:p/>
        </p:txBody>
      </p:sp>
      <p:sp>
        <p:nvSpPr>
          <p:cNvPr id="76" name="Google Shape;76;p16"/>
          <p:cNvSpPr txBox="1"/>
          <p:nvPr>
            <p:ph idx="1" type="body"/>
          </p:nvPr>
        </p:nvSpPr>
        <p:spPr>
          <a:xfrm>
            <a:off x="975655" y="1526796"/>
            <a:ext cx="7192690" cy="1976269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indent="-228600" lvl="0" marL="45720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Arial"/>
              <a:buNone/>
              <a:defRPr b="0" i="0" sz="1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342900" lvl="1" marL="9144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23850" lvl="2" marL="13716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17500" lvl="3" marL="18288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17500" lvl="4" marL="22860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17500" lvl="5" marL="27432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17500" lvl="6" marL="32004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17500" lvl="7" marL="36576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17500" lvl="8" marL="41148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7" name="Google Shape;77;p16"/>
          <p:cNvSpPr txBox="1"/>
          <p:nvPr>
            <p:ph idx="2" type="body"/>
          </p:nvPr>
        </p:nvSpPr>
        <p:spPr>
          <a:xfrm>
            <a:off x="975656" y="1085850"/>
            <a:ext cx="7192690" cy="440946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indent="-228600" lvl="0" marL="457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90"/>
              </a:buClr>
              <a:buSzPts val="2400"/>
              <a:buFont typeface="Arial"/>
              <a:buNone/>
              <a:defRPr b="1" i="0" sz="2400" u="none" cap="none" strike="noStrike">
                <a:solidFill>
                  <a:srgbClr val="000090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342900" lvl="1" marL="9144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23850" lvl="2" marL="13716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17500" lvl="3" marL="18288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17500" lvl="4" marL="22860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17500" lvl="5" marL="27432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17500" lvl="6" marL="32004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17500" lvl="7" marL="36576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17500" lvl="8" marL="41148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8" name="Google Shape;78;p16"/>
          <p:cNvSpPr txBox="1"/>
          <p:nvPr>
            <p:ph idx="3" type="body"/>
          </p:nvPr>
        </p:nvSpPr>
        <p:spPr>
          <a:xfrm>
            <a:off x="975654" y="3503065"/>
            <a:ext cx="7192690" cy="733046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indent="-349250" lvl="0" marL="457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FF0000"/>
              </a:buClr>
              <a:buSzPts val="1900"/>
              <a:buFont typeface="Noto Sans Symbols"/>
              <a:buChar char="▪"/>
              <a:defRPr b="0" i="0" sz="1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342900" lvl="1" marL="9144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23850" lvl="2" marL="13716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17500" lvl="3" marL="18288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17500" lvl="4" marL="22860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17500" lvl="5" marL="27432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17500" lvl="6" marL="32004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17500" lvl="7" marL="36576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17500" lvl="8" marL="41148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ntent">
  <p:cSld name="Two Content">
    <p:spTree>
      <p:nvGrpSpPr>
        <p:cNvPr id="79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Google Shape;80;p17"/>
          <p:cNvSpPr txBox="1"/>
          <p:nvPr>
            <p:ph type="title"/>
          </p:nvPr>
        </p:nvSpPr>
        <p:spPr>
          <a:xfrm>
            <a:off x="56648" y="124977"/>
            <a:ext cx="9087352" cy="598504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Font typeface="Calibri"/>
              <a:buNone/>
              <a:defRPr b="1" i="0" sz="30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9pPr>
          </a:lstStyle>
          <a:p/>
        </p:txBody>
      </p:sp>
      <p:sp>
        <p:nvSpPr>
          <p:cNvPr id="81" name="Google Shape;81;p17"/>
          <p:cNvSpPr txBox="1"/>
          <p:nvPr>
            <p:ph idx="1" type="body"/>
          </p:nvPr>
        </p:nvSpPr>
        <p:spPr>
          <a:xfrm>
            <a:off x="975655" y="1526796"/>
            <a:ext cx="7192690" cy="1976269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indent="-228600" lvl="0" marL="45720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Arial"/>
              <a:buNone/>
              <a:defRPr b="0" i="0" sz="1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342900" lvl="1" marL="9144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23850" lvl="2" marL="13716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17500" lvl="3" marL="18288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17500" lvl="4" marL="22860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17500" lvl="5" marL="27432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17500" lvl="6" marL="32004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17500" lvl="7" marL="36576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17500" lvl="8" marL="41148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2" name="Google Shape;82;p17"/>
          <p:cNvSpPr txBox="1"/>
          <p:nvPr>
            <p:ph idx="2" type="body"/>
          </p:nvPr>
        </p:nvSpPr>
        <p:spPr>
          <a:xfrm>
            <a:off x="975656" y="1085850"/>
            <a:ext cx="7192690" cy="440946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indent="-228600" lvl="0" marL="457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90"/>
              </a:buClr>
              <a:buSzPts val="2400"/>
              <a:buFont typeface="Arial"/>
              <a:buNone/>
              <a:defRPr b="1" i="0" sz="2400" u="none" cap="none" strike="noStrike">
                <a:solidFill>
                  <a:srgbClr val="000090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342900" lvl="1" marL="9144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23850" lvl="2" marL="13716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17500" lvl="3" marL="18288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17500" lvl="4" marL="22860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17500" lvl="5" marL="27432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17500" lvl="6" marL="32004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17500" lvl="7" marL="36576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17500" lvl="8" marL="41148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3" name="Google Shape;83;p17"/>
          <p:cNvSpPr txBox="1"/>
          <p:nvPr>
            <p:ph idx="3" type="body"/>
          </p:nvPr>
        </p:nvSpPr>
        <p:spPr>
          <a:xfrm>
            <a:off x="975654" y="3503065"/>
            <a:ext cx="7192690" cy="733046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indent="-349250" lvl="0" marL="457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FF0000"/>
              </a:buClr>
              <a:buSzPts val="1900"/>
              <a:buFont typeface="Noto Sans Symbols"/>
              <a:buChar char="▪"/>
              <a:defRPr b="0" i="0" sz="1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342900" lvl="1" marL="9144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23850" lvl="2" marL="13716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17500" lvl="3" marL="18288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17500" lvl="4" marL="22860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17500" lvl="5" marL="27432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17500" lvl="6" marL="32004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17500" lvl="7" marL="36576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17500" lvl="8" marL="41148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ison">
  <p:cSld name="Comparison">
    <p:spTree>
      <p:nvGrpSpPr>
        <p:cNvPr id="84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18"/>
          <p:cNvSpPr txBox="1"/>
          <p:nvPr>
            <p:ph type="title"/>
          </p:nvPr>
        </p:nvSpPr>
        <p:spPr>
          <a:xfrm>
            <a:off x="56648" y="124977"/>
            <a:ext cx="9087352" cy="598504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Font typeface="Calibri"/>
              <a:buNone/>
              <a:defRPr b="1" i="0" sz="30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9pPr>
          </a:lstStyle>
          <a:p/>
        </p:txBody>
      </p:sp>
      <p:sp>
        <p:nvSpPr>
          <p:cNvPr id="86" name="Google Shape;86;p18"/>
          <p:cNvSpPr txBox="1"/>
          <p:nvPr>
            <p:ph idx="1" type="body"/>
          </p:nvPr>
        </p:nvSpPr>
        <p:spPr>
          <a:xfrm>
            <a:off x="975655" y="1526796"/>
            <a:ext cx="7192690" cy="1976269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indent="-228600" lvl="0" marL="45720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Arial"/>
              <a:buNone/>
              <a:defRPr b="0" i="0" sz="1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342900" lvl="1" marL="9144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23850" lvl="2" marL="13716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17500" lvl="3" marL="18288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17500" lvl="4" marL="22860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17500" lvl="5" marL="27432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17500" lvl="6" marL="32004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17500" lvl="7" marL="36576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17500" lvl="8" marL="41148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7" name="Google Shape;87;p18"/>
          <p:cNvSpPr txBox="1"/>
          <p:nvPr>
            <p:ph idx="2" type="body"/>
          </p:nvPr>
        </p:nvSpPr>
        <p:spPr>
          <a:xfrm>
            <a:off x="975656" y="1085850"/>
            <a:ext cx="7192690" cy="440946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indent="-228600" lvl="0" marL="457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0090"/>
              </a:buClr>
              <a:buSzPts val="2400"/>
              <a:buFont typeface="Arial"/>
              <a:buNone/>
              <a:defRPr b="1" i="0" sz="2400" u="none" cap="none" strike="noStrike">
                <a:solidFill>
                  <a:srgbClr val="000090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342900" lvl="1" marL="9144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23850" lvl="2" marL="13716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17500" lvl="3" marL="18288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17500" lvl="4" marL="22860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17500" lvl="5" marL="27432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17500" lvl="6" marL="32004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17500" lvl="7" marL="36576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17500" lvl="8" marL="41148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8" name="Google Shape;88;p18"/>
          <p:cNvSpPr txBox="1"/>
          <p:nvPr>
            <p:ph idx="3" type="body"/>
          </p:nvPr>
        </p:nvSpPr>
        <p:spPr>
          <a:xfrm>
            <a:off x="975654" y="3503065"/>
            <a:ext cx="7192690" cy="733046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indent="-349250" lvl="0" marL="457200" marR="0" rtl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FF0000"/>
              </a:buClr>
              <a:buSzPts val="1900"/>
              <a:buFont typeface="Noto Sans Symbols"/>
              <a:buChar char="▪"/>
              <a:defRPr b="0" i="0" sz="19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342900" lvl="1" marL="9144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23850" lvl="2" marL="13716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17500" lvl="3" marL="18288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17500" lvl="4" marL="22860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17500" lvl="5" marL="27432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17500" lvl="6" marL="32004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17500" lvl="7" marL="36576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17500" lvl="8" marL="4114800" marR="0" rtl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5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3"/>
          <p:cNvSpPr txBox="1"/>
          <p:nvPr>
            <p:ph type="title"/>
          </p:nvPr>
        </p:nvSpPr>
        <p:spPr>
          <a:xfrm>
            <a:off x="460950" y="2065350"/>
            <a:ext cx="8222100" cy="1012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17" name="Google Shape;17;p3"/>
          <p:cNvSpPr txBox="1"/>
          <p:nvPr>
            <p:ph idx="12" type="sldNum"/>
          </p:nvPr>
        </p:nvSpPr>
        <p:spPr>
          <a:xfrm>
            <a:off x="8523541" y="4695623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8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oogle Shape;19;p4"/>
          <p:cNvSpPr/>
          <p:nvPr/>
        </p:nvSpPr>
        <p:spPr>
          <a:xfrm flipH="1" rot="10800000">
            <a:off x="0" y="1686000"/>
            <a:ext cx="9144000" cy="34575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" name="Google Shape;20;p4"/>
          <p:cNvSpPr/>
          <p:nvPr/>
        </p:nvSpPr>
        <p:spPr>
          <a:xfrm>
            <a:off x="0" y="1686000"/>
            <a:ext cx="9144000" cy="108600"/>
          </a:xfrm>
          <a:prstGeom prst="rect">
            <a:avLst/>
          </a:prstGeom>
          <a:gradFill>
            <a:gsLst>
              <a:gs pos="0">
                <a:srgbClr val="F9F9F9"/>
              </a:gs>
              <a:gs pos="36000">
                <a:srgbClr val="F9F9F9"/>
              </a:gs>
              <a:gs pos="80000">
                <a:srgbClr val="DEDEDE"/>
              </a:gs>
              <a:gs pos="100000">
                <a:srgbClr val="999999"/>
              </a:gs>
            </a:gsLst>
            <a:lin ang="16200038" scaled="0"/>
          </a:gra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" name="Google Shape;21;p4"/>
          <p:cNvSpPr txBox="1"/>
          <p:nvPr>
            <p:ph type="title"/>
          </p:nvPr>
        </p:nvSpPr>
        <p:spPr>
          <a:xfrm>
            <a:off x="471900" y="738725"/>
            <a:ext cx="8222100" cy="767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9pPr>
          </a:lstStyle>
          <a:p/>
        </p:txBody>
      </p:sp>
      <p:sp>
        <p:nvSpPr>
          <p:cNvPr id="22" name="Google Shape;22;p4"/>
          <p:cNvSpPr txBox="1"/>
          <p:nvPr>
            <p:ph idx="1" type="body"/>
          </p:nvPr>
        </p:nvSpPr>
        <p:spPr>
          <a:xfrm>
            <a:off x="471900" y="1919075"/>
            <a:ext cx="8222100" cy="2710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160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160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160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1600"/>
              </a:spcBef>
              <a:spcAft>
                <a:spcPts val="160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23" name="Google Shape;23;p4"/>
          <p:cNvSpPr txBox="1"/>
          <p:nvPr>
            <p:ph idx="12" type="sldNum"/>
          </p:nvPr>
        </p:nvSpPr>
        <p:spPr>
          <a:xfrm>
            <a:off x="8523541" y="4695623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4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Google Shape;25;p5"/>
          <p:cNvSpPr/>
          <p:nvPr/>
        </p:nvSpPr>
        <p:spPr>
          <a:xfrm flipH="1" rot="10800000">
            <a:off x="0" y="1686000"/>
            <a:ext cx="9144000" cy="34575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6" name="Google Shape;26;p5"/>
          <p:cNvSpPr/>
          <p:nvPr/>
        </p:nvSpPr>
        <p:spPr>
          <a:xfrm>
            <a:off x="0" y="1686000"/>
            <a:ext cx="9144000" cy="108600"/>
          </a:xfrm>
          <a:prstGeom prst="rect">
            <a:avLst/>
          </a:prstGeom>
          <a:gradFill>
            <a:gsLst>
              <a:gs pos="0">
                <a:srgbClr val="F9F9F9"/>
              </a:gs>
              <a:gs pos="36000">
                <a:srgbClr val="F9F9F9"/>
              </a:gs>
              <a:gs pos="80000">
                <a:srgbClr val="DEDEDE"/>
              </a:gs>
              <a:gs pos="100000">
                <a:srgbClr val="999999"/>
              </a:gs>
            </a:gsLst>
            <a:lin ang="16200038" scaled="0"/>
          </a:gra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7" name="Google Shape;27;p5"/>
          <p:cNvSpPr txBox="1"/>
          <p:nvPr>
            <p:ph type="title"/>
          </p:nvPr>
        </p:nvSpPr>
        <p:spPr>
          <a:xfrm>
            <a:off x="471900" y="738725"/>
            <a:ext cx="8222100" cy="767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9pPr>
          </a:lstStyle>
          <a:p/>
        </p:txBody>
      </p:sp>
      <p:sp>
        <p:nvSpPr>
          <p:cNvPr id="28" name="Google Shape;28;p5"/>
          <p:cNvSpPr txBox="1"/>
          <p:nvPr>
            <p:ph idx="1" type="body"/>
          </p:nvPr>
        </p:nvSpPr>
        <p:spPr>
          <a:xfrm>
            <a:off x="471900" y="1919075"/>
            <a:ext cx="3999900" cy="2710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9" name="Google Shape;29;p5"/>
          <p:cNvSpPr txBox="1"/>
          <p:nvPr>
            <p:ph idx="2" type="body"/>
          </p:nvPr>
        </p:nvSpPr>
        <p:spPr>
          <a:xfrm>
            <a:off x="4694250" y="1919075"/>
            <a:ext cx="3999900" cy="2710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0" name="Google Shape;30;p5"/>
          <p:cNvSpPr txBox="1"/>
          <p:nvPr>
            <p:ph idx="12" type="sldNum"/>
          </p:nvPr>
        </p:nvSpPr>
        <p:spPr>
          <a:xfrm>
            <a:off x="8523541" y="4695623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3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6"/>
          <p:cNvSpPr/>
          <p:nvPr/>
        </p:nvSpPr>
        <p:spPr>
          <a:xfrm flipH="1" rot="10800000">
            <a:off x="0" y="656400"/>
            <a:ext cx="9144000" cy="44871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3" name="Google Shape;33;p6"/>
          <p:cNvSpPr/>
          <p:nvPr/>
        </p:nvSpPr>
        <p:spPr>
          <a:xfrm>
            <a:off x="0" y="656350"/>
            <a:ext cx="9144000" cy="108600"/>
          </a:xfrm>
          <a:prstGeom prst="rect">
            <a:avLst/>
          </a:prstGeom>
          <a:gradFill>
            <a:gsLst>
              <a:gs pos="0">
                <a:srgbClr val="F9F9F9"/>
              </a:gs>
              <a:gs pos="36000">
                <a:srgbClr val="F9F9F9"/>
              </a:gs>
              <a:gs pos="80000">
                <a:srgbClr val="DEDEDE"/>
              </a:gs>
              <a:gs pos="100000">
                <a:srgbClr val="999999"/>
              </a:gs>
            </a:gsLst>
            <a:lin ang="16200038" scaled="0"/>
          </a:gra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4" name="Google Shape;34;p6"/>
          <p:cNvSpPr txBox="1"/>
          <p:nvPr>
            <p:ph type="title"/>
          </p:nvPr>
        </p:nvSpPr>
        <p:spPr>
          <a:xfrm>
            <a:off x="98250" y="16350"/>
            <a:ext cx="8826600" cy="60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1pPr>
            <a:lvl2pPr lvl="1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/>
        </p:txBody>
      </p:sp>
      <p:sp>
        <p:nvSpPr>
          <p:cNvPr id="35" name="Google Shape;35;p6"/>
          <p:cNvSpPr txBox="1"/>
          <p:nvPr>
            <p:ph idx="12" type="sldNum"/>
          </p:nvPr>
        </p:nvSpPr>
        <p:spPr>
          <a:xfrm>
            <a:off x="8523541" y="4695623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36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7"/>
          <p:cNvSpPr txBox="1"/>
          <p:nvPr/>
        </p:nvSpPr>
        <p:spPr>
          <a:xfrm flipH="1" rot="10800000">
            <a:off x="3276600" y="25"/>
            <a:ext cx="5867400" cy="51435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8" name="Google Shape;38;p7"/>
          <p:cNvSpPr/>
          <p:nvPr/>
        </p:nvSpPr>
        <p:spPr>
          <a:xfrm rot="-5400000">
            <a:off x="759150" y="2517450"/>
            <a:ext cx="5143500" cy="108600"/>
          </a:xfrm>
          <a:prstGeom prst="rect">
            <a:avLst/>
          </a:prstGeom>
          <a:gradFill>
            <a:gsLst>
              <a:gs pos="0">
                <a:srgbClr val="F9F9F9"/>
              </a:gs>
              <a:gs pos="36000">
                <a:srgbClr val="F9F9F9"/>
              </a:gs>
              <a:gs pos="80000">
                <a:srgbClr val="DEDEDE"/>
              </a:gs>
              <a:gs pos="100000">
                <a:srgbClr val="999999"/>
              </a:gs>
            </a:gsLst>
            <a:lin ang="16200038" scaled="0"/>
          </a:gra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9" name="Google Shape;39;p7"/>
          <p:cNvSpPr txBox="1"/>
          <p:nvPr>
            <p:ph type="title"/>
          </p:nvPr>
        </p:nvSpPr>
        <p:spPr>
          <a:xfrm>
            <a:off x="226078" y="357800"/>
            <a:ext cx="2808000" cy="953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40" name="Google Shape;40;p7"/>
          <p:cNvSpPr txBox="1"/>
          <p:nvPr>
            <p:ph idx="1" type="body"/>
          </p:nvPr>
        </p:nvSpPr>
        <p:spPr>
          <a:xfrm>
            <a:off x="226075" y="1465800"/>
            <a:ext cx="2808000" cy="3163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Char char="●"/>
              <a:defRPr sz="1200">
                <a:solidFill>
                  <a:schemeClr val="lt1"/>
                </a:solidFill>
              </a:defRPr>
            </a:lvl1pPr>
            <a:lvl2pPr indent="-304800" lvl="1" marL="9144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200"/>
              <a:buChar char="○"/>
              <a:defRPr sz="1200">
                <a:solidFill>
                  <a:schemeClr val="lt1"/>
                </a:solidFill>
              </a:defRPr>
            </a:lvl2pPr>
            <a:lvl3pPr indent="-304800" lvl="2" marL="13716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200"/>
              <a:buChar char="■"/>
              <a:defRPr sz="1200">
                <a:solidFill>
                  <a:schemeClr val="lt1"/>
                </a:solidFill>
              </a:defRPr>
            </a:lvl3pPr>
            <a:lvl4pPr indent="-304800" lvl="3" marL="18288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200"/>
              <a:buChar char="●"/>
              <a:defRPr sz="1200">
                <a:solidFill>
                  <a:schemeClr val="lt1"/>
                </a:solidFill>
              </a:defRPr>
            </a:lvl4pPr>
            <a:lvl5pPr indent="-304800" lvl="4" marL="22860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200"/>
              <a:buChar char="○"/>
              <a:defRPr sz="1200">
                <a:solidFill>
                  <a:schemeClr val="lt1"/>
                </a:solidFill>
              </a:defRPr>
            </a:lvl5pPr>
            <a:lvl6pPr indent="-304800" lvl="5" marL="27432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200"/>
              <a:buChar char="■"/>
              <a:defRPr sz="1200">
                <a:solidFill>
                  <a:schemeClr val="lt1"/>
                </a:solidFill>
              </a:defRPr>
            </a:lvl6pPr>
            <a:lvl7pPr indent="-304800" lvl="6" marL="32004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200"/>
              <a:buChar char="●"/>
              <a:defRPr sz="1200">
                <a:solidFill>
                  <a:schemeClr val="lt1"/>
                </a:solidFill>
              </a:defRPr>
            </a:lvl7pPr>
            <a:lvl8pPr indent="-304800" lvl="7" marL="36576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200"/>
              <a:buChar char="○"/>
              <a:defRPr sz="1200">
                <a:solidFill>
                  <a:schemeClr val="lt1"/>
                </a:solidFill>
              </a:defRPr>
            </a:lvl8pPr>
            <a:lvl9pPr indent="-304800" lvl="8" marL="4114800"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200"/>
              <a:buChar char="■"/>
              <a:defRPr sz="1200"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41" name="Google Shape;41;p7"/>
          <p:cNvSpPr txBox="1"/>
          <p:nvPr>
            <p:ph idx="12" type="sldNum"/>
          </p:nvPr>
        </p:nvSpPr>
        <p:spPr>
          <a:xfrm>
            <a:off x="8523541" y="4695623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42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Google Shape;43;p8"/>
          <p:cNvSpPr txBox="1"/>
          <p:nvPr>
            <p:ph type="title"/>
          </p:nvPr>
        </p:nvSpPr>
        <p:spPr>
          <a:xfrm>
            <a:off x="490250" y="488250"/>
            <a:ext cx="62271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2pPr>
            <a:lvl3pPr lvl="2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3pPr>
            <a:lvl4pPr lvl="3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4pPr>
            <a:lvl5pPr lvl="4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5pPr>
            <a:lvl6pPr lvl="5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6pPr>
            <a:lvl7pPr lvl="6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7pPr>
            <a:lvl8pPr lvl="7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8pPr>
            <a:lvl9pPr lvl="8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9pPr>
          </a:lstStyle>
          <a:p/>
        </p:txBody>
      </p:sp>
      <p:sp>
        <p:nvSpPr>
          <p:cNvPr id="44" name="Google Shape;44;p8"/>
          <p:cNvSpPr txBox="1"/>
          <p:nvPr>
            <p:ph idx="12" type="sldNum"/>
          </p:nvPr>
        </p:nvSpPr>
        <p:spPr>
          <a:xfrm>
            <a:off x="8523541" y="4695623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45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9"/>
          <p:cNvSpPr/>
          <p:nvPr/>
        </p:nvSpPr>
        <p:spPr>
          <a:xfrm flipH="1">
            <a:off x="0" y="0"/>
            <a:ext cx="4572000" cy="51435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7" name="Google Shape;47;p9"/>
          <p:cNvSpPr/>
          <p:nvPr/>
        </p:nvSpPr>
        <p:spPr>
          <a:xfrm rot="5400000">
            <a:off x="1946425" y="2517750"/>
            <a:ext cx="5142900" cy="108600"/>
          </a:xfrm>
          <a:prstGeom prst="rect">
            <a:avLst/>
          </a:prstGeom>
          <a:gradFill>
            <a:gsLst>
              <a:gs pos="0">
                <a:srgbClr val="F9F9F9"/>
              </a:gs>
              <a:gs pos="36000">
                <a:srgbClr val="F9F9F9"/>
              </a:gs>
              <a:gs pos="80000">
                <a:srgbClr val="DEDEDE"/>
              </a:gs>
              <a:gs pos="100000">
                <a:srgbClr val="999999"/>
              </a:gs>
            </a:gsLst>
            <a:lin ang="16200038" scaled="0"/>
          </a:gra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8" name="Google Shape;48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4200"/>
              <a:buNone/>
              <a:defRPr sz="4200"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49" name="Google Shape;49;p9"/>
          <p:cNvSpPr txBox="1"/>
          <p:nvPr>
            <p:ph idx="1" type="subTitle"/>
          </p:nvPr>
        </p:nvSpPr>
        <p:spPr>
          <a:xfrm>
            <a:off x="265500" y="2779467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50" name="Google Shape;50;p9"/>
          <p:cNvSpPr txBox="1"/>
          <p:nvPr>
            <p:ph idx="2" type="body"/>
          </p:nvPr>
        </p:nvSpPr>
        <p:spPr>
          <a:xfrm>
            <a:off x="4939500" y="724200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Char char="●"/>
              <a:defRPr>
                <a:solidFill>
                  <a:schemeClr val="lt1"/>
                </a:solidFill>
              </a:defRPr>
            </a:lvl1pPr>
            <a:lvl2pPr indent="-317500" lvl="1" marL="9144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2pPr>
            <a:lvl3pPr indent="-317500" lvl="2" marL="13716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3pPr>
            <a:lvl4pPr indent="-317500" lvl="3" marL="18288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4pPr>
            <a:lvl5pPr indent="-317500" lvl="4" marL="22860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5pPr>
            <a:lvl6pPr indent="-317500" lvl="5" marL="27432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6pPr>
            <a:lvl7pPr indent="-317500" lvl="6" marL="32004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7pPr>
            <a:lvl8pPr indent="-317500" lvl="7" marL="3657600">
              <a:spcBef>
                <a:spcPts val="160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8pPr>
            <a:lvl9pPr indent="-317500" lvl="8" marL="4114800">
              <a:spcBef>
                <a:spcPts val="1600"/>
              </a:spcBef>
              <a:spcAft>
                <a:spcPts val="160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9pPr>
          </a:lstStyle>
          <a:p/>
        </p:txBody>
      </p:sp>
      <p:sp>
        <p:nvSpPr>
          <p:cNvPr id="51" name="Google Shape;51;p9"/>
          <p:cNvSpPr txBox="1"/>
          <p:nvPr>
            <p:ph idx="12" type="sldNum"/>
          </p:nvPr>
        </p:nvSpPr>
        <p:spPr>
          <a:xfrm>
            <a:off x="8523541" y="4695623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52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Google Shape;53;p10"/>
          <p:cNvSpPr txBox="1"/>
          <p:nvPr/>
        </p:nvSpPr>
        <p:spPr>
          <a:xfrm flipH="1" rot="10800000">
            <a:off x="0" y="0"/>
            <a:ext cx="9144000" cy="46959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4" name="Google Shape;54;p10"/>
          <p:cNvSpPr/>
          <p:nvPr/>
        </p:nvSpPr>
        <p:spPr>
          <a:xfrm flipH="1" rot="10800000">
            <a:off x="0" y="4622725"/>
            <a:ext cx="9144000" cy="74100"/>
          </a:xfrm>
          <a:prstGeom prst="rect">
            <a:avLst/>
          </a:prstGeom>
          <a:gradFill>
            <a:gsLst>
              <a:gs pos="0">
                <a:srgbClr val="F9F9F9"/>
              </a:gs>
              <a:gs pos="36000">
                <a:srgbClr val="F9F9F9"/>
              </a:gs>
              <a:gs pos="80000">
                <a:srgbClr val="DEDEDE"/>
              </a:gs>
              <a:gs pos="100000">
                <a:srgbClr val="999999"/>
              </a:gs>
            </a:gsLst>
            <a:lin ang="16200038" scaled="0"/>
          </a:gra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5" name="Google Shape;55;p10"/>
          <p:cNvSpPr txBox="1"/>
          <p:nvPr>
            <p:ph idx="1" type="body"/>
          </p:nvPr>
        </p:nvSpPr>
        <p:spPr>
          <a:xfrm>
            <a:off x="57150" y="4696825"/>
            <a:ext cx="8382000" cy="446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None/>
              <a:defRPr sz="1200">
                <a:solidFill>
                  <a:schemeClr val="lt1"/>
                </a:solidFill>
              </a:defRPr>
            </a:lvl1pPr>
          </a:lstStyle>
          <a:p/>
        </p:txBody>
      </p:sp>
      <p:sp>
        <p:nvSpPr>
          <p:cNvPr id="56" name="Google Shape;56;p10"/>
          <p:cNvSpPr txBox="1"/>
          <p:nvPr>
            <p:ph idx="12" type="sldNum"/>
          </p:nvPr>
        </p:nvSpPr>
        <p:spPr>
          <a:xfrm>
            <a:off x="8523541" y="4695623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_rels/slideMaster2.xml.rels><?xml version="1.0" encoding="UTF-8" standalone="yes"?><Relationships xmlns="http://schemas.openxmlformats.org/package/2006/relationships"><Relationship Id="rId1" Type="http://schemas.openxmlformats.org/officeDocument/2006/relationships/image" Target="../media/image2.jpg"/><Relationship Id="rId2" Type="http://schemas.openxmlformats.org/officeDocument/2006/relationships/slideLayout" Target="../slideLayouts/slideLayout12.xml"/><Relationship Id="rId3" Type="http://schemas.openxmlformats.org/officeDocument/2006/relationships/slideLayout" Target="../slideLayouts/slideLayout13.xml"/><Relationship Id="rId4" Type="http://schemas.openxmlformats.org/officeDocument/2006/relationships/slideLayout" Target="../slideLayouts/slideLayout14.xml"/><Relationship Id="rId5" Type="http://schemas.openxmlformats.org/officeDocument/2006/relationships/slideLayout" Target="../slideLayouts/slideLayout15.xml"/><Relationship Id="rId6" Type="http://schemas.openxmlformats.org/officeDocument/2006/relationships/slideLayout" Target="../slideLayouts/slideLayout16.xml"/><Relationship Id="rId7" Type="http://schemas.openxmlformats.org/officeDocument/2006/relationships/theme" Target="../theme/theme3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material">
    <p:bg>
      <p:bgPr>
        <a:solidFill>
          <a:schemeClr val="dk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471900" y="738725"/>
            <a:ext cx="8222100" cy="767700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spcFirstLastPara="1" rIns="91425" wrap="square" tIns="91425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Roboto"/>
              <a:buNone/>
              <a:defRPr sz="32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Roboto"/>
              <a:buNone/>
              <a:defRPr sz="32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Roboto"/>
              <a:buNone/>
              <a:defRPr sz="32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Roboto"/>
              <a:buNone/>
              <a:defRPr sz="32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Roboto"/>
              <a:buNone/>
              <a:defRPr sz="32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Roboto"/>
              <a:buNone/>
              <a:defRPr sz="32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Roboto"/>
              <a:buNone/>
              <a:defRPr sz="32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Roboto"/>
              <a:buNone/>
              <a:defRPr sz="32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200"/>
              <a:buFont typeface="Roboto"/>
              <a:buNone/>
              <a:defRPr sz="3200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471900" y="1919075"/>
            <a:ext cx="8222100" cy="271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800"/>
              <a:buFont typeface="Roboto"/>
              <a:buChar char="●"/>
              <a:defRPr sz="1800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indent="-317500" lvl="1" marL="914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Roboto"/>
              <a:buChar char="○"/>
              <a:defRPr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indent="-317500" lvl="2" marL="1371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Roboto"/>
              <a:buChar char="■"/>
              <a:defRPr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indent="-317500" lvl="3" marL="18288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Roboto"/>
              <a:buChar char="●"/>
              <a:defRPr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indent="-317500" lvl="4" marL="22860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Roboto"/>
              <a:buChar char="○"/>
              <a:defRPr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indent="-317500" lvl="5" marL="27432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Roboto"/>
              <a:buChar char="■"/>
              <a:defRPr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indent="-317500" lvl="6" marL="32004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Roboto"/>
              <a:buChar char="●"/>
              <a:defRPr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indent="-317500" lvl="7" marL="36576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lt2"/>
              </a:buClr>
              <a:buSzPts val="1400"/>
              <a:buFont typeface="Roboto"/>
              <a:buChar char="○"/>
              <a:defRPr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indent="-317500" lvl="8" marL="41148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lt2"/>
              </a:buClr>
              <a:buSzPts val="1400"/>
              <a:buFont typeface="Roboto"/>
              <a:buChar char="■"/>
              <a:defRPr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523541" y="4695623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 algn="r">
              <a:buNone/>
              <a:defRPr sz="1000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lvl="1" algn="r">
              <a:buNone/>
              <a:defRPr sz="1000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lvl="2" algn="r">
              <a:buNone/>
              <a:defRPr sz="1000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lvl="3" algn="r">
              <a:buNone/>
              <a:defRPr sz="1000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lvl="4" algn="r">
              <a:buNone/>
              <a:defRPr sz="1000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lvl="5" algn="r">
              <a:buNone/>
              <a:defRPr sz="1000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lvl="6" algn="r">
              <a:buNone/>
              <a:defRPr sz="1000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lvl="7" algn="r">
              <a:buNone/>
              <a:defRPr sz="1000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lvl="8" algn="r">
              <a:buNone/>
              <a:defRPr sz="1000">
                <a:solidFill>
                  <a:schemeClr val="lt2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1">
            <a:alphaModFix/>
          </a:blip>
          <a:stretch>
            <a:fillRect/>
          </a:stretch>
        </a:blipFill>
      </p:bgPr>
    </p:bg>
    <p:spTree>
      <p:nvGrpSpPr>
        <p:cNvPr id="63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accent1="accent1" accent2="accent2" accent3="accent3" accent4="accent4" accent5="accent5" accent6="accent6" bg1="lt1" bg2="dk2" tx1="dk1" tx2="lt2" folHlink="folHlink" hlink="hlink"/>
  <p:sldLayoutIdLst>
    <p:sldLayoutId id="2147483659" r:id="rId2"/>
    <p:sldLayoutId id="2147483660" r:id="rId3"/>
    <p:sldLayoutId id="2147483661" r:id="rId4"/>
    <p:sldLayoutId id="2147483662" r:id="rId5"/>
    <p:sldLayoutId id="2147483663" r:id="rId6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4.jp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2.png"/><Relationship Id="rId4" Type="http://schemas.openxmlformats.org/officeDocument/2006/relationships/image" Target="../media/image15.png"/><Relationship Id="rId5" Type="http://schemas.openxmlformats.org/officeDocument/2006/relationships/image" Target="../media/image10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8.png"/><Relationship Id="rId4" Type="http://schemas.openxmlformats.org/officeDocument/2006/relationships/image" Target="../media/image5.png"/><Relationship Id="rId5" Type="http://schemas.openxmlformats.org/officeDocument/2006/relationships/image" Target="../media/image17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6.png"/><Relationship Id="rId4" Type="http://schemas.openxmlformats.org/officeDocument/2006/relationships/image" Target="../media/image13.png"/><Relationship Id="rId5" Type="http://schemas.openxmlformats.org/officeDocument/2006/relationships/image" Target="../media/image1.jpg"/><Relationship Id="rId6" Type="http://schemas.openxmlformats.org/officeDocument/2006/relationships/image" Target="../media/image7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8.png"/><Relationship Id="rId4" Type="http://schemas.openxmlformats.org/officeDocument/2006/relationships/image" Target="../media/image16.png"/><Relationship Id="rId5" Type="http://schemas.openxmlformats.org/officeDocument/2006/relationships/image" Target="../media/image14.jpg"/><Relationship Id="rId6" Type="http://schemas.openxmlformats.org/officeDocument/2006/relationships/image" Target="../media/image3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1.png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92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6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20"/>
          <p:cNvSpPr txBox="1"/>
          <p:nvPr>
            <p:ph type="title"/>
          </p:nvPr>
        </p:nvSpPr>
        <p:spPr>
          <a:xfrm>
            <a:off x="56648" y="124977"/>
            <a:ext cx="9087352" cy="598504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34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Dolphins Here, There, and Everywhere</a:t>
            </a:r>
            <a:endParaRPr sz="34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000"/>
              <a:buFont typeface="Calibri"/>
              <a:buNone/>
            </a:pPr>
            <a:r>
              <a:t/>
            </a:r>
            <a:endParaRPr/>
          </a:p>
        </p:txBody>
      </p:sp>
      <p:sp>
        <p:nvSpPr>
          <p:cNvPr id="98" name="Google Shape;98;p20"/>
          <p:cNvSpPr txBox="1"/>
          <p:nvPr>
            <p:ph idx="1" type="body"/>
          </p:nvPr>
        </p:nvSpPr>
        <p:spPr>
          <a:xfrm>
            <a:off x="140380" y="3056721"/>
            <a:ext cx="7192800" cy="19764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8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By Rima Haroun, Hana Haroun, and Norma H. Gómez-Michel, </a:t>
            </a:r>
            <a:endParaRPr sz="1800">
              <a:solidFill>
                <a:schemeClr val="dk2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800">
                <a:solidFill>
                  <a:schemeClr val="dk2"/>
                </a:solidFill>
                <a:latin typeface="Arial"/>
                <a:ea typeface="Arial"/>
                <a:cs typeface="Arial"/>
                <a:sym typeface="Arial"/>
              </a:rPr>
              <a:t>San Diego County Office of Education, 2020</a:t>
            </a:r>
            <a:endParaRPr>
              <a:solidFill>
                <a:schemeClr val="dk2"/>
              </a:solidFill>
            </a:endParaRPr>
          </a:p>
        </p:txBody>
      </p:sp>
      <p:sp>
        <p:nvSpPr>
          <p:cNvPr id="99" name="Google Shape;99;p20"/>
          <p:cNvSpPr txBox="1"/>
          <p:nvPr/>
        </p:nvSpPr>
        <p:spPr>
          <a:xfrm>
            <a:off x="97150" y="4517425"/>
            <a:ext cx="3000000" cy="515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2"/>
                </a:solidFill>
              </a:rPr>
              <a:t>Grade 6 | </a:t>
            </a:r>
            <a:r>
              <a:rPr b="1" lang="en" sz="1000">
                <a:solidFill>
                  <a:schemeClr val="dk2"/>
                </a:solidFill>
              </a:rPr>
              <a:t>Communication</a:t>
            </a:r>
            <a:endParaRPr b="1" sz="1000">
              <a:solidFill>
                <a:schemeClr val="dk2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2"/>
                </a:solidFill>
              </a:rPr>
              <a:t>Designated ELD</a:t>
            </a:r>
            <a:endParaRPr>
              <a:solidFill>
                <a:schemeClr val="dk2"/>
              </a:solidFill>
            </a:endParaRPr>
          </a:p>
        </p:txBody>
      </p:sp>
      <p:sp>
        <p:nvSpPr>
          <p:cNvPr id="100" name="Google Shape;100;p20"/>
          <p:cNvSpPr txBox="1"/>
          <p:nvPr/>
        </p:nvSpPr>
        <p:spPr>
          <a:xfrm>
            <a:off x="3741100" y="4558825"/>
            <a:ext cx="1399500" cy="432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2"/>
                </a:solidFill>
              </a:rPr>
              <a:t>Student Handout</a:t>
            </a:r>
            <a:endParaRPr sz="1000">
              <a:solidFill>
                <a:schemeClr val="dk2"/>
              </a:solidFill>
            </a:endParaRPr>
          </a:p>
          <a:p>
            <a:pPr indent="0" lvl="0" marL="0" rtl="0" algn="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2"/>
                </a:solidFill>
              </a:rPr>
              <a:t>Dolphins Poem</a:t>
            </a:r>
            <a:endParaRPr sz="1000">
              <a:solidFill>
                <a:schemeClr val="dk2"/>
              </a:solidFill>
            </a:endParaRPr>
          </a:p>
        </p:txBody>
      </p:sp>
      <p:pic>
        <p:nvPicPr>
          <p:cNvPr id="101" name="Google Shape;101;p2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40375" y="901150"/>
            <a:ext cx="2596701" cy="17304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02" name="Google Shape;102;p20"/>
          <p:cNvPicPr preferRelativeResize="0"/>
          <p:nvPr/>
        </p:nvPicPr>
        <p:blipFill rotWithShape="1">
          <a:blip r:embed="rId4">
            <a:alphaModFix/>
          </a:blip>
          <a:srcRect b="-4030" l="860" r="12251" t="4030"/>
          <a:stretch/>
        </p:blipFill>
        <p:spPr>
          <a:xfrm>
            <a:off x="3045050" y="901150"/>
            <a:ext cx="2767862" cy="1730449"/>
          </a:xfrm>
          <a:prstGeom prst="rect">
            <a:avLst/>
          </a:prstGeom>
          <a:noFill/>
          <a:ln>
            <a:noFill/>
          </a:ln>
        </p:spPr>
      </p:pic>
      <p:pic>
        <p:nvPicPr>
          <p:cNvPr id="103" name="Google Shape;103;p20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120876" y="886100"/>
            <a:ext cx="2638762" cy="17605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7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p21"/>
          <p:cNvSpPr txBox="1"/>
          <p:nvPr>
            <p:ph idx="1" type="body"/>
          </p:nvPr>
        </p:nvSpPr>
        <p:spPr>
          <a:xfrm>
            <a:off x="265505" y="792771"/>
            <a:ext cx="7192800" cy="19764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700">
                <a:latin typeface="Arial"/>
                <a:ea typeface="Arial"/>
                <a:cs typeface="Arial"/>
                <a:sym typeface="Arial"/>
              </a:rPr>
              <a:t>Dolphins here, dolphins there,</a:t>
            </a:r>
            <a:endParaRPr sz="1700"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700">
                <a:latin typeface="Arial"/>
                <a:ea typeface="Arial"/>
                <a:cs typeface="Arial"/>
                <a:sym typeface="Arial"/>
              </a:rPr>
              <a:t>Dolphins, dolphins everywhere!</a:t>
            </a:r>
            <a:endParaRPr/>
          </a:p>
        </p:txBody>
      </p:sp>
      <p:sp>
        <p:nvSpPr>
          <p:cNvPr id="109" name="Google Shape;109;p21"/>
          <p:cNvSpPr txBox="1"/>
          <p:nvPr/>
        </p:nvSpPr>
        <p:spPr>
          <a:xfrm>
            <a:off x="145725" y="4485050"/>
            <a:ext cx="3000000" cy="515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2"/>
                </a:solidFill>
              </a:rPr>
              <a:t>Grade 6 | </a:t>
            </a:r>
            <a:r>
              <a:rPr b="1" lang="en" sz="1000">
                <a:solidFill>
                  <a:schemeClr val="dk2"/>
                </a:solidFill>
              </a:rPr>
              <a:t>Communication</a:t>
            </a:r>
            <a:endParaRPr b="1" sz="1000">
              <a:solidFill>
                <a:schemeClr val="dk2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2"/>
                </a:solidFill>
              </a:rPr>
              <a:t>Designated ELD</a:t>
            </a:r>
            <a:endParaRPr/>
          </a:p>
        </p:txBody>
      </p:sp>
      <p:sp>
        <p:nvSpPr>
          <p:cNvPr id="110" name="Google Shape;110;p21"/>
          <p:cNvSpPr txBox="1"/>
          <p:nvPr/>
        </p:nvSpPr>
        <p:spPr>
          <a:xfrm>
            <a:off x="3730300" y="4526450"/>
            <a:ext cx="1399500" cy="432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2"/>
                </a:solidFill>
              </a:rPr>
              <a:t>Student Handout</a:t>
            </a:r>
            <a:endParaRPr sz="1000">
              <a:solidFill>
                <a:schemeClr val="dk2"/>
              </a:solidFill>
            </a:endParaRPr>
          </a:p>
          <a:p>
            <a:pPr indent="0" lvl="0" marL="0" rtl="0" algn="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2"/>
                </a:solidFill>
              </a:rPr>
              <a:t>Dolphins Poem</a:t>
            </a:r>
            <a:endParaRPr sz="1000">
              <a:solidFill>
                <a:schemeClr val="dk2"/>
              </a:solidFill>
            </a:endParaRPr>
          </a:p>
        </p:txBody>
      </p:sp>
      <p:pic>
        <p:nvPicPr>
          <p:cNvPr id="111" name="Google Shape;111;p21"/>
          <p:cNvPicPr preferRelativeResize="0"/>
          <p:nvPr/>
        </p:nvPicPr>
        <p:blipFill rotWithShape="1">
          <a:blip r:embed="rId3">
            <a:alphaModFix/>
          </a:blip>
          <a:srcRect b="0" l="0" r="18220" t="0"/>
          <a:stretch/>
        </p:blipFill>
        <p:spPr>
          <a:xfrm>
            <a:off x="314075" y="1422625"/>
            <a:ext cx="4090026" cy="3090574"/>
          </a:xfrm>
          <a:prstGeom prst="rect">
            <a:avLst/>
          </a:prstGeom>
          <a:noFill/>
          <a:ln>
            <a:noFill/>
          </a:ln>
        </p:spPr>
      </p:pic>
      <p:pic>
        <p:nvPicPr>
          <p:cNvPr id="112" name="Google Shape;112;p2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727925" y="233425"/>
            <a:ext cx="4115526" cy="2041674"/>
          </a:xfrm>
          <a:prstGeom prst="rect">
            <a:avLst/>
          </a:prstGeom>
          <a:noFill/>
          <a:ln>
            <a:noFill/>
          </a:ln>
        </p:spPr>
      </p:pic>
      <p:pic>
        <p:nvPicPr>
          <p:cNvPr id="113" name="Google Shape;113;p21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4727925" y="2416030"/>
            <a:ext cx="4048275" cy="214279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7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p22"/>
          <p:cNvSpPr txBox="1"/>
          <p:nvPr>
            <p:ph idx="1" type="body"/>
          </p:nvPr>
        </p:nvSpPr>
        <p:spPr>
          <a:xfrm>
            <a:off x="176880" y="825146"/>
            <a:ext cx="7192800" cy="19764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700">
                <a:solidFill>
                  <a:srgbClr val="00B050"/>
                </a:solidFill>
                <a:latin typeface="Arial"/>
                <a:ea typeface="Arial"/>
                <a:cs typeface="Arial"/>
                <a:sym typeface="Arial"/>
              </a:rPr>
              <a:t>Aquatic dolphins surfing naturally,</a:t>
            </a:r>
            <a:endParaRPr sz="1700">
              <a:solidFill>
                <a:srgbClr val="00B05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700">
                <a:solidFill>
                  <a:srgbClr val="00B050"/>
                </a:solidFill>
                <a:latin typeface="Arial"/>
                <a:ea typeface="Arial"/>
                <a:cs typeface="Arial"/>
                <a:sym typeface="Arial"/>
              </a:rPr>
              <a:t>Adventurous dolphins playing happily,</a:t>
            </a:r>
            <a:endParaRPr sz="1700">
              <a:solidFill>
                <a:srgbClr val="00B05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700">
                <a:solidFill>
                  <a:srgbClr val="00B050"/>
                </a:solidFill>
                <a:latin typeface="Arial"/>
                <a:ea typeface="Arial"/>
                <a:cs typeface="Arial"/>
                <a:sym typeface="Arial"/>
              </a:rPr>
              <a:t>Hungry dolphins hunting strategically,</a:t>
            </a:r>
            <a:endParaRPr sz="1700">
              <a:solidFill>
                <a:srgbClr val="00B05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700">
                <a:solidFill>
                  <a:srgbClr val="00B050"/>
                </a:solidFill>
                <a:latin typeface="Arial"/>
                <a:ea typeface="Arial"/>
                <a:cs typeface="Arial"/>
                <a:sym typeface="Arial"/>
              </a:rPr>
              <a:t>And social dolphins communicating regularly.</a:t>
            </a:r>
            <a:endParaRPr sz="1700">
              <a:solidFill>
                <a:srgbClr val="00B05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Calibri"/>
              <a:buNone/>
            </a:pPr>
            <a:r>
              <a:t/>
            </a:r>
            <a:endParaRPr/>
          </a:p>
        </p:txBody>
      </p:sp>
      <p:sp>
        <p:nvSpPr>
          <p:cNvPr id="119" name="Google Shape;119;p22"/>
          <p:cNvSpPr txBox="1"/>
          <p:nvPr/>
        </p:nvSpPr>
        <p:spPr>
          <a:xfrm>
            <a:off x="151125" y="4463450"/>
            <a:ext cx="3000000" cy="515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2"/>
                </a:solidFill>
              </a:rPr>
              <a:t>Grade 6 | </a:t>
            </a:r>
            <a:r>
              <a:rPr b="1" lang="en" sz="1000">
                <a:solidFill>
                  <a:schemeClr val="dk2"/>
                </a:solidFill>
              </a:rPr>
              <a:t>Communication</a:t>
            </a:r>
            <a:endParaRPr b="1" sz="1000">
              <a:solidFill>
                <a:schemeClr val="dk2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2"/>
                </a:solidFill>
              </a:rPr>
              <a:t>Designated ELD</a:t>
            </a:r>
            <a:endParaRPr/>
          </a:p>
        </p:txBody>
      </p:sp>
      <p:sp>
        <p:nvSpPr>
          <p:cNvPr id="120" name="Google Shape;120;p22"/>
          <p:cNvSpPr txBox="1"/>
          <p:nvPr/>
        </p:nvSpPr>
        <p:spPr>
          <a:xfrm>
            <a:off x="3741100" y="4558825"/>
            <a:ext cx="1399500" cy="432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2"/>
                </a:solidFill>
              </a:rPr>
              <a:t>Student Handout</a:t>
            </a:r>
            <a:endParaRPr sz="1000">
              <a:solidFill>
                <a:schemeClr val="dk2"/>
              </a:solidFill>
            </a:endParaRPr>
          </a:p>
          <a:p>
            <a:pPr indent="0" lvl="0" marL="0" rtl="0" algn="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2"/>
                </a:solidFill>
              </a:rPr>
              <a:t>Dolphins Poem</a:t>
            </a:r>
            <a:endParaRPr sz="1000">
              <a:solidFill>
                <a:schemeClr val="dk2"/>
              </a:solidFill>
            </a:endParaRPr>
          </a:p>
        </p:txBody>
      </p:sp>
      <p:pic>
        <p:nvPicPr>
          <p:cNvPr id="121" name="Google Shape;121;p2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88989" y="2431074"/>
            <a:ext cx="4201485" cy="20843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22" name="Google Shape;122;p22"/>
          <p:cNvPicPr preferRelativeResize="0"/>
          <p:nvPr/>
        </p:nvPicPr>
        <p:blipFill rotWithShape="1">
          <a:blip r:embed="rId4">
            <a:alphaModFix/>
          </a:blip>
          <a:srcRect b="0" l="33510" r="0" t="0"/>
          <a:stretch/>
        </p:blipFill>
        <p:spPr>
          <a:xfrm>
            <a:off x="4921250" y="183495"/>
            <a:ext cx="1636451" cy="214178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Dolphin, Ball, Play, Happy, Water, Marine Mammal" id="123" name="Google Shape;123;p22"/>
          <p:cNvPicPr preferRelativeResize="0"/>
          <p:nvPr/>
        </p:nvPicPr>
        <p:blipFill rotWithShape="1">
          <a:blip r:embed="rId5">
            <a:alphaModFix/>
          </a:blip>
          <a:srcRect b="0" l="11537" r="34672" t="0"/>
          <a:stretch/>
        </p:blipFill>
        <p:spPr>
          <a:xfrm>
            <a:off x="7028325" y="152400"/>
            <a:ext cx="1703300" cy="21728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24" name="Google Shape;124;p22"/>
          <p:cNvPicPr preferRelativeResize="0"/>
          <p:nvPr/>
        </p:nvPicPr>
        <p:blipFill rotWithShape="1">
          <a:blip r:embed="rId6">
            <a:alphaModFix/>
          </a:blip>
          <a:srcRect b="9305" l="0" r="0" t="0"/>
          <a:stretch/>
        </p:blipFill>
        <p:spPr>
          <a:xfrm>
            <a:off x="4921250" y="2528075"/>
            <a:ext cx="3810374" cy="20842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8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Google Shape;129;p23"/>
          <p:cNvSpPr txBox="1"/>
          <p:nvPr>
            <p:ph idx="1" type="body"/>
          </p:nvPr>
        </p:nvSpPr>
        <p:spPr>
          <a:xfrm>
            <a:off x="230830" y="852146"/>
            <a:ext cx="7192800" cy="19764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700">
                <a:solidFill>
                  <a:srgbClr val="C55911"/>
                </a:solidFill>
                <a:latin typeface="Arial"/>
                <a:ea typeface="Arial"/>
                <a:cs typeface="Arial"/>
                <a:sym typeface="Arial"/>
              </a:rPr>
              <a:t>Dolphins with their pod at daybreak,</a:t>
            </a:r>
            <a:endParaRPr sz="1700">
              <a:solidFill>
                <a:srgbClr val="C5591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700">
                <a:solidFill>
                  <a:srgbClr val="C55911"/>
                </a:solidFill>
                <a:latin typeface="Arial"/>
                <a:ea typeface="Arial"/>
                <a:cs typeface="Arial"/>
                <a:sym typeface="Arial"/>
              </a:rPr>
              <a:t>Dolphins in oceans around the world,</a:t>
            </a:r>
            <a:endParaRPr sz="1700">
              <a:solidFill>
                <a:srgbClr val="C5591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700">
                <a:solidFill>
                  <a:srgbClr val="C55911"/>
                </a:solidFill>
                <a:latin typeface="Arial"/>
                <a:ea typeface="Arial"/>
                <a:cs typeface="Arial"/>
                <a:sym typeface="Arial"/>
              </a:rPr>
              <a:t>Dolphins in offshore waterways at dusk,</a:t>
            </a:r>
            <a:endParaRPr sz="1700">
              <a:solidFill>
                <a:srgbClr val="C5591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700">
                <a:solidFill>
                  <a:srgbClr val="C55911"/>
                </a:solidFill>
                <a:latin typeface="Arial"/>
                <a:ea typeface="Arial"/>
                <a:cs typeface="Arial"/>
                <a:sym typeface="Arial"/>
              </a:rPr>
              <a:t>And dolphins below the ocean waves.</a:t>
            </a:r>
            <a:endParaRPr/>
          </a:p>
        </p:txBody>
      </p:sp>
      <p:sp>
        <p:nvSpPr>
          <p:cNvPr id="130" name="Google Shape;130;p23"/>
          <p:cNvSpPr txBox="1"/>
          <p:nvPr/>
        </p:nvSpPr>
        <p:spPr>
          <a:xfrm>
            <a:off x="156500" y="4463450"/>
            <a:ext cx="3000000" cy="515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2"/>
                </a:solidFill>
              </a:rPr>
              <a:t>Grade 6 | </a:t>
            </a:r>
            <a:r>
              <a:rPr b="1" lang="en" sz="1000">
                <a:solidFill>
                  <a:schemeClr val="dk2"/>
                </a:solidFill>
              </a:rPr>
              <a:t>Communication</a:t>
            </a:r>
            <a:endParaRPr b="1" sz="1000">
              <a:solidFill>
                <a:schemeClr val="dk2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2"/>
                </a:solidFill>
              </a:rPr>
              <a:t>Designated ELD</a:t>
            </a:r>
            <a:endParaRPr/>
          </a:p>
        </p:txBody>
      </p:sp>
      <p:sp>
        <p:nvSpPr>
          <p:cNvPr id="131" name="Google Shape;131;p23"/>
          <p:cNvSpPr txBox="1"/>
          <p:nvPr/>
        </p:nvSpPr>
        <p:spPr>
          <a:xfrm>
            <a:off x="3741100" y="4558825"/>
            <a:ext cx="1399500" cy="432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2"/>
                </a:solidFill>
              </a:rPr>
              <a:t>Student Handout</a:t>
            </a:r>
            <a:endParaRPr sz="1000">
              <a:solidFill>
                <a:schemeClr val="dk2"/>
              </a:solidFill>
            </a:endParaRPr>
          </a:p>
          <a:p>
            <a:pPr indent="0" lvl="0" marL="0" rtl="0" algn="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2"/>
                </a:solidFill>
              </a:rPr>
              <a:t>Dolphins Poem</a:t>
            </a:r>
            <a:endParaRPr sz="1000">
              <a:solidFill>
                <a:schemeClr val="dk2"/>
              </a:solidFill>
            </a:endParaRPr>
          </a:p>
        </p:txBody>
      </p:sp>
      <p:pic>
        <p:nvPicPr>
          <p:cNvPr id="132" name="Google Shape;132;p23"/>
          <p:cNvPicPr preferRelativeResize="0"/>
          <p:nvPr/>
        </p:nvPicPr>
        <p:blipFill rotWithShape="1">
          <a:blip r:embed="rId3">
            <a:alphaModFix/>
          </a:blip>
          <a:srcRect b="20854" l="0" r="0" t="0"/>
          <a:stretch/>
        </p:blipFill>
        <p:spPr>
          <a:xfrm>
            <a:off x="4888576" y="2073850"/>
            <a:ext cx="3935798" cy="24143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33" name="Google Shape;133;p2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30825" y="2003250"/>
            <a:ext cx="3872701" cy="241437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Dolphins, Fish, Mammals, Delphinidae, Diving" id="134" name="Google Shape;134;p23"/>
          <p:cNvPicPr preferRelativeResize="0"/>
          <p:nvPr/>
        </p:nvPicPr>
        <p:blipFill rotWithShape="1">
          <a:blip r:embed="rId5">
            <a:alphaModFix/>
          </a:blip>
          <a:srcRect b="0" l="5320" r="0" t="0"/>
          <a:stretch/>
        </p:blipFill>
        <p:spPr>
          <a:xfrm>
            <a:off x="4888575" y="337487"/>
            <a:ext cx="2102825" cy="1665764"/>
          </a:xfrm>
          <a:prstGeom prst="rect">
            <a:avLst/>
          </a:prstGeom>
          <a:noFill/>
          <a:ln>
            <a:noFill/>
          </a:ln>
        </p:spPr>
      </p:pic>
      <p:pic>
        <p:nvPicPr>
          <p:cNvPr id="135" name="Google Shape;135;p23"/>
          <p:cNvPicPr preferRelativeResize="0"/>
          <p:nvPr/>
        </p:nvPicPr>
        <p:blipFill rotWithShape="1">
          <a:blip r:embed="rId6">
            <a:alphaModFix/>
          </a:blip>
          <a:srcRect b="17150" l="12512" r="34242" t="6525"/>
          <a:stretch/>
        </p:blipFill>
        <p:spPr>
          <a:xfrm>
            <a:off x="7052334" y="337475"/>
            <a:ext cx="1743891" cy="16657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9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Google Shape;140;p24"/>
          <p:cNvSpPr txBox="1"/>
          <p:nvPr>
            <p:ph idx="1" type="body"/>
          </p:nvPr>
        </p:nvSpPr>
        <p:spPr>
          <a:xfrm>
            <a:off x="194305" y="771196"/>
            <a:ext cx="7192800" cy="19764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700">
                <a:latin typeface="Arial"/>
                <a:ea typeface="Arial"/>
                <a:cs typeface="Arial"/>
                <a:sym typeface="Arial"/>
              </a:rPr>
              <a:t>Dolphins here, dolphins there,</a:t>
            </a:r>
            <a:endParaRPr sz="1700"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700">
                <a:latin typeface="Arial"/>
                <a:ea typeface="Arial"/>
                <a:cs typeface="Arial"/>
                <a:sym typeface="Arial"/>
              </a:rPr>
              <a:t>Dolphins, dolphins everywhere.</a:t>
            </a:r>
            <a:endParaRPr sz="1700">
              <a:latin typeface="Arial"/>
              <a:ea typeface="Arial"/>
              <a:cs typeface="Arial"/>
              <a:sym typeface="Arial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700">
                <a:latin typeface="Arial"/>
                <a:ea typeface="Arial"/>
                <a:cs typeface="Arial"/>
                <a:sym typeface="Arial"/>
              </a:rPr>
              <a:t>Dolphins! Dolphins! Dolphins!</a:t>
            </a:r>
            <a:endParaRPr/>
          </a:p>
        </p:txBody>
      </p:sp>
      <p:sp>
        <p:nvSpPr>
          <p:cNvPr id="141" name="Google Shape;141;p24"/>
          <p:cNvSpPr txBox="1"/>
          <p:nvPr/>
        </p:nvSpPr>
        <p:spPr>
          <a:xfrm>
            <a:off x="194300" y="4447275"/>
            <a:ext cx="3000000" cy="515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2"/>
                </a:solidFill>
              </a:rPr>
              <a:t>Grade 6 | </a:t>
            </a:r>
            <a:r>
              <a:rPr b="1" lang="en" sz="1000">
                <a:solidFill>
                  <a:schemeClr val="dk2"/>
                </a:solidFill>
              </a:rPr>
              <a:t>Communication</a:t>
            </a:r>
            <a:endParaRPr b="1" sz="1000">
              <a:solidFill>
                <a:schemeClr val="dk2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2"/>
                </a:solidFill>
              </a:rPr>
              <a:t>Designated ELD</a:t>
            </a:r>
            <a:endParaRPr/>
          </a:p>
        </p:txBody>
      </p:sp>
      <p:sp>
        <p:nvSpPr>
          <p:cNvPr id="142" name="Google Shape;142;p24"/>
          <p:cNvSpPr txBox="1"/>
          <p:nvPr/>
        </p:nvSpPr>
        <p:spPr>
          <a:xfrm>
            <a:off x="3741100" y="4558825"/>
            <a:ext cx="1399500" cy="432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2"/>
                </a:solidFill>
              </a:rPr>
              <a:t>Student Handout</a:t>
            </a:r>
            <a:endParaRPr sz="1000">
              <a:solidFill>
                <a:schemeClr val="dk2"/>
              </a:solidFill>
            </a:endParaRPr>
          </a:p>
          <a:p>
            <a:pPr indent="0" lvl="0" marL="0" rtl="0" algn="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" sz="1000">
                <a:solidFill>
                  <a:schemeClr val="dk2"/>
                </a:solidFill>
              </a:rPr>
              <a:t>Dolphins Poem</a:t>
            </a:r>
            <a:endParaRPr sz="1000">
              <a:solidFill>
                <a:schemeClr val="dk2"/>
              </a:solidFill>
            </a:endParaRPr>
          </a:p>
        </p:txBody>
      </p:sp>
      <p:pic>
        <p:nvPicPr>
          <p:cNvPr id="143" name="Google Shape;143;p2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94300" y="1656410"/>
            <a:ext cx="4045200" cy="2686264"/>
          </a:xfrm>
          <a:prstGeom prst="rect">
            <a:avLst/>
          </a:prstGeom>
          <a:noFill/>
          <a:ln>
            <a:noFill/>
          </a:ln>
        </p:spPr>
      </p:pic>
      <p:pic>
        <p:nvPicPr>
          <p:cNvPr id="144" name="Google Shape;144;p2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387525" y="771200"/>
            <a:ext cx="1431975" cy="2622176"/>
          </a:xfrm>
          <a:prstGeom prst="rect">
            <a:avLst/>
          </a:prstGeom>
          <a:noFill/>
          <a:ln>
            <a:noFill/>
          </a:ln>
        </p:spPr>
      </p:pic>
      <p:pic>
        <p:nvPicPr>
          <p:cNvPr id="145" name="Google Shape;145;p2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964788" y="1508425"/>
            <a:ext cx="1431975" cy="2622176"/>
          </a:xfrm>
          <a:prstGeom prst="rect">
            <a:avLst/>
          </a:prstGeom>
          <a:noFill/>
          <a:ln>
            <a:noFill/>
          </a:ln>
        </p:spPr>
      </p:pic>
      <p:pic>
        <p:nvPicPr>
          <p:cNvPr id="146" name="Google Shape;146;p2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542050" y="1936650"/>
            <a:ext cx="1431975" cy="262217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Material">
  <a:themeElements>
    <a:clrScheme name="Material">
      <a:dk1>
        <a:srgbClr val="4285F4"/>
      </a:dk1>
      <a:lt1>
        <a:srgbClr val="FFFFFF"/>
      </a:lt1>
      <a:dk2>
        <a:srgbClr val="424242"/>
      </a:dk2>
      <a:lt2>
        <a:srgbClr val="737373"/>
      </a:lt2>
      <a:accent1>
        <a:srgbClr val="0277BD"/>
      </a:accent1>
      <a:accent2>
        <a:srgbClr val="0F9D58"/>
      </a:accent2>
      <a:accent3>
        <a:srgbClr val="DB4437"/>
      </a:accent3>
      <a:accent4>
        <a:srgbClr val="FAFAFA"/>
      </a:accent4>
      <a:accent5>
        <a:srgbClr val="4FC3F7"/>
      </a:accent5>
      <a:accent6>
        <a:srgbClr val="F4B400"/>
      </a:accent6>
      <a:hlink>
        <a:srgbClr val="4FC3F7"/>
      </a:hlink>
      <a:folHlink>
        <a:srgbClr val="4FC3F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