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2" roundtripDataSignature="AMtx7mhvPt/1K4V6QEeyYzTdlq+QbP/2/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2" Type="http://customschemas.google.com/relationships/presentationmetadata" Target="metadata"/><Relationship Id="rId9" Type="http://schemas.openxmlformats.org/officeDocument/2006/relationships/slide" Target="slides/slide5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freesvg.org/writing-cat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snappygoat.com/s/?q=bestof%3Aface+purple+friendly+joy+eyes+violet+button+eyes+kobold#37def487e2c4b5084ed6f02adeb5757b56cfbd4d,0,4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ublicdomainvectors.org/en/free-clipart/Woman-sleeping/83696.html" TargetMode="External"/><Relationship Id="rId3" Type="http://schemas.openxmlformats.org/officeDocument/2006/relationships/hyperlink" Target="https://pxhere.com/en/photo/1451421" TargetMode="External"/><Relationship Id="rId4" Type="http://schemas.openxmlformats.org/officeDocument/2006/relationships/hyperlink" Target="https://www.maxpixel.net/Plate-Table-Woman-Fork-Eat-Juice-Eating-311683" TargetMode="External"/><Relationship Id="rId5" Type="http://schemas.openxmlformats.org/officeDocument/2006/relationships/hyperlink" Target="https://openclipart.org/detail/326854/african-kid-playing-piano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www.publicdomainpictures.net/en/view-image.php?image=328029&amp;picture=man-in-bed-oversleep" TargetMode="External"/><Relationship Id="rId3" Type="http://schemas.openxmlformats.org/officeDocument/2006/relationships/hyperlink" Target="https://pixabay.com/vectors/loudspeaker-man-boy-holding-1459128/" TargetMode="External"/><Relationship Id="rId4" Type="http://schemas.openxmlformats.org/officeDocument/2006/relationships/hyperlink" Target="https://www.maxpixel.net/Safety-Traffic-Street-Road-Warning-Sign-Car-Slow-36602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boy-boy-under-a-tree-under-a-tree-6252508/" TargetMode="External"/><Relationship Id="rId3" Type="http://schemas.openxmlformats.org/officeDocument/2006/relationships/hyperlink" Target="https://www.wallpaperflare.com/woman-standing-in-front-glass-window-woman-looking-outside-glass-window-wallpaper-zuguf" TargetMode="External"/><Relationship Id="rId4" Type="http://schemas.openxmlformats.org/officeDocument/2006/relationships/hyperlink" Target="https://freesvg.org/penguin-family-clip-art-in-color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1045f5921cb_1_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1045f5921cb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https://freesvg.org/writing-cat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cartoon cat is writing on a piece of paper. 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1045f5921cb_1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" name="Google Shape;51;g1045f5921cb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https://snappygoat.com/s/?q=bestof%3Aface+purple+friendly+joy+eyes+violet+button+eyes+kobold#37def487e2c4b5084ed6f02adeb5757b56cfbd4d,0,4</a:t>
            </a:r>
            <a:r>
              <a:rPr lang="en-US"/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cute stuffed furry purple ball with eyes and a smile.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045f5921cb_1_3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045f5921cb_1_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#1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https://publicdomainvectors.org/en/free-clipart/Woman-sleeping/83696.html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cartoon of a person sleeping on a pillow.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#2 Link: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https://pxhere.com/en/photo/1451421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</a:t>
            </a:r>
            <a:r>
              <a:rPr lang="en-US"/>
              <a:t>silhouette</a:t>
            </a:r>
            <a:r>
              <a:rPr lang="en-US"/>
              <a:t> of a person jumping and kicking a ball.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#3 Link: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https://www.maxpixel.net/Plate-Table-Woman-Fork-Eat-Juice-Eating-311683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cartoon of a person using a napkin and eating.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#4 Link: </a:t>
            </a:r>
            <a:r>
              <a:rPr lang="en-US" u="sng">
                <a:solidFill>
                  <a:schemeClr val="hlink"/>
                </a:solidFill>
                <a:hlinkClick r:id="rId5"/>
              </a:rPr>
              <a:t>https://openclipart.org/detail/326854/african-kid-playing-piano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 cartoon of a person playing piano.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045f5921cb_1_4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045f5921cb_1_4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#1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https://www.publicdomainpictures.net/en/view-image.php?image=328029&amp;picture=man-in-bed-oversleep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drawing of a person sleeping in bed.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#2 Link: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https://pixabay.com/vectors/loudspeaker-man-boy-holding-1459128/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cartoon of a person shouting into a megaphone.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#3 Link: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https://www.maxpixel.net/Safety-Traffic-Street-Road-Warning-Sign-Car-Slow-36602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Yellow street sign with the word slow written in the center.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g1045f5921cb_1_6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" name="Google Shape;99;g1045f5921cb_1_6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#1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https://pixabay.com/illustrations/boy-boy-under-a-tree-under-a-tree-6252508/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cartoon of a person sitting under a tree.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#2 Link: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https://www.wallpaperflare.com/woman-standing-in-front-glass-window-woman-looking-outside-glass-window-wallpaper-zuguf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black and white photo of a person inside, looking outside through a window.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#3 Link: </a:t>
            </a:r>
            <a:r>
              <a:rPr lang="en-US" u="sng">
                <a:solidFill>
                  <a:schemeClr val="hlink"/>
                </a:solidFill>
                <a:hlinkClick r:id="rId4"/>
              </a:rPr>
              <a:t>https://freesvg.org/penguin-family-clip-art-in-color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cartoon of two penguins standing next to each other. 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045f5921cb_1_7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045f5921cb_1_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5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5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" name="Google Shape;13;p6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6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6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" name="Google Shape;18;p7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7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7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8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8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8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9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9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9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045f5921cb_1_8"/>
          <p:cNvSpPr txBox="1"/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9pPr>
          </a:lstStyle>
          <a:p/>
        </p:txBody>
      </p:sp>
      <p:sp>
        <p:nvSpPr>
          <p:cNvPr id="33" name="Google Shape;33;g1045f5921cb_1_8"/>
          <p:cNvSpPr txBox="1"/>
          <p:nvPr>
            <p:ph idx="1" type="subTitle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34" name="Google Shape;34;g1045f5921cb_1_8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1045f5921cb_1_30"/>
          <p:cNvSpPr txBox="1"/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lvl="2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lvl="3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lvl="4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lvl="5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lvl="6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lvl="7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lvl="8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7" name="Google Shape;37;g1045f5921cb_1_30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8" name="Google Shape;38;g1045f5921cb_1_30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8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hyperlink" Target="https://freesvg.org/writing-cat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snappygoat.com/s/?q=bestof%3Aface+purple+friendly+joy+eyes+violet+button+eyes+kobold#37def487e2c4b5084ed6f02adeb5757b56cfbd4d,0,4.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publicdomainvectors.org/en/free-clipart/Woman-sleeping/83696.html" TargetMode="External"/><Relationship Id="rId4" Type="http://schemas.openxmlformats.org/officeDocument/2006/relationships/hyperlink" Target="https://pxhere.com/en/photo/1451421" TargetMode="External"/><Relationship Id="rId10" Type="http://schemas.openxmlformats.org/officeDocument/2006/relationships/image" Target="../media/image10.png"/><Relationship Id="rId9" Type="http://schemas.openxmlformats.org/officeDocument/2006/relationships/image" Target="../media/image2.png"/><Relationship Id="rId5" Type="http://schemas.openxmlformats.org/officeDocument/2006/relationships/hyperlink" Target="https://www.maxpixel.net/Plate-Table-Woman-Fork-Eat-Juice-Eating-311683" TargetMode="External"/><Relationship Id="rId6" Type="http://schemas.openxmlformats.org/officeDocument/2006/relationships/hyperlink" Target="https://openclipart.org/detail/326854/african-kid-playing-piano" TargetMode="External"/><Relationship Id="rId7" Type="http://schemas.openxmlformats.org/officeDocument/2006/relationships/image" Target="../media/image1.png"/><Relationship Id="rId8" Type="http://schemas.openxmlformats.org/officeDocument/2006/relationships/image" Target="../media/image7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hyperlink" Target="https://www.publicdomainpictures.net/en/view-image.php?image=328029&amp;picture=man-in-bed-oversleep" TargetMode="External"/><Relationship Id="rId4" Type="http://schemas.openxmlformats.org/officeDocument/2006/relationships/hyperlink" Target="https://www.maxpixel.net/Safety-Traffic-Street-Road-Warning-Sign-Car-Slow-36602" TargetMode="External"/><Relationship Id="rId5" Type="http://schemas.openxmlformats.org/officeDocument/2006/relationships/hyperlink" Target="https://pixabay.com/vectors/loudspeaker-man-boy-holding-1459128/" TargetMode="External"/><Relationship Id="rId6" Type="http://schemas.openxmlformats.org/officeDocument/2006/relationships/image" Target="../media/image14.png"/><Relationship Id="rId7" Type="http://schemas.openxmlformats.org/officeDocument/2006/relationships/image" Target="../media/image4.png"/><Relationship Id="rId8" Type="http://schemas.openxmlformats.org/officeDocument/2006/relationships/image" Target="../media/image5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pixabay.com/illustrations/boy-boy-under-a-tree-under-a-tree-6252508/" TargetMode="External"/><Relationship Id="rId4" Type="http://schemas.openxmlformats.org/officeDocument/2006/relationships/hyperlink" Target="https://www.wallpaperflare.com/woman-standing-in-front-glass-window-woman-looking-outside-glass-window-wallpaper-zuguf" TargetMode="External"/><Relationship Id="rId5" Type="http://schemas.openxmlformats.org/officeDocument/2006/relationships/hyperlink" Target="https://freesvg.org/penguin-family-clip-art-in-color" TargetMode="External"/><Relationship Id="rId6" Type="http://schemas.openxmlformats.org/officeDocument/2006/relationships/image" Target="../media/image3.png"/><Relationship Id="rId7" Type="http://schemas.openxmlformats.org/officeDocument/2006/relationships/image" Target="../media/image9.png"/><Relationship Id="rId8" Type="http://schemas.openxmlformats.org/officeDocument/2006/relationships/image" Target="../media/image13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1045f5921cb_1_0"/>
          <p:cNvSpPr txBox="1"/>
          <p:nvPr>
            <p:ph idx="1" type="subTitle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None/>
            </a:pPr>
            <a:r>
              <a:rPr lang="en-US" sz="6900">
                <a:solidFill>
                  <a:srgbClr val="FFFF00"/>
                </a:solidFill>
              </a:rPr>
              <a:t>Parts of Speech</a:t>
            </a:r>
            <a:endParaRPr sz="6900">
              <a:solidFill>
                <a:srgbClr val="FFFF00"/>
              </a:solidFill>
            </a:endParaRPr>
          </a:p>
          <a:p>
            <a:pPr indent="0" lvl="0" marL="0" rtl="0" algn="l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</a:pPr>
            <a:r>
              <a:t/>
            </a:r>
            <a:endParaRPr sz="3300">
              <a:solidFill>
                <a:srgbClr val="FFFF00"/>
              </a:solidFill>
            </a:endParaRPr>
          </a:p>
        </p:txBody>
      </p:sp>
      <p:sp>
        <p:nvSpPr>
          <p:cNvPr id="48" name="Google Shape;48;g1045f5921cb_1_0"/>
          <p:cNvSpPr txBox="1"/>
          <p:nvPr/>
        </p:nvSpPr>
        <p:spPr>
          <a:xfrm>
            <a:off x="9917467" y="6101733"/>
            <a:ext cx="1994000" cy="451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u="sng">
                <a:solidFill>
                  <a:schemeClr val="hlink"/>
                </a:solidFill>
                <a:hlinkClick r:id="rId4"/>
              </a:rPr>
              <a:t>Image Link</a:t>
            </a:r>
            <a:endParaRPr sz="80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g1045f5921cb_1_12"/>
          <p:cNvSpPr txBox="1"/>
          <p:nvPr>
            <p:ph type="title"/>
          </p:nvPr>
        </p:nvSpPr>
        <p:spPr>
          <a:xfrm>
            <a:off x="415650" y="-8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Adjectives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54" name="Google Shape;54;g1045f5921cb_1_12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A word that describes.</a:t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55" name="Google Shape;55;g1045f5921cb_1_12"/>
          <p:cNvSpPr/>
          <p:nvPr/>
        </p:nvSpPr>
        <p:spPr>
          <a:xfrm>
            <a:off x="6820600" y="5380829"/>
            <a:ext cx="2337552" cy="1316448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g1045f5921cb_1_12"/>
          <p:cNvSpPr txBox="1"/>
          <p:nvPr/>
        </p:nvSpPr>
        <p:spPr>
          <a:xfrm>
            <a:off x="8126867" y="1417567"/>
            <a:ext cx="20828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Hairy</a:t>
            </a:r>
            <a:endParaRPr sz="1900"/>
          </a:p>
        </p:txBody>
      </p:sp>
      <p:sp>
        <p:nvSpPr>
          <p:cNvPr id="57" name="Google Shape;57;g1045f5921cb_1_12"/>
          <p:cNvSpPr/>
          <p:nvPr/>
        </p:nvSpPr>
        <p:spPr>
          <a:xfrm>
            <a:off x="6751817" y="1138379"/>
            <a:ext cx="2337552" cy="1316448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" name="Google Shape;58;g1045f5921cb_1_12"/>
          <p:cNvSpPr/>
          <p:nvPr/>
        </p:nvSpPr>
        <p:spPr>
          <a:xfrm>
            <a:off x="2847067" y="4847962"/>
            <a:ext cx="2337552" cy="1316448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g1045f5921cb_1_12"/>
          <p:cNvSpPr txBox="1"/>
          <p:nvPr/>
        </p:nvSpPr>
        <p:spPr>
          <a:xfrm>
            <a:off x="7130000" y="1478600"/>
            <a:ext cx="15812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Impact"/>
                <a:ea typeface="Impact"/>
                <a:cs typeface="Impact"/>
                <a:sym typeface="Impact"/>
              </a:rPr>
              <a:t>hairy</a:t>
            </a:r>
            <a:endParaRPr sz="2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0" name="Google Shape;60;g1045f5921cb_1_12"/>
          <p:cNvSpPr txBox="1"/>
          <p:nvPr/>
        </p:nvSpPr>
        <p:spPr>
          <a:xfrm>
            <a:off x="3225233" y="5188167"/>
            <a:ext cx="15812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Impact"/>
                <a:ea typeface="Impact"/>
                <a:cs typeface="Impact"/>
                <a:sym typeface="Impact"/>
              </a:rPr>
              <a:t>round</a:t>
            </a:r>
            <a:endParaRPr sz="2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1" name="Google Shape;61;g1045f5921cb_1_12"/>
          <p:cNvSpPr/>
          <p:nvPr/>
        </p:nvSpPr>
        <p:spPr>
          <a:xfrm>
            <a:off x="3225233" y="2912795"/>
            <a:ext cx="2337552" cy="1316448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045f5921cb_1_12"/>
          <p:cNvSpPr/>
          <p:nvPr/>
        </p:nvSpPr>
        <p:spPr>
          <a:xfrm>
            <a:off x="9622117" y="3001779"/>
            <a:ext cx="2337552" cy="1316448"/>
          </a:xfrm>
          <a:prstGeom prst="cloud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" name="Google Shape;63;g1045f5921cb_1_12"/>
          <p:cNvSpPr txBox="1"/>
          <p:nvPr/>
        </p:nvSpPr>
        <p:spPr>
          <a:xfrm>
            <a:off x="3603417" y="3253017"/>
            <a:ext cx="15812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Impact"/>
                <a:ea typeface="Impact"/>
                <a:cs typeface="Impact"/>
                <a:sym typeface="Impact"/>
              </a:rPr>
              <a:t>purple</a:t>
            </a:r>
            <a:endParaRPr sz="2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4" name="Google Shape;64;g1045f5921cb_1_12"/>
          <p:cNvSpPr txBox="1"/>
          <p:nvPr/>
        </p:nvSpPr>
        <p:spPr>
          <a:xfrm>
            <a:off x="10000300" y="3342000"/>
            <a:ext cx="15812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Impact"/>
                <a:ea typeface="Impact"/>
                <a:cs typeface="Impact"/>
                <a:sym typeface="Impact"/>
              </a:rPr>
              <a:t>monster</a:t>
            </a:r>
            <a:endParaRPr sz="2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5" name="Google Shape;65;g1045f5921cb_1_12"/>
          <p:cNvSpPr txBox="1"/>
          <p:nvPr/>
        </p:nvSpPr>
        <p:spPr>
          <a:xfrm>
            <a:off x="7129983" y="5721050"/>
            <a:ext cx="1581200" cy="63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00">
                <a:latin typeface="Impact"/>
                <a:ea typeface="Impact"/>
                <a:cs typeface="Impact"/>
                <a:sym typeface="Impact"/>
              </a:rPr>
              <a:t>cute</a:t>
            </a:r>
            <a:endParaRPr sz="2500"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66" name="Google Shape;66;g1045f5921cb_1_12"/>
          <p:cNvSpPr txBox="1"/>
          <p:nvPr/>
        </p:nvSpPr>
        <p:spPr>
          <a:xfrm>
            <a:off x="134967" y="6266475"/>
            <a:ext cx="17016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67" name="Google Shape;67;g1045f5921cb_1_12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730050" y="2489476"/>
            <a:ext cx="3810817" cy="285672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1045f5921cb_1_34"/>
          <p:cNvSpPr txBox="1"/>
          <p:nvPr>
            <p:ph type="title"/>
          </p:nvPr>
        </p:nvSpPr>
        <p:spPr>
          <a:xfrm>
            <a:off x="415600" y="9684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Verbs</a:t>
            </a:r>
            <a:endParaRPr sz="3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73" name="Google Shape;73;g1045f5921cb_1_34"/>
          <p:cNvSpPr txBox="1"/>
          <p:nvPr>
            <p:ph idx="1" type="body"/>
          </p:nvPr>
        </p:nvSpPr>
        <p:spPr>
          <a:xfrm>
            <a:off x="516350" y="421203"/>
            <a:ext cx="11360700" cy="30114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</a:rPr>
              <a:t>A doing word</a:t>
            </a:r>
            <a:endParaRPr sz="1900">
              <a:solidFill>
                <a:schemeClr val="dk1"/>
              </a:solidFill>
            </a:endParaRPr>
          </a:p>
        </p:txBody>
      </p:sp>
      <p:sp>
        <p:nvSpPr>
          <p:cNvPr id="74" name="Google Shape;74;g1045f5921cb_1_34"/>
          <p:cNvSpPr txBox="1"/>
          <p:nvPr/>
        </p:nvSpPr>
        <p:spPr>
          <a:xfrm>
            <a:off x="899717" y="5711633"/>
            <a:ext cx="17016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sp>
        <p:nvSpPr>
          <p:cNvPr id="75" name="Google Shape;75;g1045f5921cb_1_34"/>
          <p:cNvSpPr txBox="1"/>
          <p:nvPr/>
        </p:nvSpPr>
        <p:spPr>
          <a:xfrm>
            <a:off x="3788667" y="5711633"/>
            <a:ext cx="190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4"/>
              </a:rPr>
              <a:t>Image Link</a:t>
            </a:r>
            <a:endParaRPr sz="1200"/>
          </a:p>
        </p:txBody>
      </p:sp>
      <p:sp>
        <p:nvSpPr>
          <p:cNvPr id="76" name="Google Shape;76;g1045f5921cb_1_34"/>
          <p:cNvSpPr txBox="1"/>
          <p:nvPr/>
        </p:nvSpPr>
        <p:spPr>
          <a:xfrm>
            <a:off x="6272783" y="5591333"/>
            <a:ext cx="2516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5"/>
              </a:rPr>
              <a:t>Image Link</a:t>
            </a:r>
            <a:endParaRPr sz="1200"/>
          </a:p>
        </p:txBody>
      </p:sp>
      <p:sp>
        <p:nvSpPr>
          <p:cNvPr id="77" name="Google Shape;77;g1045f5921cb_1_34"/>
          <p:cNvSpPr txBox="1"/>
          <p:nvPr/>
        </p:nvSpPr>
        <p:spPr>
          <a:xfrm>
            <a:off x="9371717" y="5591333"/>
            <a:ext cx="1902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6"/>
              </a:rPr>
              <a:t>Image Link</a:t>
            </a:r>
            <a:endParaRPr sz="1200"/>
          </a:p>
        </p:txBody>
      </p:sp>
      <p:pic>
        <p:nvPicPr>
          <p:cNvPr id="78" name="Google Shape;78;g1045f5921cb_1_34"/>
          <p:cNvPicPr preferRelativeResize="0"/>
          <p:nvPr/>
        </p:nvPicPr>
        <p:blipFill rotWithShape="1">
          <a:blip r:embed="rId7">
            <a:alphaModFix/>
          </a:blip>
          <a:srcRect b="10776" l="17146" r="12435" t="9807"/>
          <a:stretch/>
        </p:blipFill>
        <p:spPr>
          <a:xfrm>
            <a:off x="415600" y="2147000"/>
            <a:ext cx="2956333" cy="3334467"/>
          </a:xfrm>
          <a:prstGeom prst="rect">
            <a:avLst/>
          </a:prstGeom>
          <a:noFill/>
          <a:ln>
            <a:noFill/>
          </a:ln>
        </p:spPr>
      </p:pic>
      <p:pic>
        <p:nvPicPr>
          <p:cNvPr id="79" name="Google Shape;79;g1045f5921cb_1_34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3548635" y="2771367"/>
            <a:ext cx="2382069" cy="2382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g1045f5921cb_1_34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6107384" y="2702233"/>
            <a:ext cx="2516800" cy="2520302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g1045f5921cb_1_34"/>
          <p:cNvPicPr preferRelativeResize="0"/>
          <p:nvPr/>
        </p:nvPicPr>
        <p:blipFill>
          <a:blip r:embed="rId10">
            <a:alphaModFix/>
          </a:blip>
          <a:stretch>
            <a:fillRect/>
          </a:stretch>
        </p:blipFill>
        <p:spPr>
          <a:xfrm>
            <a:off x="9003401" y="2771333"/>
            <a:ext cx="2516800" cy="20857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1045f5921cb_1_47"/>
          <p:cNvSpPr txBox="1"/>
          <p:nvPr>
            <p:ph type="title"/>
          </p:nvPr>
        </p:nvSpPr>
        <p:spPr>
          <a:xfrm>
            <a:off x="490425" y="102917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Adverb</a:t>
            </a:r>
            <a:endParaRPr sz="3600">
              <a:solidFill>
                <a:schemeClr val="lt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7" name="Google Shape;87;g1045f5921cb_1_47"/>
          <p:cNvSpPr txBox="1"/>
          <p:nvPr>
            <p:ph idx="1" type="body"/>
          </p:nvPr>
        </p:nvSpPr>
        <p:spPr>
          <a:xfrm>
            <a:off x="490375" y="301383"/>
            <a:ext cx="113607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Describes a verb or adjective. Can tell how, where, when or how much…</a:t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88" name="Google Shape;88;g1045f5921cb_1_47"/>
          <p:cNvSpPr txBox="1"/>
          <p:nvPr/>
        </p:nvSpPr>
        <p:spPr>
          <a:xfrm>
            <a:off x="1409367" y="4943133"/>
            <a:ext cx="8596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Early</a:t>
            </a:r>
            <a:endParaRPr sz="1900"/>
          </a:p>
        </p:txBody>
      </p:sp>
      <p:sp>
        <p:nvSpPr>
          <p:cNvPr id="89" name="Google Shape;89;g1045f5921cb_1_47"/>
          <p:cNvSpPr txBox="1"/>
          <p:nvPr/>
        </p:nvSpPr>
        <p:spPr>
          <a:xfrm>
            <a:off x="5500133" y="4943133"/>
            <a:ext cx="9796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Loudly</a:t>
            </a:r>
            <a:endParaRPr sz="1900"/>
          </a:p>
        </p:txBody>
      </p:sp>
      <p:sp>
        <p:nvSpPr>
          <p:cNvPr id="90" name="Google Shape;90;g1045f5921cb_1_47"/>
          <p:cNvSpPr txBox="1"/>
          <p:nvPr/>
        </p:nvSpPr>
        <p:spPr>
          <a:xfrm>
            <a:off x="9529633" y="4943133"/>
            <a:ext cx="13924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Slowly</a:t>
            </a:r>
            <a:endParaRPr sz="1900"/>
          </a:p>
        </p:txBody>
      </p:sp>
      <p:sp>
        <p:nvSpPr>
          <p:cNvPr id="91" name="Google Shape;91;g1045f5921cb_1_47"/>
          <p:cNvSpPr txBox="1"/>
          <p:nvPr/>
        </p:nvSpPr>
        <p:spPr>
          <a:xfrm>
            <a:off x="1251167" y="5344367"/>
            <a:ext cx="21656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sp>
        <p:nvSpPr>
          <p:cNvPr id="92" name="Google Shape;92;g1045f5921cb_1_47"/>
          <p:cNvSpPr txBox="1"/>
          <p:nvPr/>
        </p:nvSpPr>
        <p:spPr>
          <a:xfrm>
            <a:off x="9212767" y="5344367"/>
            <a:ext cx="2200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4"/>
              </a:rPr>
              <a:t>Image Link</a:t>
            </a:r>
            <a:endParaRPr sz="1200"/>
          </a:p>
        </p:txBody>
      </p:sp>
      <p:sp>
        <p:nvSpPr>
          <p:cNvPr id="93" name="Google Shape;93;g1045f5921cb_1_47"/>
          <p:cNvSpPr txBox="1"/>
          <p:nvPr/>
        </p:nvSpPr>
        <p:spPr>
          <a:xfrm>
            <a:off x="5057100" y="5476733"/>
            <a:ext cx="16844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5"/>
              </a:rPr>
              <a:t>Image Link</a:t>
            </a:r>
            <a:endParaRPr sz="1200"/>
          </a:p>
        </p:txBody>
      </p:sp>
      <p:pic>
        <p:nvPicPr>
          <p:cNvPr id="94" name="Google Shape;94;g1045f5921cb_1_47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415600" y="2657863"/>
            <a:ext cx="3083667" cy="2312731"/>
          </a:xfrm>
          <a:prstGeom prst="rect">
            <a:avLst/>
          </a:prstGeom>
          <a:noFill/>
          <a:ln>
            <a:noFill/>
          </a:ln>
        </p:spPr>
      </p:pic>
      <p:pic>
        <p:nvPicPr>
          <p:cNvPr id="95" name="Google Shape;95;g1045f5921cb_1_47"/>
          <p:cNvPicPr preferRelativeResize="0"/>
          <p:nvPr/>
        </p:nvPicPr>
        <p:blipFill rotWithShape="1">
          <a:blip r:embed="rId7">
            <a:alphaModFix/>
          </a:blip>
          <a:srcRect b="8389" l="14752" r="13247" t="9033"/>
          <a:stretch/>
        </p:blipFill>
        <p:spPr>
          <a:xfrm>
            <a:off x="4756183" y="2429833"/>
            <a:ext cx="2286233" cy="2540767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g1045f5921cb_1_47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8931067" y="2543850"/>
            <a:ext cx="2312734" cy="2312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045f5921cb_1_61"/>
          <p:cNvSpPr txBox="1"/>
          <p:nvPr>
            <p:ph type="title"/>
          </p:nvPr>
        </p:nvSpPr>
        <p:spPr>
          <a:xfrm>
            <a:off x="415600" y="8629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Prepositional Phrase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102" name="Google Shape;102;g1045f5921cb_1_61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/>
              <a:t>A location word...</a:t>
            </a:r>
            <a:endParaRPr sz="1900"/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103" name="Google Shape;103;g1045f5921cb_1_61"/>
          <p:cNvSpPr txBox="1"/>
          <p:nvPr/>
        </p:nvSpPr>
        <p:spPr>
          <a:xfrm>
            <a:off x="1495367" y="5517333"/>
            <a:ext cx="2646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sp>
        <p:nvSpPr>
          <p:cNvPr id="104" name="Google Shape;104;g1045f5921cb_1_61"/>
          <p:cNvSpPr txBox="1"/>
          <p:nvPr/>
        </p:nvSpPr>
        <p:spPr>
          <a:xfrm>
            <a:off x="5411800" y="5661033"/>
            <a:ext cx="24236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4"/>
              </a:rPr>
              <a:t>Image Link</a:t>
            </a:r>
            <a:endParaRPr sz="1200"/>
          </a:p>
        </p:txBody>
      </p:sp>
      <p:sp>
        <p:nvSpPr>
          <p:cNvPr id="105" name="Google Shape;105;g1045f5921cb_1_61"/>
          <p:cNvSpPr txBox="1"/>
          <p:nvPr/>
        </p:nvSpPr>
        <p:spPr>
          <a:xfrm>
            <a:off x="9105033" y="5517233"/>
            <a:ext cx="1927600" cy="718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5"/>
              </a:rPr>
              <a:t>Image Link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pic>
        <p:nvPicPr>
          <p:cNvPr id="106" name="Google Shape;106;g1045f5921cb_1_61"/>
          <p:cNvPicPr preferRelativeResize="0"/>
          <p:nvPr/>
        </p:nvPicPr>
        <p:blipFill rotWithShape="1">
          <a:blip r:embed="rId6">
            <a:alphaModFix/>
          </a:blip>
          <a:srcRect b="14784" l="0" r="0" t="0"/>
          <a:stretch/>
        </p:blipFill>
        <p:spPr>
          <a:xfrm>
            <a:off x="1196133" y="2233347"/>
            <a:ext cx="2646800" cy="31049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" name="Google Shape;107;g1045f5921cb_1_61"/>
          <p:cNvPicPr preferRelativeResize="0"/>
          <p:nvPr/>
        </p:nvPicPr>
        <p:blipFill rotWithShape="1">
          <a:blip r:embed="rId7">
            <a:alphaModFix/>
          </a:blip>
          <a:srcRect b="0" l="12983" r="12311" t="0"/>
          <a:stretch/>
        </p:blipFill>
        <p:spPr>
          <a:xfrm>
            <a:off x="4762734" y="2500967"/>
            <a:ext cx="3179767" cy="2839066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" name="Google Shape;108;g1045f5921cb_1_61"/>
          <p:cNvPicPr preferRelativeResize="0"/>
          <p:nvPr/>
        </p:nvPicPr>
        <p:blipFill rotWithShape="1">
          <a:blip r:embed="rId8">
            <a:alphaModFix/>
          </a:blip>
          <a:srcRect b="21937" l="25272" r="0" t="21053"/>
          <a:stretch/>
        </p:blipFill>
        <p:spPr>
          <a:xfrm>
            <a:off x="8266468" y="2545467"/>
            <a:ext cx="3377266" cy="2576534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g1045f5921cb_1_61"/>
          <p:cNvSpPr txBox="1"/>
          <p:nvPr/>
        </p:nvSpPr>
        <p:spPr>
          <a:xfrm>
            <a:off x="1763317" y="1967367"/>
            <a:ext cx="15124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741B47"/>
                </a:solidFill>
                <a:latin typeface="Impact"/>
                <a:ea typeface="Impact"/>
                <a:cs typeface="Impact"/>
                <a:sym typeface="Impact"/>
              </a:rPr>
              <a:t>Under</a:t>
            </a:r>
            <a:endParaRPr sz="1900">
              <a:solidFill>
                <a:srgbClr val="741B47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10" name="Google Shape;110;g1045f5921cb_1_61"/>
          <p:cNvSpPr txBox="1"/>
          <p:nvPr/>
        </p:nvSpPr>
        <p:spPr>
          <a:xfrm>
            <a:off x="5411800" y="2011867"/>
            <a:ext cx="15124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741B47"/>
                </a:solidFill>
                <a:latin typeface="Impact"/>
                <a:ea typeface="Impact"/>
                <a:cs typeface="Impact"/>
                <a:sym typeface="Impact"/>
              </a:rPr>
              <a:t>Inside</a:t>
            </a:r>
            <a:endParaRPr sz="1900">
              <a:solidFill>
                <a:srgbClr val="741B47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11" name="Google Shape;111;g1045f5921cb_1_61"/>
          <p:cNvSpPr txBox="1"/>
          <p:nvPr/>
        </p:nvSpPr>
        <p:spPr>
          <a:xfrm>
            <a:off x="9034767" y="1967367"/>
            <a:ext cx="1512400" cy="5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rgbClr val="741B47"/>
                </a:solidFill>
                <a:latin typeface="Impact"/>
                <a:ea typeface="Impact"/>
                <a:cs typeface="Impact"/>
                <a:sym typeface="Impact"/>
              </a:rPr>
              <a:t>Beside</a:t>
            </a:r>
            <a:endParaRPr sz="1900">
              <a:solidFill>
                <a:srgbClr val="741B47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g1045f5921cb_1_75"/>
          <p:cNvSpPr txBox="1"/>
          <p:nvPr>
            <p:ph type="title"/>
          </p:nvPr>
        </p:nvSpPr>
        <p:spPr>
          <a:xfrm>
            <a:off x="415650" y="1"/>
            <a:ext cx="11360700" cy="10557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Dolphin Poem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117" name="Google Shape;117;g1045f5921cb_1_75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4200">
                <a:solidFill>
                  <a:schemeClr val="dk1"/>
                </a:solidFill>
              </a:rPr>
              <a:t>When you see an </a:t>
            </a:r>
            <a:r>
              <a:rPr lang="en-US" sz="4200">
                <a:solidFill>
                  <a:schemeClr val="dk1"/>
                </a:solidFill>
                <a:highlight>
                  <a:srgbClr val="00FFFF"/>
                </a:highlight>
              </a:rPr>
              <a:t>adjective</a:t>
            </a:r>
            <a:r>
              <a:rPr lang="en-US" sz="4200">
                <a:solidFill>
                  <a:schemeClr val="dk1"/>
                </a:solidFill>
              </a:rPr>
              <a:t>= Snap your fingers</a:t>
            </a:r>
            <a:endParaRPr sz="4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4200">
                <a:solidFill>
                  <a:schemeClr val="dk1"/>
                </a:solidFill>
              </a:rPr>
              <a:t>When you see a </a:t>
            </a:r>
            <a:r>
              <a:rPr lang="en-US" sz="4200">
                <a:solidFill>
                  <a:schemeClr val="dk1"/>
                </a:solidFill>
                <a:highlight>
                  <a:srgbClr val="00FFFF"/>
                </a:highlight>
              </a:rPr>
              <a:t>verb</a:t>
            </a:r>
            <a:r>
              <a:rPr lang="en-US" sz="4200">
                <a:solidFill>
                  <a:schemeClr val="dk1"/>
                </a:solidFill>
              </a:rPr>
              <a:t>= Stomp your feet</a:t>
            </a:r>
            <a:endParaRPr sz="4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4200">
                <a:solidFill>
                  <a:schemeClr val="dk1"/>
                </a:solidFill>
              </a:rPr>
              <a:t>When you see an </a:t>
            </a:r>
            <a:r>
              <a:rPr lang="en-US" sz="4200">
                <a:solidFill>
                  <a:schemeClr val="dk1"/>
                </a:solidFill>
                <a:highlight>
                  <a:srgbClr val="00FFFF"/>
                </a:highlight>
              </a:rPr>
              <a:t>adverb</a:t>
            </a:r>
            <a:r>
              <a:rPr lang="en-US" sz="4200">
                <a:solidFill>
                  <a:schemeClr val="dk1"/>
                </a:solidFill>
              </a:rPr>
              <a:t>= Clap</a:t>
            </a:r>
            <a:endParaRPr sz="4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</a:pPr>
            <a:r>
              <a:rPr lang="en-US" sz="4200">
                <a:solidFill>
                  <a:schemeClr val="dk1"/>
                </a:solidFill>
              </a:rPr>
              <a:t>When you see a </a:t>
            </a:r>
            <a:r>
              <a:rPr lang="en-US" sz="4200">
                <a:solidFill>
                  <a:schemeClr val="dk1"/>
                </a:solidFill>
                <a:highlight>
                  <a:srgbClr val="00FFFF"/>
                </a:highlight>
              </a:rPr>
              <a:t>prepositional phrase</a:t>
            </a:r>
            <a:r>
              <a:rPr lang="en-US" sz="4200">
                <a:solidFill>
                  <a:schemeClr val="dk1"/>
                </a:solidFill>
              </a:rPr>
              <a:t>= stand up or sit down</a:t>
            </a:r>
            <a:endParaRPr sz="4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2019-11-15T18:15:52Z</dcterms:created>
  <dc:creator>Microsoft Office User</dc:creator>
</cp:coreProperties>
</file>