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comments+xml" PartName="/ppt/comments/comment1.xml"/>
  <Override ContentType="application/vnd.openxmlformats-officedocument.presentationml.comments+xml" PartName="/ppt/comments/comment2.xml"/>
  <Override ContentType="application/vnd.openxmlformats-officedocument.presentationml.comments+xml" PartName="/ppt/comments/comment4.xml"/>
  <Override ContentType="application/vnd.openxmlformats-officedocument.presentationml.comments+xml" PartName="/ppt/comments/comment3.xml"/>
  <Override ContentType="application/vnd.openxmlformats-officedocument.presentationml.notesSlide+xml" PartName="/ppt/notesSlides/notesSlide67.xml"/>
  <Override ContentType="application/vnd.openxmlformats-officedocument.presentationml.notesSlide+xml" PartName="/ppt/notesSlides/notesSlide5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76.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68.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77.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73.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69.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80.xml"/>
  <Override ContentType="application/vnd.openxmlformats-officedocument.presentationml.notesSlide+xml" PartName="/ppt/notesSlides/notesSlide61.xml"/>
  <Override ContentType="application/vnd.openxmlformats-officedocument.presentationml.notesSlide+xml" PartName="/ppt/notesSlides/notesSlide74.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58.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75.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62.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70.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63.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72.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60.xml"/>
  <Override ContentType="application/vnd.openxmlformats-officedocument.presentationml.notesSlide+xml" PartName="/ppt/notesSlides/notesSlide38.xml"/>
  <Override ContentType="application/vnd.openxmlformats-officedocument.presentationml.notesSlide+xml" PartName="/ppt/notesSlides/notesSlide64.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65.xml"/>
  <Override ContentType="application/vnd.openxmlformats-officedocument.presentationml.notesSlide+xml" PartName="/ppt/notesSlides/notesSlide78.xml"/>
  <Override ContentType="application/vnd.openxmlformats-officedocument.presentationml.notesSlide+xml" PartName="/ppt/notesSlides/notesSlide79.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71.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66.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78.xml"/>
  <Override ContentType="application/vnd.openxmlformats-officedocument.presentationml.slide+xml" PartName="/ppt/slides/slide35.xml"/>
  <Override ContentType="application/vnd.openxmlformats-officedocument.presentationml.slide+xml" PartName="/ppt/slides/slide60.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69.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77.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68.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71.xml"/>
  <Override ContentType="application/vnd.openxmlformats-officedocument.presentationml.slide+xml" PartName="/ppt/slides/slide41.xml"/>
  <Override ContentType="application/vnd.openxmlformats-officedocument.presentationml.slide+xml" PartName="/ppt/slides/slide67.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66.xml"/>
  <Override ContentType="application/vnd.openxmlformats-officedocument.presentationml.slide+xml" PartName="/ppt/slides/slide79.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7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7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65.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72.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64.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59.xml"/>
  <Override ContentType="application/vnd.openxmlformats-officedocument.presentationml.slide+xml" PartName="/ppt/slides/slide32.xml"/>
  <Override ContentType="application/vnd.openxmlformats-officedocument.presentationml.slide+xml" PartName="/ppt/slides/slide62.xml"/>
  <Override ContentType="application/vnd.openxmlformats-officedocument.presentationml.slide+xml" PartName="/ppt/slides/slide75.xml"/>
  <Override ContentType="application/vnd.openxmlformats-officedocument.presentationml.slide+xml" PartName="/ppt/slides/slide76.xml"/>
  <Override ContentType="application/vnd.openxmlformats-officedocument.presentationml.slide+xml" PartName="/ppt/slides/slide1.xml"/>
  <Override ContentType="application/vnd.openxmlformats-officedocument.presentationml.slide+xml" PartName="/ppt/slides/slide58.xml"/>
  <Override ContentType="application/vnd.openxmlformats-officedocument.presentationml.slide+xml" PartName="/ppt/slides/slide63.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80.xml"/>
  <Override ContentType="application/vnd.openxmlformats-officedocument.presentationml.slide+xml" PartName="/ppt/slides/slide15.xml"/>
  <Override ContentType="application/vnd.openxmlformats-officedocument.presentationml.slide+xml" PartName="/ppt/slides/slide61.xml"/>
  <Override ContentType="application/vnd.openxmlformats-officedocument.presentationml.slide+xml" PartName="/ppt/slides/slide31.xml"/>
  <Override ContentType="application/vnd.openxmlformats-officedocument.presentationml.slide+xml" PartName="/ppt/slides/slide74.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commentAuthors+xml" PartName="/ppt/commentAuthors.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5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17" r:id="rId68"/>
    <p:sldId id="318" r:id="rId69"/>
    <p:sldId id="319" r:id="rId70"/>
    <p:sldId id="320" r:id="rId71"/>
    <p:sldId id="321" r:id="rId72"/>
    <p:sldId id="322" r:id="rId73"/>
    <p:sldId id="323" r:id="rId74"/>
    <p:sldId id="324" r:id="rId75"/>
    <p:sldId id="325" r:id="rId76"/>
    <p:sldId id="326" r:id="rId77"/>
    <p:sldId id="327" r:id="rId78"/>
    <p:sldId id="328" r:id="rId79"/>
    <p:sldId id="329" r:id="rId80"/>
    <p:sldId id="330" r:id="rId81"/>
    <p:sldId id="331" r:id="rId82"/>
    <p:sldId id="332" r:id="rId83"/>
    <p:sldId id="333" r:id="rId84"/>
    <p:sldId id="334" r:id="rId85"/>
    <p:sldId id="335" r:id="rId86"/>
  </p:sldIdLst>
  <p:sldSz cy="6858000" cx="12192000"/>
  <p:notesSz cx="6858000" cy="9144000"/>
  <p:embeddedFontLst>
    <p:embeddedFont>
      <p:font typeface="Helvetica Neue"/>
      <p:regular r:id="rId87"/>
      <p:bold r:id="rId88"/>
      <p:italic r:id="rId89"/>
      <p:boldItalic r:id="rId90"/>
    </p:embeddedFont>
    <p:embeddedFont>
      <p:font typeface="Rambla"/>
      <p:regular r:id="rId91"/>
      <p:bold r:id="rId92"/>
      <p:italic r:id="rId93"/>
      <p:boldItalic r:id="rId94"/>
    </p:embeddedFont>
    <p:embeddedFont>
      <p:font typeface="Century Gothic"/>
      <p:regular r:id="rId95"/>
      <p:bold r:id="rId96"/>
      <p:italic r:id="rId97"/>
      <p:boldItalic r:id="rId98"/>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http://customooxmlschemas.google.com/">
      <go:slidesCustomData xmlns:go="http://customooxmlschemas.google.com/" r:id="rId99" roundtripDataSignature="AMtx7mhk3GywZ2RB84V9yaMQluFNW9g75Q=="/>
    </p:ext>
  </p:extLst>
</p:presentation>
</file>

<file path=ppt/commentAuthors.xml><?xml version="1.0" encoding="utf-8"?>
<p:cmAuthor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Author clrIdx="0" id="0" initials="" lastIdx="4" name="Chelsea Cochrane"/>
  <p:cmAuthor clrIdx="1" id="1" initials="" lastIdx="4" name="Pauline Crooks"/>
</p:cmAuthorLst>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42" Type="http://schemas.openxmlformats.org/officeDocument/2006/relationships/slide" Target="slides/slide36.xml"/><Relationship Id="rId41" Type="http://schemas.openxmlformats.org/officeDocument/2006/relationships/slide" Target="slides/slide35.xml"/><Relationship Id="rId44" Type="http://schemas.openxmlformats.org/officeDocument/2006/relationships/slide" Target="slides/slide38.xml"/><Relationship Id="rId43" Type="http://schemas.openxmlformats.org/officeDocument/2006/relationships/slide" Target="slides/slide37.xml"/><Relationship Id="rId46" Type="http://schemas.openxmlformats.org/officeDocument/2006/relationships/slide" Target="slides/slide40.xml"/><Relationship Id="rId45" Type="http://schemas.openxmlformats.org/officeDocument/2006/relationships/slide" Target="slides/slide39.xml"/><Relationship Id="rId48" Type="http://schemas.openxmlformats.org/officeDocument/2006/relationships/slide" Target="slides/slide42.xml"/><Relationship Id="rId47" Type="http://schemas.openxmlformats.org/officeDocument/2006/relationships/slide" Target="slides/slide41.xml"/><Relationship Id="rId49" Type="http://schemas.openxmlformats.org/officeDocument/2006/relationships/slide" Target="slides/slide43.xml"/><Relationship Id="rId31" Type="http://schemas.openxmlformats.org/officeDocument/2006/relationships/slide" Target="slides/slide25.xml"/><Relationship Id="rId30" Type="http://schemas.openxmlformats.org/officeDocument/2006/relationships/slide" Target="slides/slide24.xml"/><Relationship Id="rId33" Type="http://schemas.openxmlformats.org/officeDocument/2006/relationships/slide" Target="slides/slide27.xml"/><Relationship Id="rId32" Type="http://schemas.openxmlformats.org/officeDocument/2006/relationships/slide" Target="slides/slide26.xml"/><Relationship Id="rId35" Type="http://schemas.openxmlformats.org/officeDocument/2006/relationships/slide" Target="slides/slide29.xml"/><Relationship Id="rId34" Type="http://schemas.openxmlformats.org/officeDocument/2006/relationships/slide" Target="slides/slide28.xml"/><Relationship Id="rId37" Type="http://schemas.openxmlformats.org/officeDocument/2006/relationships/slide" Target="slides/slide31.xml"/><Relationship Id="rId36" Type="http://schemas.openxmlformats.org/officeDocument/2006/relationships/slide" Target="slides/slide30.xml"/><Relationship Id="rId39" Type="http://schemas.openxmlformats.org/officeDocument/2006/relationships/slide" Target="slides/slide33.xml"/><Relationship Id="rId38" Type="http://schemas.openxmlformats.org/officeDocument/2006/relationships/slide" Target="slides/slide32.xml"/><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29" Type="http://schemas.openxmlformats.org/officeDocument/2006/relationships/slide" Target="slides/slide23.xml"/><Relationship Id="rId95" Type="http://schemas.openxmlformats.org/officeDocument/2006/relationships/font" Target="fonts/CenturyGothic-regular.fntdata"/><Relationship Id="rId94" Type="http://schemas.openxmlformats.org/officeDocument/2006/relationships/font" Target="fonts/Rambla-boldItalic.fntdata"/><Relationship Id="rId97" Type="http://schemas.openxmlformats.org/officeDocument/2006/relationships/font" Target="fonts/CenturyGothic-italic.fntdata"/><Relationship Id="rId96" Type="http://schemas.openxmlformats.org/officeDocument/2006/relationships/font" Target="fonts/CenturyGothic-bold.fntdata"/><Relationship Id="rId11" Type="http://schemas.openxmlformats.org/officeDocument/2006/relationships/slide" Target="slides/slide5.xml"/><Relationship Id="rId99" Type="http://customschemas.google.com/relationships/presentationmetadata" Target="metadata"/><Relationship Id="rId10" Type="http://schemas.openxmlformats.org/officeDocument/2006/relationships/slide" Target="slides/slide4.xml"/><Relationship Id="rId98" Type="http://schemas.openxmlformats.org/officeDocument/2006/relationships/font" Target="fonts/CenturyGothic-boldItalic.fntdata"/><Relationship Id="rId13" Type="http://schemas.openxmlformats.org/officeDocument/2006/relationships/slide" Target="slides/slide7.xml"/><Relationship Id="rId12" Type="http://schemas.openxmlformats.org/officeDocument/2006/relationships/slide" Target="slides/slide6.xml"/><Relationship Id="rId91" Type="http://schemas.openxmlformats.org/officeDocument/2006/relationships/font" Target="fonts/Rambla-regular.fntdata"/><Relationship Id="rId90" Type="http://schemas.openxmlformats.org/officeDocument/2006/relationships/font" Target="fonts/HelveticaNeue-boldItalic.fntdata"/><Relationship Id="rId93" Type="http://schemas.openxmlformats.org/officeDocument/2006/relationships/font" Target="fonts/Rambla-italic.fntdata"/><Relationship Id="rId92" Type="http://schemas.openxmlformats.org/officeDocument/2006/relationships/font" Target="fonts/Rambla-bold.fntdata"/><Relationship Id="rId15" Type="http://schemas.openxmlformats.org/officeDocument/2006/relationships/slide" Target="slides/slide9.xml"/><Relationship Id="rId14" Type="http://schemas.openxmlformats.org/officeDocument/2006/relationships/slide" Target="slides/slide8.xml"/><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 Id="rId84" Type="http://schemas.openxmlformats.org/officeDocument/2006/relationships/slide" Target="slides/slide78.xml"/><Relationship Id="rId83" Type="http://schemas.openxmlformats.org/officeDocument/2006/relationships/slide" Target="slides/slide77.xml"/><Relationship Id="rId86" Type="http://schemas.openxmlformats.org/officeDocument/2006/relationships/slide" Target="slides/slide80.xml"/><Relationship Id="rId85" Type="http://schemas.openxmlformats.org/officeDocument/2006/relationships/slide" Target="slides/slide79.xml"/><Relationship Id="rId88" Type="http://schemas.openxmlformats.org/officeDocument/2006/relationships/font" Target="fonts/HelveticaNeue-bold.fntdata"/><Relationship Id="rId87" Type="http://schemas.openxmlformats.org/officeDocument/2006/relationships/font" Target="fonts/HelveticaNeue-regular.fntdata"/><Relationship Id="rId89" Type="http://schemas.openxmlformats.org/officeDocument/2006/relationships/font" Target="fonts/HelveticaNeue-italic.fntdata"/><Relationship Id="rId80" Type="http://schemas.openxmlformats.org/officeDocument/2006/relationships/slide" Target="slides/slide74.xml"/><Relationship Id="rId82" Type="http://schemas.openxmlformats.org/officeDocument/2006/relationships/slide" Target="slides/slide76.xml"/><Relationship Id="rId81" Type="http://schemas.openxmlformats.org/officeDocument/2006/relationships/slide" Target="slides/slide75.xml"/><Relationship Id="rId1" Type="http://schemas.openxmlformats.org/officeDocument/2006/relationships/theme" Target="theme/theme3.xml"/><Relationship Id="rId2" Type="http://schemas.openxmlformats.org/officeDocument/2006/relationships/presProps" Target="presProps.xml"/><Relationship Id="rId3"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3.xml"/><Relationship Id="rId5" Type="http://schemas.openxmlformats.org/officeDocument/2006/relationships/slideMaster" Target="slideMasters/slideMaster2.xml"/><Relationship Id="rId6" Type="http://schemas.openxmlformats.org/officeDocument/2006/relationships/notesMaster" Target="notesMasters/notesMaster1.xml"/><Relationship Id="rId7" Type="http://schemas.openxmlformats.org/officeDocument/2006/relationships/slide" Target="slides/slide1.xml"/><Relationship Id="rId8" Type="http://schemas.openxmlformats.org/officeDocument/2006/relationships/slide" Target="slides/slide2.xml"/><Relationship Id="rId73" Type="http://schemas.openxmlformats.org/officeDocument/2006/relationships/slide" Target="slides/slide67.xml"/><Relationship Id="rId72" Type="http://schemas.openxmlformats.org/officeDocument/2006/relationships/slide" Target="slides/slide66.xml"/><Relationship Id="rId75" Type="http://schemas.openxmlformats.org/officeDocument/2006/relationships/slide" Target="slides/slide69.xml"/><Relationship Id="rId74" Type="http://schemas.openxmlformats.org/officeDocument/2006/relationships/slide" Target="slides/slide68.xml"/><Relationship Id="rId77" Type="http://schemas.openxmlformats.org/officeDocument/2006/relationships/slide" Target="slides/slide71.xml"/><Relationship Id="rId76" Type="http://schemas.openxmlformats.org/officeDocument/2006/relationships/slide" Target="slides/slide70.xml"/><Relationship Id="rId79" Type="http://schemas.openxmlformats.org/officeDocument/2006/relationships/slide" Target="slides/slide73.xml"/><Relationship Id="rId78" Type="http://schemas.openxmlformats.org/officeDocument/2006/relationships/slide" Target="slides/slide72.xml"/><Relationship Id="rId71" Type="http://schemas.openxmlformats.org/officeDocument/2006/relationships/slide" Target="slides/slide65.xml"/><Relationship Id="rId70" Type="http://schemas.openxmlformats.org/officeDocument/2006/relationships/slide" Target="slides/slide64.xml"/><Relationship Id="rId62" Type="http://schemas.openxmlformats.org/officeDocument/2006/relationships/slide" Target="slides/slide56.xml"/><Relationship Id="rId61" Type="http://schemas.openxmlformats.org/officeDocument/2006/relationships/slide" Target="slides/slide55.xml"/><Relationship Id="rId64" Type="http://schemas.openxmlformats.org/officeDocument/2006/relationships/slide" Target="slides/slide58.xml"/><Relationship Id="rId63" Type="http://schemas.openxmlformats.org/officeDocument/2006/relationships/slide" Target="slides/slide57.xml"/><Relationship Id="rId66" Type="http://schemas.openxmlformats.org/officeDocument/2006/relationships/slide" Target="slides/slide60.xml"/><Relationship Id="rId65" Type="http://schemas.openxmlformats.org/officeDocument/2006/relationships/slide" Target="slides/slide59.xml"/><Relationship Id="rId68" Type="http://schemas.openxmlformats.org/officeDocument/2006/relationships/slide" Target="slides/slide62.xml"/><Relationship Id="rId67" Type="http://schemas.openxmlformats.org/officeDocument/2006/relationships/slide" Target="slides/slide61.xml"/><Relationship Id="rId60" Type="http://schemas.openxmlformats.org/officeDocument/2006/relationships/slide" Target="slides/slide54.xml"/><Relationship Id="rId69" Type="http://schemas.openxmlformats.org/officeDocument/2006/relationships/slide" Target="slides/slide63.xml"/><Relationship Id="rId51" Type="http://schemas.openxmlformats.org/officeDocument/2006/relationships/slide" Target="slides/slide45.xml"/><Relationship Id="rId50" Type="http://schemas.openxmlformats.org/officeDocument/2006/relationships/slide" Target="slides/slide44.xml"/><Relationship Id="rId53" Type="http://schemas.openxmlformats.org/officeDocument/2006/relationships/slide" Target="slides/slide47.xml"/><Relationship Id="rId52" Type="http://schemas.openxmlformats.org/officeDocument/2006/relationships/slide" Target="slides/slide46.xml"/><Relationship Id="rId55" Type="http://schemas.openxmlformats.org/officeDocument/2006/relationships/slide" Target="slides/slide49.xml"/><Relationship Id="rId54" Type="http://schemas.openxmlformats.org/officeDocument/2006/relationships/slide" Target="slides/slide48.xml"/><Relationship Id="rId57" Type="http://schemas.openxmlformats.org/officeDocument/2006/relationships/slide" Target="slides/slide51.xml"/><Relationship Id="rId56" Type="http://schemas.openxmlformats.org/officeDocument/2006/relationships/slide" Target="slides/slide50.xml"/><Relationship Id="rId59" Type="http://schemas.openxmlformats.org/officeDocument/2006/relationships/slide" Target="slides/slide53.xml"/><Relationship Id="rId58" Type="http://schemas.openxmlformats.org/officeDocument/2006/relationships/slide" Target="slides/slide52.xml"/></Relationships>
</file>

<file path=ppt/comments/comment1.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1" dt="2021-12-15T00:02:16.826">
    <p:pos x="127" y="2373"/>
    <p:text>not sure how these need to be addressed with thinking about alt text - they are not images so alt text does not come up as an option...</p:text>
    <p:extLst>
      <p:ext uri="{C676402C-5697-4E1C-873F-D02D1690AC5C}">
        <p15:threadingInfo timeZoneBias="0"/>
      </p:ext>
      <p:ext uri="http://customooxmlschemas.google.com/">
        <go:slidesCustomData xmlns:go="http://customooxmlschemas.google.com/" commentPostId="AAAATGWNaPc"/>
      </p:ext>
    </p:extLst>
  </p:cm>
  <p:cm authorId="1" idx="1" dt="2021-12-15T00:02:16.826">
    <p:pos x="127" y="2373"/>
    <p:text>Let me think about this one.</p:text>
    <p:extLst>
      <p:ext uri="{C676402C-5697-4E1C-873F-D02D1690AC5C}">
        <p15:threadingInfo timeZoneBias="0">
          <p15:parentCm authorId="0" idx="1"/>
        </p15:threadingInfo>
      </p:ext>
      <p:ext uri="http://customooxmlschemas.google.com/">
        <go:slidesCustomData xmlns:go="http://customooxmlschemas.google.com/" commentPostId="AAAATGUgWsI"/>
      </p:ext>
    </p:extLst>
  </p:cm>
</p:cmLst>
</file>

<file path=ppt/comments/comment2.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2" dt="2021-12-15T00:02:31.549">
    <p:pos x="1069" y="1982"/>
    <p:text>not sure how these need to be addressed with thinking about alt text - they are not images so alt text does not come up as an option...
I think the users accessibility supports may pick them up???</p:text>
    <p:extLst>
      <p:ext uri="{C676402C-5697-4E1C-873F-D02D1690AC5C}">
        <p15:threadingInfo timeZoneBias="0"/>
      </p:ext>
      <p:ext uri="http://customooxmlschemas.google.com/">
        <go:slidesCustomData xmlns:go="http://customooxmlschemas.google.com/" commentPostId="AAAATGWNaPg"/>
      </p:ext>
    </p:extLst>
  </p:cm>
  <p:cm authorId="1" idx="2" dt="2021-12-15T00:02:31.549">
    <p:pos x="1069" y="1982"/>
    <p:text>great!</p:text>
    <p:extLst>
      <p:ext uri="{C676402C-5697-4E1C-873F-D02D1690AC5C}">
        <p15:threadingInfo timeZoneBias="0">
          <p15:parentCm authorId="0" idx="2"/>
        </p15:threadingInfo>
      </p:ext>
      <p:ext uri="http://customooxmlschemas.google.com/">
        <go:slidesCustomData xmlns:go="http://customooxmlschemas.google.com/" commentPostId="AAAATGUgWsM"/>
      </p:ext>
    </p:extLst>
  </p:cm>
</p:cmLst>
</file>

<file path=ppt/comments/comment3.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3" dt="2021-12-15T00:04:19.592">
    <p:pos x="1177" y="964"/>
    <p:text>this whole thing is interested as an image - not sure how to address for alt text</p:text>
    <p:extLst>
      <p:ext uri="{C676402C-5697-4E1C-873F-D02D1690AC5C}">
        <p15:threadingInfo timeZoneBias="0"/>
      </p:ext>
      <p:ext uri="http://customooxmlschemas.google.com/">
        <go:slidesCustomData xmlns:go="http://customooxmlschemas.google.com/" commentPostId="AAAATGWNaQQ"/>
      </p:ext>
    </p:extLst>
  </p:cm>
  <p:cm authorId="1" idx="3" dt="2021-12-15T00:03:35.010">
    <p:pos x="1177" y="964"/>
    <p:text>good question</p:text>
    <p:extLst>
      <p:ext uri="{C676402C-5697-4E1C-873F-D02D1690AC5C}">
        <p15:threadingInfo timeZoneBias="0">
          <p15:parentCm authorId="0" idx="3"/>
        </p15:threadingInfo>
      </p:ext>
      <p:ext uri="http://customooxmlschemas.google.com/">
        <go:slidesCustomData xmlns:go="http://customooxmlschemas.google.com/" commentPostId="AAAATGdTzGk"/>
      </p:ext>
    </p:extLst>
  </p:cm>
  <p:cm authorId="1" idx="4" dt="2021-12-15T00:04:19.592">
    <p:pos x="1177" y="964"/>
    <p:text>I wonder if I did that when I created this version of the slide deck with the branding?</p:text>
    <p:extLst>
      <p:ext uri="{C676402C-5697-4E1C-873F-D02D1690AC5C}">
        <p15:threadingInfo timeZoneBias="0">
          <p15:parentCm authorId="0" idx="3"/>
        </p15:threadingInfo>
      </p:ext>
      <p:ext uri="http://customooxmlschemas.google.com/">
        <go:slidesCustomData xmlns:go="http://customooxmlschemas.google.com/" commentPostId="AAAATGdTzGo"/>
      </p:ext>
    </p:extLst>
  </p:cm>
</p:cmLst>
</file>

<file path=ppt/comments/comment4.xml><?xml version="1.0" encoding="utf-8"?>
<p:cmLs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m authorId="0" idx="4" dt="2021-12-14T23:35:44.504">
    <p:pos x="4737" y="2853"/>
    <p:text>same comment about not being sure how to reference these for alt text - they were created using the insert shape feature in google slides</p:text>
    <p:extLst>
      <p:ext uri="{C676402C-5697-4E1C-873F-D02D1690AC5C}">
        <p15:threadingInfo timeZoneBias="0"/>
      </p:ext>
      <p:ext uri="http://customooxmlschemas.google.com/">
        <go:slidesCustomData xmlns:go="http://customooxmlschemas.google.com/" commentPostId="AAAATGUgWrg"/>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7" name="Shape 127"/>
        <p:cNvGrpSpPr/>
        <p:nvPr/>
      </p:nvGrpSpPr>
      <p:grpSpPr>
        <a:xfrm>
          <a:off x="0" y="0"/>
          <a:ext cx="0" cy="0"/>
          <a:chOff x="0" y="0"/>
          <a:chExt cx="0" cy="0"/>
        </a:xfrm>
      </p:grpSpPr>
      <p:sp>
        <p:nvSpPr>
          <p:cNvPr id="128" name="Google Shape;128;g107944ab852_1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a:p>
        </p:txBody>
      </p:sp>
      <p:sp>
        <p:nvSpPr>
          <p:cNvPr id="129" name="Google Shape;129;g107944ab852_1_86: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3" name="Shape 193"/>
        <p:cNvGrpSpPr/>
        <p:nvPr/>
      </p:nvGrpSpPr>
      <p:grpSpPr>
        <a:xfrm>
          <a:off x="0" y="0"/>
          <a:ext cx="0" cy="0"/>
          <a:chOff x="0" y="0"/>
          <a:chExt cx="0" cy="0"/>
        </a:xfrm>
      </p:grpSpPr>
      <p:sp>
        <p:nvSpPr>
          <p:cNvPr id="194" name="Google Shape;194;g105659012f5_1_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5" name="Google Shape;195;g105659012f5_1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9" name="Shape 199"/>
        <p:cNvGrpSpPr/>
        <p:nvPr/>
      </p:nvGrpSpPr>
      <p:grpSpPr>
        <a:xfrm>
          <a:off x="0" y="0"/>
          <a:ext cx="0" cy="0"/>
          <a:chOff x="0" y="0"/>
          <a:chExt cx="0" cy="0"/>
        </a:xfrm>
      </p:grpSpPr>
      <p:sp>
        <p:nvSpPr>
          <p:cNvPr id="200" name="Google Shape;200;g105659012f5_1_5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1" name="Google Shape;201;g105659012f5_1_5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5" name="Shape 205"/>
        <p:cNvGrpSpPr/>
        <p:nvPr/>
      </p:nvGrpSpPr>
      <p:grpSpPr>
        <a:xfrm>
          <a:off x="0" y="0"/>
          <a:ext cx="0" cy="0"/>
          <a:chOff x="0" y="0"/>
          <a:chExt cx="0" cy="0"/>
        </a:xfrm>
      </p:grpSpPr>
      <p:sp>
        <p:nvSpPr>
          <p:cNvPr id="206" name="Google Shape;206;g105659012f5_1_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07" name="Google Shape;207;g105659012f5_1_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g105659012f5_1_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0" name="Google Shape;230;g105659012f5_1_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4" name="Shape 234"/>
        <p:cNvGrpSpPr/>
        <p:nvPr/>
      </p:nvGrpSpPr>
      <p:grpSpPr>
        <a:xfrm>
          <a:off x="0" y="0"/>
          <a:ext cx="0" cy="0"/>
          <a:chOff x="0" y="0"/>
          <a:chExt cx="0" cy="0"/>
        </a:xfrm>
      </p:grpSpPr>
      <p:sp>
        <p:nvSpPr>
          <p:cNvPr id="235" name="Google Shape;235;g105659012f5_1_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6" name="Google Shape;236;g105659012f5_1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g105659012f5_1_10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3" name="Google Shape;243;g105659012f5_1_10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7" name="Shape 247"/>
        <p:cNvGrpSpPr/>
        <p:nvPr/>
      </p:nvGrpSpPr>
      <p:grpSpPr>
        <a:xfrm>
          <a:off x="0" y="0"/>
          <a:ext cx="0" cy="0"/>
          <a:chOff x="0" y="0"/>
          <a:chExt cx="0" cy="0"/>
        </a:xfrm>
      </p:grpSpPr>
      <p:sp>
        <p:nvSpPr>
          <p:cNvPr id="248" name="Google Shape;248;g105659012f5_1_10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9" name="Google Shape;249;g105659012f5_1_10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g105659012f5_1_1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5" name="Google Shape;255;g105659012f5_1_1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0" name="Shape 260"/>
        <p:cNvGrpSpPr/>
        <p:nvPr/>
      </p:nvGrpSpPr>
      <p:grpSpPr>
        <a:xfrm>
          <a:off x="0" y="0"/>
          <a:ext cx="0" cy="0"/>
          <a:chOff x="0" y="0"/>
          <a:chExt cx="0" cy="0"/>
        </a:xfrm>
      </p:grpSpPr>
      <p:sp>
        <p:nvSpPr>
          <p:cNvPr id="261" name="Google Shape;261;g105659012f5_1_1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2" name="Google Shape;262;g105659012f5_1_1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7" name="Shape 267"/>
        <p:cNvGrpSpPr/>
        <p:nvPr/>
      </p:nvGrpSpPr>
      <p:grpSpPr>
        <a:xfrm>
          <a:off x="0" y="0"/>
          <a:ext cx="0" cy="0"/>
          <a:chOff x="0" y="0"/>
          <a:chExt cx="0" cy="0"/>
        </a:xfrm>
      </p:grpSpPr>
      <p:sp>
        <p:nvSpPr>
          <p:cNvPr id="268" name="Google Shape;268;g105659012f5_1_1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69" name="Google Shape;269;g105659012f5_1_1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1" name="Shape 131"/>
        <p:cNvGrpSpPr/>
        <p:nvPr/>
      </p:nvGrpSpPr>
      <p:grpSpPr>
        <a:xfrm>
          <a:off x="0" y="0"/>
          <a:ext cx="0" cy="0"/>
          <a:chOff x="0" y="0"/>
          <a:chExt cx="0" cy="0"/>
        </a:xfrm>
      </p:grpSpPr>
      <p:sp>
        <p:nvSpPr>
          <p:cNvPr id="132" name="Google Shape;132;g105659012f5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3" name="Google Shape;133;g105659012f5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105659012f5_1_1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105659012f5_1_1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g105659012f5_1_1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2" name="Google Shape;282;g105659012f5_1_1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105659012f5_1_1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105659012f5_1_1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6" name="Shape 296"/>
        <p:cNvGrpSpPr/>
        <p:nvPr/>
      </p:nvGrpSpPr>
      <p:grpSpPr>
        <a:xfrm>
          <a:off x="0" y="0"/>
          <a:ext cx="0" cy="0"/>
          <a:chOff x="0" y="0"/>
          <a:chExt cx="0" cy="0"/>
        </a:xfrm>
      </p:grpSpPr>
      <p:sp>
        <p:nvSpPr>
          <p:cNvPr id="297" name="Google Shape;297;g105659012f5_1_1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8" name="Google Shape;298;g105659012f5_1_1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2" name="Shape 302"/>
        <p:cNvGrpSpPr/>
        <p:nvPr/>
      </p:nvGrpSpPr>
      <p:grpSpPr>
        <a:xfrm>
          <a:off x="0" y="0"/>
          <a:ext cx="0" cy="0"/>
          <a:chOff x="0" y="0"/>
          <a:chExt cx="0" cy="0"/>
        </a:xfrm>
      </p:grpSpPr>
      <p:sp>
        <p:nvSpPr>
          <p:cNvPr id="303" name="Google Shape;303;g105659012f5_1_1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4" name="Google Shape;304;g105659012f5_1_1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g105659012f5_1_15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3" name="Google Shape;313;g105659012f5_1_15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rPr>
              <a:t>Refer back to the image on slide 22 and determine what subjects are in the foreground, middleground, and background.</a:t>
            </a:r>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05659012f5_1_16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7" name="Google Shape;327;g105659012f5_1_16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0" name="Shape 350"/>
        <p:cNvGrpSpPr/>
        <p:nvPr/>
      </p:nvGrpSpPr>
      <p:grpSpPr>
        <a:xfrm>
          <a:off x="0" y="0"/>
          <a:ext cx="0" cy="0"/>
          <a:chOff x="0" y="0"/>
          <a:chExt cx="0" cy="0"/>
        </a:xfrm>
      </p:grpSpPr>
      <p:sp>
        <p:nvSpPr>
          <p:cNvPr id="351" name="Google Shape;351;g105659012f5_1_1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2" name="Google Shape;352;g105659012f5_1_1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105659012f5_1_20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105659012f5_1_2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105659012f5_1_2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105659012f5_1_2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6" name="Shape 136"/>
        <p:cNvGrpSpPr/>
        <p:nvPr/>
      </p:nvGrpSpPr>
      <p:grpSpPr>
        <a:xfrm>
          <a:off x="0" y="0"/>
          <a:ext cx="0" cy="0"/>
          <a:chOff x="0" y="0"/>
          <a:chExt cx="0" cy="0"/>
        </a:xfrm>
      </p:grpSpPr>
      <p:sp>
        <p:nvSpPr>
          <p:cNvPr id="137" name="Google Shape;137;g105659012f5_1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38" name="Google Shape;138;g105659012f5_1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105659012f5_1_2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3" name="Google Shape;373;g105659012f5_1_2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8" name="Shape 378"/>
        <p:cNvGrpSpPr/>
        <p:nvPr/>
      </p:nvGrpSpPr>
      <p:grpSpPr>
        <a:xfrm>
          <a:off x="0" y="0"/>
          <a:ext cx="0" cy="0"/>
          <a:chOff x="0" y="0"/>
          <a:chExt cx="0" cy="0"/>
        </a:xfrm>
      </p:grpSpPr>
      <p:sp>
        <p:nvSpPr>
          <p:cNvPr id="379" name="Google Shape;379;g105659012f5_1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0" name="Google Shape;380;g105659012f5_1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05659012f5_1_2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89" name="Google Shape;389;g105659012f5_1_2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6" name="Shape 396"/>
        <p:cNvGrpSpPr/>
        <p:nvPr/>
      </p:nvGrpSpPr>
      <p:grpSpPr>
        <a:xfrm>
          <a:off x="0" y="0"/>
          <a:ext cx="0" cy="0"/>
          <a:chOff x="0" y="0"/>
          <a:chExt cx="0" cy="0"/>
        </a:xfrm>
      </p:grpSpPr>
      <p:sp>
        <p:nvSpPr>
          <p:cNvPr id="397" name="Google Shape;397;g105877a7077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98" name="Google Shape;398;g105877a707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rPr>
              <a:t>This activity is included as an optional activity and is referenced in the Teacher Notes section of the Module.</a:t>
            </a: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1" name="Shape 401"/>
        <p:cNvGrpSpPr/>
        <p:nvPr/>
      </p:nvGrpSpPr>
      <p:grpSpPr>
        <a:xfrm>
          <a:off x="0" y="0"/>
          <a:ext cx="0" cy="0"/>
          <a:chOff x="0" y="0"/>
          <a:chExt cx="0" cy="0"/>
        </a:xfrm>
      </p:grpSpPr>
      <p:sp>
        <p:nvSpPr>
          <p:cNvPr id="402" name="Google Shape;402;g105659012f5_1_2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3" name="Google Shape;403;g105659012f5_1_2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7" name="Shape 407"/>
        <p:cNvGrpSpPr/>
        <p:nvPr/>
      </p:nvGrpSpPr>
      <p:grpSpPr>
        <a:xfrm>
          <a:off x="0" y="0"/>
          <a:ext cx="0" cy="0"/>
          <a:chOff x="0" y="0"/>
          <a:chExt cx="0" cy="0"/>
        </a:xfrm>
      </p:grpSpPr>
      <p:sp>
        <p:nvSpPr>
          <p:cNvPr id="408" name="Google Shape;408;g105659012f5_1_22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9" name="Google Shape;409;g105659012f5_1_22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3" name="Shape 413"/>
        <p:cNvGrpSpPr/>
        <p:nvPr/>
      </p:nvGrpSpPr>
      <p:grpSpPr>
        <a:xfrm>
          <a:off x="0" y="0"/>
          <a:ext cx="0" cy="0"/>
          <a:chOff x="0" y="0"/>
          <a:chExt cx="0" cy="0"/>
        </a:xfrm>
      </p:grpSpPr>
      <p:sp>
        <p:nvSpPr>
          <p:cNvPr id="414" name="Google Shape;414;g105659012f5_1_23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5" name="Google Shape;415;g105659012f5_1_23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g105659012f5_1_24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1" name="Google Shape;421;g105659012f5_1_24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5" name="Shape 425"/>
        <p:cNvGrpSpPr/>
        <p:nvPr/>
      </p:nvGrpSpPr>
      <p:grpSpPr>
        <a:xfrm>
          <a:off x="0" y="0"/>
          <a:ext cx="0" cy="0"/>
          <a:chOff x="0" y="0"/>
          <a:chExt cx="0" cy="0"/>
        </a:xfrm>
      </p:grpSpPr>
      <p:sp>
        <p:nvSpPr>
          <p:cNvPr id="426" name="Google Shape;426;g105659012f5_1_2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7" name="Google Shape;427;g105659012f5_1_2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1" name="Shape 431"/>
        <p:cNvGrpSpPr/>
        <p:nvPr/>
      </p:nvGrpSpPr>
      <p:grpSpPr>
        <a:xfrm>
          <a:off x="0" y="0"/>
          <a:ext cx="0" cy="0"/>
          <a:chOff x="0" y="0"/>
          <a:chExt cx="0" cy="0"/>
        </a:xfrm>
      </p:grpSpPr>
      <p:sp>
        <p:nvSpPr>
          <p:cNvPr id="432" name="Google Shape;432;g105659012f5_1_2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33" name="Google Shape;433;g105659012f5_1_2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2" name="Shape 142"/>
        <p:cNvGrpSpPr/>
        <p:nvPr/>
      </p:nvGrpSpPr>
      <p:grpSpPr>
        <a:xfrm>
          <a:off x="0" y="0"/>
          <a:ext cx="0" cy="0"/>
          <a:chOff x="0" y="0"/>
          <a:chExt cx="0" cy="0"/>
        </a:xfrm>
      </p:grpSpPr>
      <p:sp>
        <p:nvSpPr>
          <p:cNvPr id="143" name="Google Shape;143;g105659012f5_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44" name="Google Shape;144;g105659012f5_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105659012f5_1_25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105659012f5_1_25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5" name="Shape 445"/>
        <p:cNvGrpSpPr/>
        <p:nvPr/>
      </p:nvGrpSpPr>
      <p:grpSpPr>
        <a:xfrm>
          <a:off x="0" y="0"/>
          <a:ext cx="0" cy="0"/>
          <a:chOff x="0" y="0"/>
          <a:chExt cx="0" cy="0"/>
        </a:xfrm>
      </p:grpSpPr>
      <p:sp>
        <p:nvSpPr>
          <p:cNvPr id="446" name="Google Shape;446;g105659012f5_1_26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7" name="Google Shape;447;g105659012f5_1_2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7" name="Shape 457"/>
        <p:cNvGrpSpPr/>
        <p:nvPr/>
      </p:nvGrpSpPr>
      <p:grpSpPr>
        <a:xfrm>
          <a:off x="0" y="0"/>
          <a:ext cx="0" cy="0"/>
          <a:chOff x="0" y="0"/>
          <a:chExt cx="0" cy="0"/>
        </a:xfrm>
      </p:grpSpPr>
      <p:sp>
        <p:nvSpPr>
          <p:cNvPr id="458" name="Google Shape;458;g105659012f5_1_27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9" name="Google Shape;459;g105659012f5_1_27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3" name="Shape 463"/>
        <p:cNvGrpSpPr/>
        <p:nvPr/>
      </p:nvGrpSpPr>
      <p:grpSpPr>
        <a:xfrm>
          <a:off x="0" y="0"/>
          <a:ext cx="0" cy="0"/>
          <a:chOff x="0" y="0"/>
          <a:chExt cx="0" cy="0"/>
        </a:xfrm>
      </p:grpSpPr>
      <p:sp>
        <p:nvSpPr>
          <p:cNvPr id="464" name="Google Shape;464;g105659012f5_1_27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65" name="Google Shape;465;g105659012f5_1_27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105659012f5_1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2" name="Google Shape;472;g105659012f5_1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6" name="Shape 476"/>
        <p:cNvGrpSpPr/>
        <p:nvPr/>
      </p:nvGrpSpPr>
      <p:grpSpPr>
        <a:xfrm>
          <a:off x="0" y="0"/>
          <a:ext cx="0" cy="0"/>
          <a:chOff x="0" y="0"/>
          <a:chExt cx="0" cy="0"/>
        </a:xfrm>
      </p:grpSpPr>
      <p:sp>
        <p:nvSpPr>
          <p:cNvPr id="477" name="Google Shape;477;g105659012f5_1_28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78" name="Google Shape;478;g105659012f5_1_2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2" name="Shape 482"/>
        <p:cNvGrpSpPr/>
        <p:nvPr/>
      </p:nvGrpSpPr>
      <p:grpSpPr>
        <a:xfrm>
          <a:off x="0" y="0"/>
          <a:ext cx="0" cy="0"/>
          <a:chOff x="0" y="0"/>
          <a:chExt cx="0" cy="0"/>
        </a:xfrm>
      </p:grpSpPr>
      <p:sp>
        <p:nvSpPr>
          <p:cNvPr id="483" name="Google Shape;483;g105659012f5_1_29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84" name="Google Shape;484;g105659012f5_1_29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9" name="Shape 489"/>
        <p:cNvGrpSpPr/>
        <p:nvPr/>
      </p:nvGrpSpPr>
      <p:grpSpPr>
        <a:xfrm>
          <a:off x="0" y="0"/>
          <a:ext cx="0" cy="0"/>
          <a:chOff x="0" y="0"/>
          <a:chExt cx="0" cy="0"/>
        </a:xfrm>
      </p:grpSpPr>
      <p:sp>
        <p:nvSpPr>
          <p:cNvPr id="490" name="Google Shape;490;g105877a7077_0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1" name="Google Shape;491;g105877a7077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4" name="Shape 494"/>
        <p:cNvGrpSpPr/>
        <p:nvPr/>
      </p:nvGrpSpPr>
      <p:grpSpPr>
        <a:xfrm>
          <a:off x="0" y="0"/>
          <a:ext cx="0" cy="0"/>
          <a:chOff x="0" y="0"/>
          <a:chExt cx="0" cy="0"/>
        </a:xfrm>
      </p:grpSpPr>
      <p:sp>
        <p:nvSpPr>
          <p:cNvPr id="495" name="Google Shape;495;g105659012f5_1_3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6" name="Google Shape;496;g105659012f5_1_3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2" name="Shape 502"/>
        <p:cNvGrpSpPr/>
        <p:nvPr/>
      </p:nvGrpSpPr>
      <p:grpSpPr>
        <a:xfrm>
          <a:off x="0" y="0"/>
          <a:ext cx="0" cy="0"/>
          <a:chOff x="0" y="0"/>
          <a:chExt cx="0" cy="0"/>
        </a:xfrm>
      </p:grpSpPr>
      <p:sp>
        <p:nvSpPr>
          <p:cNvPr id="503" name="Google Shape;503;g105659012f5_1_29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04" name="Google Shape;504;g105659012f5_1_29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1" name="Shape 151"/>
        <p:cNvGrpSpPr/>
        <p:nvPr/>
      </p:nvGrpSpPr>
      <p:grpSpPr>
        <a:xfrm>
          <a:off x="0" y="0"/>
          <a:ext cx="0" cy="0"/>
          <a:chOff x="0" y="0"/>
          <a:chExt cx="0" cy="0"/>
        </a:xfrm>
      </p:grpSpPr>
      <p:sp>
        <p:nvSpPr>
          <p:cNvPr id="152" name="Google Shape;152;g105659012f5_1_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53" name="Google Shape;153;g105659012f5_1_2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105659012f5_1_3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0" name="Google Shape;510;g105659012f5_1_3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g105659012f5_1_3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18" name="Google Shape;518;g105659012f5_1_3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4" name="Shape 524"/>
        <p:cNvGrpSpPr/>
        <p:nvPr/>
      </p:nvGrpSpPr>
      <p:grpSpPr>
        <a:xfrm>
          <a:off x="0" y="0"/>
          <a:ext cx="0" cy="0"/>
          <a:chOff x="0" y="0"/>
          <a:chExt cx="0" cy="0"/>
        </a:xfrm>
      </p:grpSpPr>
      <p:sp>
        <p:nvSpPr>
          <p:cNvPr id="525" name="Google Shape;525;g105659012f5_1_3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6" name="Google Shape;526;g105659012f5_1_3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g105659012f5_1_3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34" name="Google Shape;534;g105659012f5_1_3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0" name="Shape 540"/>
        <p:cNvGrpSpPr/>
        <p:nvPr/>
      </p:nvGrpSpPr>
      <p:grpSpPr>
        <a:xfrm>
          <a:off x="0" y="0"/>
          <a:ext cx="0" cy="0"/>
          <a:chOff x="0" y="0"/>
          <a:chExt cx="0" cy="0"/>
        </a:xfrm>
      </p:grpSpPr>
      <p:sp>
        <p:nvSpPr>
          <p:cNvPr id="541" name="Google Shape;541;g105659012f5_1_33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42" name="Google Shape;542;g105659012f5_1_33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105659012f5_1_3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0" name="Google Shape;550;g105659012f5_1_3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g105659012f5_1_3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55" name="Google Shape;555;g105659012f5_1_3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9" name="Shape 559"/>
        <p:cNvGrpSpPr/>
        <p:nvPr/>
      </p:nvGrpSpPr>
      <p:grpSpPr>
        <a:xfrm>
          <a:off x="0" y="0"/>
          <a:ext cx="0" cy="0"/>
          <a:chOff x="0" y="0"/>
          <a:chExt cx="0" cy="0"/>
        </a:xfrm>
      </p:grpSpPr>
      <p:sp>
        <p:nvSpPr>
          <p:cNvPr id="560" name="Google Shape;560;g105659012f5_1_35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1" name="Google Shape;561;g105659012f5_1_35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7" name="Shape 567"/>
        <p:cNvGrpSpPr/>
        <p:nvPr/>
      </p:nvGrpSpPr>
      <p:grpSpPr>
        <a:xfrm>
          <a:off x="0" y="0"/>
          <a:ext cx="0" cy="0"/>
          <a:chOff x="0" y="0"/>
          <a:chExt cx="0" cy="0"/>
        </a:xfrm>
      </p:grpSpPr>
      <p:sp>
        <p:nvSpPr>
          <p:cNvPr id="568" name="Google Shape;568;g105659012f5_1_35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69" name="Google Shape;569;g105659012f5_1_35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9" name="Shape 579"/>
        <p:cNvGrpSpPr/>
        <p:nvPr/>
      </p:nvGrpSpPr>
      <p:grpSpPr>
        <a:xfrm>
          <a:off x="0" y="0"/>
          <a:ext cx="0" cy="0"/>
          <a:chOff x="0" y="0"/>
          <a:chExt cx="0" cy="0"/>
        </a:xfrm>
      </p:grpSpPr>
      <p:sp>
        <p:nvSpPr>
          <p:cNvPr id="580" name="Google Shape;580;g105659012f5_1_3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1" name="Google Shape;581;g105659012f5_1_3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0" name="Shape 160"/>
        <p:cNvGrpSpPr/>
        <p:nvPr/>
      </p:nvGrpSpPr>
      <p:grpSpPr>
        <a:xfrm>
          <a:off x="0" y="0"/>
          <a:ext cx="0" cy="0"/>
          <a:chOff x="0" y="0"/>
          <a:chExt cx="0" cy="0"/>
        </a:xfrm>
      </p:grpSpPr>
      <p:sp>
        <p:nvSpPr>
          <p:cNvPr id="161" name="Google Shape;161;g105659012f5_1_3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62" name="Google Shape;162;g105659012f5_1_3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87" name="Shape 587"/>
        <p:cNvGrpSpPr/>
        <p:nvPr/>
      </p:nvGrpSpPr>
      <p:grpSpPr>
        <a:xfrm>
          <a:off x="0" y="0"/>
          <a:ext cx="0" cy="0"/>
          <a:chOff x="0" y="0"/>
          <a:chExt cx="0" cy="0"/>
        </a:xfrm>
      </p:grpSpPr>
      <p:sp>
        <p:nvSpPr>
          <p:cNvPr id="588" name="Google Shape;588;g105659012f5_1_37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9" name="Google Shape;589;g105659012f5_1_37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5" name="Shape 595"/>
        <p:cNvGrpSpPr/>
        <p:nvPr/>
      </p:nvGrpSpPr>
      <p:grpSpPr>
        <a:xfrm>
          <a:off x="0" y="0"/>
          <a:ext cx="0" cy="0"/>
          <a:chOff x="0" y="0"/>
          <a:chExt cx="0" cy="0"/>
        </a:xfrm>
      </p:grpSpPr>
      <p:sp>
        <p:nvSpPr>
          <p:cNvPr id="596" name="Google Shape;596;g105659012f5_1_38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7" name="Google Shape;597;g105659012f5_1_38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7" name="Shape 607"/>
        <p:cNvGrpSpPr/>
        <p:nvPr/>
      </p:nvGrpSpPr>
      <p:grpSpPr>
        <a:xfrm>
          <a:off x="0" y="0"/>
          <a:ext cx="0" cy="0"/>
          <a:chOff x="0" y="0"/>
          <a:chExt cx="0" cy="0"/>
        </a:xfrm>
      </p:grpSpPr>
      <p:sp>
        <p:nvSpPr>
          <p:cNvPr id="608" name="Google Shape;608;g105659012f5_1_39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09" name="Google Shape;609;g105659012f5_1_3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2" name="Shape 622"/>
        <p:cNvGrpSpPr/>
        <p:nvPr/>
      </p:nvGrpSpPr>
      <p:grpSpPr>
        <a:xfrm>
          <a:off x="0" y="0"/>
          <a:ext cx="0" cy="0"/>
          <a:chOff x="0" y="0"/>
          <a:chExt cx="0" cy="0"/>
        </a:xfrm>
      </p:grpSpPr>
      <p:sp>
        <p:nvSpPr>
          <p:cNvPr id="623" name="Google Shape;623;g105659012f5_1_40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24" name="Google Shape;624;g105659012f5_1_40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8" name="Shape 628"/>
        <p:cNvGrpSpPr/>
        <p:nvPr/>
      </p:nvGrpSpPr>
      <p:grpSpPr>
        <a:xfrm>
          <a:off x="0" y="0"/>
          <a:ext cx="0" cy="0"/>
          <a:chOff x="0" y="0"/>
          <a:chExt cx="0" cy="0"/>
        </a:xfrm>
      </p:grpSpPr>
      <p:sp>
        <p:nvSpPr>
          <p:cNvPr id="629" name="Google Shape;629;g105659012f5_1_4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0" name="Google Shape;630;g105659012f5_1_41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6" name="Shape 636"/>
        <p:cNvGrpSpPr/>
        <p:nvPr/>
      </p:nvGrpSpPr>
      <p:grpSpPr>
        <a:xfrm>
          <a:off x="0" y="0"/>
          <a:ext cx="0" cy="0"/>
          <a:chOff x="0" y="0"/>
          <a:chExt cx="0" cy="0"/>
        </a:xfrm>
      </p:grpSpPr>
      <p:sp>
        <p:nvSpPr>
          <p:cNvPr id="637" name="Google Shape;637;g105659012f5_1_4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38" name="Google Shape;638;g105659012f5_1_4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2" name="Shape 642"/>
        <p:cNvGrpSpPr/>
        <p:nvPr/>
      </p:nvGrpSpPr>
      <p:grpSpPr>
        <a:xfrm>
          <a:off x="0" y="0"/>
          <a:ext cx="0" cy="0"/>
          <a:chOff x="0" y="0"/>
          <a:chExt cx="0" cy="0"/>
        </a:xfrm>
      </p:grpSpPr>
      <p:sp>
        <p:nvSpPr>
          <p:cNvPr id="643" name="Google Shape;643;g105659012f5_1_4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4" name="Google Shape;644;g105659012f5_1_4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47" name="Shape 647"/>
        <p:cNvGrpSpPr/>
        <p:nvPr/>
      </p:nvGrpSpPr>
      <p:grpSpPr>
        <a:xfrm>
          <a:off x="0" y="0"/>
          <a:ext cx="0" cy="0"/>
          <a:chOff x="0" y="0"/>
          <a:chExt cx="0" cy="0"/>
        </a:xfrm>
      </p:grpSpPr>
      <p:sp>
        <p:nvSpPr>
          <p:cNvPr id="648" name="Google Shape;648;g105659012f5_1_4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49" name="Google Shape;649;g105659012f5_1_4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3" name="Shape 653"/>
        <p:cNvGrpSpPr/>
        <p:nvPr/>
      </p:nvGrpSpPr>
      <p:grpSpPr>
        <a:xfrm>
          <a:off x="0" y="0"/>
          <a:ext cx="0" cy="0"/>
          <a:chOff x="0" y="0"/>
          <a:chExt cx="0" cy="0"/>
        </a:xfrm>
      </p:grpSpPr>
      <p:sp>
        <p:nvSpPr>
          <p:cNvPr id="654" name="Google Shape;654;g105659012f5_1_43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5" name="Google Shape;655;g105659012f5_1_43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3" name="Shape 663"/>
        <p:cNvGrpSpPr/>
        <p:nvPr/>
      </p:nvGrpSpPr>
      <p:grpSpPr>
        <a:xfrm>
          <a:off x="0" y="0"/>
          <a:ext cx="0" cy="0"/>
          <a:chOff x="0" y="0"/>
          <a:chExt cx="0" cy="0"/>
        </a:xfrm>
      </p:grpSpPr>
      <p:sp>
        <p:nvSpPr>
          <p:cNvPr id="664" name="Google Shape;664;g105659012f5_1_4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65" name="Google Shape;665;g105659012f5_1_4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g105659012f5_1_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76" name="Google Shape;176;g105659012f5_1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1" name="Shape 671"/>
        <p:cNvGrpSpPr/>
        <p:nvPr/>
      </p:nvGrpSpPr>
      <p:grpSpPr>
        <a:xfrm>
          <a:off x="0" y="0"/>
          <a:ext cx="0" cy="0"/>
          <a:chOff x="0" y="0"/>
          <a:chExt cx="0" cy="0"/>
        </a:xfrm>
      </p:grpSpPr>
      <p:sp>
        <p:nvSpPr>
          <p:cNvPr id="672" name="Google Shape;672;g105659012f5_1_44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3" name="Google Shape;673;g105659012f5_1_44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105659012f5_1_45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79" name="Google Shape;679;g105659012f5_1_45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83" name="Shape 683"/>
        <p:cNvGrpSpPr/>
        <p:nvPr/>
      </p:nvGrpSpPr>
      <p:grpSpPr>
        <a:xfrm>
          <a:off x="0" y="0"/>
          <a:ext cx="0" cy="0"/>
          <a:chOff x="0" y="0"/>
          <a:chExt cx="0" cy="0"/>
        </a:xfrm>
      </p:grpSpPr>
      <p:sp>
        <p:nvSpPr>
          <p:cNvPr id="684" name="Google Shape;684;g105659012f5_1_45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85" name="Google Shape;685;g105659012f5_1_4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1" name="Shape 691"/>
        <p:cNvGrpSpPr/>
        <p:nvPr/>
      </p:nvGrpSpPr>
      <p:grpSpPr>
        <a:xfrm>
          <a:off x="0" y="0"/>
          <a:ext cx="0" cy="0"/>
          <a:chOff x="0" y="0"/>
          <a:chExt cx="0" cy="0"/>
        </a:xfrm>
      </p:grpSpPr>
      <p:sp>
        <p:nvSpPr>
          <p:cNvPr id="692" name="Google Shape;692;g105659012f5_1_46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93" name="Google Shape;693;g105659012f5_1_46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5" name="Shape 715"/>
        <p:cNvGrpSpPr/>
        <p:nvPr/>
      </p:nvGrpSpPr>
      <p:grpSpPr>
        <a:xfrm>
          <a:off x="0" y="0"/>
          <a:ext cx="0" cy="0"/>
          <a:chOff x="0" y="0"/>
          <a:chExt cx="0" cy="0"/>
        </a:xfrm>
      </p:grpSpPr>
      <p:sp>
        <p:nvSpPr>
          <p:cNvPr id="716" name="Google Shape;716;g105659012f5_1_48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17" name="Google Shape;717;g105659012f5_1_48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3" name="Shape 723"/>
        <p:cNvGrpSpPr/>
        <p:nvPr/>
      </p:nvGrpSpPr>
      <p:grpSpPr>
        <a:xfrm>
          <a:off x="0" y="0"/>
          <a:ext cx="0" cy="0"/>
          <a:chOff x="0" y="0"/>
          <a:chExt cx="0" cy="0"/>
        </a:xfrm>
      </p:grpSpPr>
      <p:sp>
        <p:nvSpPr>
          <p:cNvPr id="724" name="Google Shape;724;g105659012f5_1_49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25" name="Google Shape;725;g105659012f5_1_49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g105659012f5_1_49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3" name="Google Shape;733;g105659012f5_1_49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9" name="Shape 739"/>
        <p:cNvGrpSpPr/>
        <p:nvPr/>
      </p:nvGrpSpPr>
      <p:grpSpPr>
        <a:xfrm>
          <a:off x="0" y="0"/>
          <a:ext cx="0" cy="0"/>
          <a:chOff x="0" y="0"/>
          <a:chExt cx="0" cy="0"/>
        </a:xfrm>
      </p:grpSpPr>
      <p:sp>
        <p:nvSpPr>
          <p:cNvPr id="740" name="Google Shape;740;g105659012f5_1_50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1" name="Google Shape;741;g105659012f5_1_50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47" name="Shape 747"/>
        <p:cNvGrpSpPr/>
        <p:nvPr/>
      </p:nvGrpSpPr>
      <p:grpSpPr>
        <a:xfrm>
          <a:off x="0" y="0"/>
          <a:ext cx="0" cy="0"/>
          <a:chOff x="0" y="0"/>
          <a:chExt cx="0" cy="0"/>
        </a:xfrm>
      </p:grpSpPr>
      <p:sp>
        <p:nvSpPr>
          <p:cNvPr id="748" name="Google Shape;748;g105659012f5_1_50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49" name="Google Shape;749;g105659012f5_1_50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55" name="Shape 755"/>
        <p:cNvGrpSpPr/>
        <p:nvPr/>
      </p:nvGrpSpPr>
      <p:grpSpPr>
        <a:xfrm>
          <a:off x="0" y="0"/>
          <a:ext cx="0" cy="0"/>
          <a:chOff x="0" y="0"/>
          <a:chExt cx="0" cy="0"/>
        </a:xfrm>
      </p:grpSpPr>
      <p:sp>
        <p:nvSpPr>
          <p:cNvPr id="756" name="Google Shape;756;g105659012f5_1_5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57" name="Google Shape;757;g105659012f5_1_5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0" name="Shape 180"/>
        <p:cNvGrpSpPr/>
        <p:nvPr/>
      </p:nvGrpSpPr>
      <p:grpSpPr>
        <a:xfrm>
          <a:off x="0" y="0"/>
          <a:ext cx="0" cy="0"/>
          <a:chOff x="0" y="0"/>
          <a:chExt cx="0" cy="0"/>
        </a:xfrm>
      </p:grpSpPr>
      <p:sp>
        <p:nvSpPr>
          <p:cNvPr id="181" name="Google Shape;181;g105659012f5_1_4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82" name="Google Shape;182;g105659012f5_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8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1" name="Shape 761"/>
        <p:cNvGrpSpPr/>
        <p:nvPr/>
      </p:nvGrpSpPr>
      <p:grpSpPr>
        <a:xfrm>
          <a:off x="0" y="0"/>
          <a:ext cx="0" cy="0"/>
          <a:chOff x="0" y="0"/>
          <a:chExt cx="0" cy="0"/>
        </a:xfrm>
      </p:grpSpPr>
      <p:sp>
        <p:nvSpPr>
          <p:cNvPr id="762" name="Google Shape;762;g105659012f5_1_5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63" name="Google Shape;763;g105659012f5_1_5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05659012f5_1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90" name="Google Shape;190;g105659012f5_1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t>This activity is included as an optional activity and is referenced in the Teacher Notes section of the Module.</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3.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jp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2.jp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3.jp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
        <p:nvSpPr>
          <p:cNvPr id="7" name="Google Shape;7;p5"/>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5"/>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 name="Google Shape;9;p5"/>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 name="Google Shape;10;p5"/>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47" name="Shape 47"/>
        <p:cNvGrpSpPr/>
        <p:nvPr/>
      </p:nvGrpSpPr>
      <p:grpSpPr>
        <a:xfrm>
          <a:off x="0" y="0"/>
          <a:ext cx="0" cy="0"/>
          <a:chOff x="0" y="0"/>
          <a:chExt cx="0" cy="0"/>
        </a:xfrm>
      </p:grpSpPr>
      <p:sp>
        <p:nvSpPr>
          <p:cNvPr id="48" name="Google Shape;48;g107944ab852_1_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9" name="Google Shape;49;g107944ab852_1_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0" name="Google Shape;50;g107944ab852_1_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1" name="Google Shape;51;g107944ab852_1_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52" name="Shape 52"/>
        <p:cNvGrpSpPr/>
        <p:nvPr/>
      </p:nvGrpSpPr>
      <p:grpSpPr>
        <a:xfrm>
          <a:off x="0" y="0"/>
          <a:ext cx="0" cy="0"/>
          <a:chOff x="0" y="0"/>
          <a:chExt cx="0" cy="0"/>
        </a:xfrm>
      </p:grpSpPr>
      <p:sp>
        <p:nvSpPr>
          <p:cNvPr id="53" name="Google Shape;53;g107944ab852_1_11"/>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4" name="Google Shape;54;g107944ab852_1_11"/>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5" name="Google Shape;55;g107944ab852_1_11"/>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56" name="Google Shape;56;g107944ab852_1_11"/>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57" name="Shape 57"/>
        <p:cNvGrpSpPr/>
        <p:nvPr/>
      </p:nvGrpSpPr>
      <p:grpSpPr>
        <a:xfrm>
          <a:off x="0" y="0"/>
          <a:ext cx="0" cy="0"/>
          <a:chOff x="0" y="0"/>
          <a:chExt cx="0" cy="0"/>
        </a:xfrm>
      </p:grpSpPr>
      <p:sp>
        <p:nvSpPr>
          <p:cNvPr id="58" name="Google Shape;58;g107944ab852_1_1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9" name="Google Shape;59;g107944ab852_1_1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0" name="Google Shape;60;g107944ab852_1_1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1" name="Google Shape;61;g107944ab852_1_1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62" name="Shape 62"/>
        <p:cNvGrpSpPr/>
        <p:nvPr/>
      </p:nvGrpSpPr>
      <p:grpSpPr>
        <a:xfrm>
          <a:off x="0" y="0"/>
          <a:ext cx="0" cy="0"/>
          <a:chOff x="0" y="0"/>
          <a:chExt cx="0" cy="0"/>
        </a:xfrm>
      </p:grpSpPr>
      <p:sp>
        <p:nvSpPr>
          <p:cNvPr id="63" name="Google Shape;63;g107944ab852_1_21"/>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4" name="Google Shape;64;g107944ab852_1_21"/>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5" name="Google Shape;65;g107944ab852_1_21"/>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66" name="Google Shape;66;g107944ab852_1_21"/>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1_Picture with Caption">
    <p:bg>
      <p:bgPr>
        <a:blipFill>
          <a:blip r:embed="rId2">
            <a:alphaModFix/>
          </a:blip>
          <a:stretch>
            <a:fillRect/>
          </a:stretch>
        </a:blipFill>
      </p:bgPr>
    </p:bg>
    <p:spTree>
      <p:nvGrpSpPr>
        <p:cNvPr id="67" name="Shape 67"/>
        <p:cNvGrpSpPr/>
        <p:nvPr/>
      </p:nvGrpSpPr>
      <p:grpSpPr>
        <a:xfrm>
          <a:off x="0" y="0"/>
          <a:ext cx="0" cy="0"/>
          <a:chOff x="0" y="0"/>
          <a:chExt cx="0" cy="0"/>
        </a:xfrm>
      </p:grpSpPr>
      <p:sp>
        <p:nvSpPr>
          <p:cNvPr id="68" name="Google Shape;68;g107944ab852_1_2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algn="l">
              <a:lnSpc>
                <a:spcPct val="90000"/>
              </a:lnSpc>
              <a:spcBef>
                <a:spcPts val="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69" name="Google Shape;69;g107944ab852_1_26"/>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11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70" name="Google Shape;70;g107944ab852_1_26"/>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1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indent="-228600" lvl="1" marL="914400" marR="0" algn="l">
              <a:lnSpc>
                <a:spcPct val="90000"/>
              </a:lnSpc>
              <a:spcBef>
                <a:spcPts val="5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2pPr>
            <a:lvl3pPr indent="-228600" lvl="2" marL="1371600" marR="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3pPr>
            <a:lvl4pPr indent="-228600" lvl="3" marL="18288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4pPr>
            <a:lvl5pPr indent="-228600" lvl="4" marL="22860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5pPr>
            <a:lvl6pPr indent="-228600" lvl="5" marL="27432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indent="-228600" lvl="6" marL="32004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indent="-228600" lvl="7" marL="36576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indent="-228600" lvl="8" marL="41148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bg>
      <p:bgPr>
        <a:blipFill>
          <a:blip r:embed="rId2">
            <a:alphaModFix/>
          </a:blip>
          <a:stretch>
            <a:fillRect/>
          </a:stretch>
        </a:blipFill>
      </p:bgPr>
    </p:bg>
    <p:spTree>
      <p:nvGrpSpPr>
        <p:cNvPr id="71" name="Shape 71"/>
        <p:cNvGrpSpPr/>
        <p:nvPr/>
      </p:nvGrpSpPr>
      <p:grpSpPr>
        <a:xfrm>
          <a:off x="0" y="0"/>
          <a:ext cx="0" cy="0"/>
          <a:chOff x="0" y="0"/>
          <a:chExt cx="0" cy="0"/>
        </a:xfrm>
      </p:grpSpPr>
      <p:sp>
        <p:nvSpPr>
          <p:cNvPr id="72" name="Google Shape;72;g107944ab852_1_30"/>
          <p:cNvSpPr txBox="1"/>
          <p:nvPr>
            <p:ph type="title"/>
          </p:nvPr>
        </p:nvSpPr>
        <p:spPr>
          <a:xfrm>
            <a:off x="1366220" y="1828800"/>
            <a:ext cx="9987579" cy="840827"/>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900"/>
              <a:buFont typeface="Arial"/>
              <a:buNone/>
              <a:defRPr sz="1900"/>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73" name="Google Shape;73;g107944ab852_1_30"/>
          <p:cNvSpPr txBox="1"/>
          <p:nvPr>
            <p:ph idx="1" type="body"/>
          </p:nvPr>
        </p:nvSpPr>
        <p:spPr>
          <a:xfrm>
            <a:off x="1366220" y="2753958"/>
            <a:ext cx="9987579" cy="3829721"/>
          </a:xfrm>
          <a:prstGeom prst="rect">
            <a:avLst/>
          </a:prstGeom>
          <a:noFill/>
          <a:ln>
            <a:noFill/>
          </a:ln>
        </p:spPr>
        <p:txBody>
          <a:bodyPr anchorCtr="0" anchor="t" bIns="45700" lIns="91425" spcFirstLastPara="1" rIns="91425" wrap="square" tIns="45700">
            <a:noAutofit/>
          </a:bodyPr>
          <a:lstStyle>
            <a:lvl1pPr indent="-349250" lvl="0" marL="457200" algn="l">
              <a:lnSpc>
                <a:spcPct val="90000"/>
              </a:lnSpc>
              <a:spcBef>
                <a:spcPts val="1100"/>
              </a:spcBef>
              <a:spcAft>
                <a:spcPts val="0"/>
              </a:spcAft>
              <a:buClr>
                <a:schemeClr val="dk1"/>
              </a:buClr>
              <a:buSzPts val="1900"/>
              <a:buChar char="•"/>
              <a:defRPr sz="1900"/>
            </a:lvl1pPr>
            <a:lvl2pPr indent="-349250" lvl="1" marL="914400" algn="l">
              <a:lnSpc>
                <a:spcPct val="90000"/>
              </a:lnSpc>
              <a:spcBef>
                <a:spcPts val="500"/>
              </a:spcBef>
              <a:spcAft>
                <a:spcPts val="0"/>
              </a:spcAft>
              <a:buClr>
                <a:schemeClr val="dk1"/>
              </a:buClr>
              <a:buSzPts val="1900"/>
              <a:buChar char="•"/>
              <a:defRPr sz="1900"/>
            </a:lvl2pPr>
            <a:lvl3pPr indent="-349250" lvl="2" marL="1371600" algn="l">
              <a:lnSpc>
                <a:spcPct val="90000"/>
              </a:lnSpc>
              <a:spcBef>
                <a:spcPts val="500"/>
              </a:spcBef>
              <a:spcAft>
                <a:spcPts val="0"/>
              </a:spcAft>
              <a:buClr>
                <a:schemeClr val="dk1"/>
              </a:buClr>
              <a:buSzPts val="1900"/>
              <a:buChar char="•"/>
              <a:defRPr sz="1900"/>
            </a:lvl3pPr>
            <a:lvl4pPr indent="-349250" lvl="3" marL="1828800" algn="l">
              <a:lnSpc>
                <a:spcPct val="90000"/>
              </a:lnSpc>
              <a:spcBef>
                <a:spcPts val="500"/>
              </a:spcBef>
              <a:spcAft>
                <a:spcPts val="0"/>
              </a:spcAft>
              <a:buClr>
                <a:schemeClr val="dk1"/>
              </a:buClr>
              <a:buSzPts val="1900"/>
              <a:buChar char="•"/>
              <a:defRPr sz="1900"/>
            </a:lvl4pPr>
            <a:lvl5pPr indent="-349250" lvl="4" marL="2286000" algn="l">
              <a:lnSpc>
                <a:spcPct val="90000"/>
              </a:lnSpc>
              <a:spcBef>
                <a:spcPts val="500"/>
              </a:spcBef>
              <a:spcAft>
                <a:spcPts val="0"/>
              </a:spcAft>
              <a:buClr>
                <a:schemeClr val="dk1"/>
              </a:buClr>
              <a:buSzPts val="1900"/>
              <a:buChar char="•"/>
              <a:defRPr sz="1900"/>
            </a:lvl5pPr>
            <a:lvl6pPr indent="-349250" lvl="5" marL="2743200" algn="l">
              <a:lnSpc>
                <a:spcPct val="90000"/>
              </a:lnSpc>
              <a:spcBef>
                <a:spcPts val="500"/>
              </a:spcBef>
              <a:spcAft>
                <a:spcPts val="0"/>
              </a:spcAft>
              <a:buClr>
                <a:schemeClr val="dk1"/>
              </a:buClr>
              <a:buSzPts val="1900"/>
              <a:buChar char="•"/>
              <a:defRPr sz="1900"/>
            </a:lvl6pPr>
            <a:lvl7pPr indent="-349250" lvl="6" marL="3200400" algn="l">
              <a:lnSpc>
                <a:spcPct val="90000"/>
              </a:lnSpc>
              <a:spcBef>
                <a:spcPts val="500"/>
              </a:spcBef>
              <a:spcAft>
                <a:spcPts val="0"/>
              </a:spcAft>
              <a:buClr>
                <a:schemeClr val="dk1"/>
              </a:buClr>
              <a:buSzPts val="1900"/>
              <a:buChar char="•"/>
              <a:defRPr sz="1900"/>
            </a:lvl7pPr>
            <a:lvl8pPr indent="-349250" lvl="7" marL="3657600" algn="l">
              <a:lnSpc>
                <a:spcPct val="90000"/>
              </a:lnSpc>
              <a:spcBef>
                <a:spcPts val="500"/>
              </a:spcBef>
              <a:spcAft>
                <a:spcPts val="0"/>
              </a:spcAft>
              <a:buClr>
                <a:schemeClr val="dk1"/>
              </a:buClr>
              <a:buSzPts val="1900"/>
              <a:buChar char="•"/>
              <a:defRPr sz="1900"/>
            </a:lvl8pPr>
            <a:lvl9pPr indent="-349250" lvl="8" marL="4114800" algn="l">
              <a:lnSpc>
                <a:spcPct val="90000"/>
              </a:lnSpc>
              <a:spcBef>
                <a:spcPts val="500"/>
              </a:spcBef>
              <a:spcAft>
                <a:spcPts val="0"/>
              </a:spcAft>
              <a:buClr>
                <a:schemeClr val="dk1"/>
              </a:buClr>
              <a:buSzPts val="1900"/>
              <a:buChar char="•"/>
              <a:defRPr sz="1900"/>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74" name="Shape 74"/>
        <p:cNvGrpSpPr/>
        <p:nvPr/>
      </p:nvGrpSpPr>
      <p:grpSpPr>
        <a:xfrm>
          <a:off x="0" y="0"/>
          <a:ext cx="0" cy="0"/>
          <a:chOff x="0" y="0"/>
          <a:chExt cx="0" cy="0"/>
        </a:xfrm>
      </p:grpSpPr>
      <p:sp>
        <p:nvSpPr>
          <p:cNvPr id="75" name="Google Shape;75;g107944ab852_1_33"/>
          <p:cNvSpPr txBox="1"/>
          <p:nvPr>
            <p:ph type="title"/>
          </p:nvPr>
        </p:nvSpPr>
        <p:spPr>
          <a:xfrm>
            <a:off x="415600" y="593367"/>
            <a:ext cx="11360800" cy="763600"/>
          </a:xfrm>
          <a:prstGeom prst="rect">
            <a:avLst/>
          </a:prstGeom>
          <a:noFill/>
          <a:ln>
            <a:noFill/>
          </a:ln>
        </p:spPr>
        <p:txBody>
          <a:bodyPr anchorCtr="0" anchor="ctr" bIns="121900" lIns="121900" spcFirstLastPara="1" rIns="121900" wrap="square" tIns="121900">
            <a:noAutofit/>
          </a:bodyPr>
          <a:lstStyle>
            <a:lvl1pPr lvl="0">
              <a:spcBef>
                <a:spcPts val="0"/>
              </a:spcBef>
              <a:spcAft>
                <a:spcPts val="0"/>
              </a:spcAft>
              <a:buSzPts val="1900"/>
              <a:buChar char="●"/>
              <a:defRPr sz="1900"/>
            </a:lvl1pPr>
            <a:lvl2pPr lvl="1">
              <a:spcBef>
                <a:spcPts val="0"/>
              </a:spcBef>
              <a:spcAft>
                <a:spcPts val="0"/>
              </a:spcAft>
              <a:buSzPts val="1900"/>
              <a:buChar char="○"/>
              <a:defRPr sz="1900"/>
            </a:lvl2pPr>
            <a:lvl3pPr lvl="2">
              <a:spcBef>
                <a:spcPts val="0"/>
              </a:spcBef>
              <a:spcAft>
                <a:spcPts val="0"/>
              </a:spcAft>
              <a:buSzPts val="1900"/>
              <a:buChar char="■"/>
              <a:defRPr sz="1900"/>
            </a:lvl3pPr>
            <a:lvl4pPr lvl="3">
              <a:spcBef>
                <a:spcPts val="0"/>
              </a:spcBef>
              <a:spcAft>
                <a:spcPts val="0"/>
              </a:spcAft>
              <a:buSzPts val="1900"/>
              <a:buChar char="●"/>
              <a:defRPr sz="1900"/>
            </a:lvl4pPr>
            <a:lvl5pPr lvl="4">
              <a:spcBef>
                <a:spcPts val="0"/>
              </a:spcBef>
              <a:spcAft>
                <a:spcPts val="0"/>
              </a:spcAft>
              <a:buSzPts val="1900"/>
              <a:buChar char="○"/>
              <a:defRPr sz="1900"/>
            </a:lvl5pPr>
            <a:lvl6pPr lvl="5">
              <a:spcBef>
                <a:spcPts val="0"/>
              </a:spcBef>
              <a:spcAft>
                <a:spcPts val="0"/>
              </a:spcAft>
              <a:buSzPts val="1900"/>
              <a:buChar char="■"/>
              <a:defRPr sz="1900"/>
            </a:lvl6pPr>
            <a:lvl7pPr lvl="6">
              <a:spcBef>
                <a:spcPts val="0"/>
              </a:spcBef>
              <a:spcAft>
                <a:spcPts val="0"/>
              </a:spcAft>
              <a:buSzPts val="1900"/>
              <a:buChar char="●"/>
              <a:defRPr sz="1900"/>
            </a:lvl7pPr>
            <a:lvl8pPr lvl="7">
              <a:spcBef>
                <a:spcPts val="0"/>
              </a:spcBef>
              <a:spcAft>
                <a:spcPts val="0"/>
              </a:spcAft>
              <a:buSzPts val="1900"/>
              <a:buChar char="○"/>
              <a:defRPr sz="1900"/>
            </a:lvl8pPr>
            <a:lvl9pPr lvl="8">
              <a:spcBef>
                <a:spcPts val="0"/>
              </a:spcBef>
              <a:spcAft>
                <a:spcPts val="0"/>
              </a:spcAft>
              <a:buSzPts val="1900"/>
              <a:buChar char="■"/>
              <a:defRPr sz="1900"/>
            </a:lvl9pPr>
          </a:lstStyle>
          <a:p/>
        </p:txBody>
      </p:sp>
      <p:sp>
        <p:nvSpPr>
          <p:cNvPr id="76" name="Google Shape;76;g107944ab852_1_33"/>
          <p:cNvSpPr txBox="1"/>
          <p:nvPr>
            <p:ph idx="1" type="body"/>
          </p:nvPr>
        </p:nvSpPr>
        <p:spPr>
          <a:xfrm>
            <a:off x="415600" y="1536633"/>
            <a:ext cx="11360800" cy="4555200"/>
          </a:xfrm>
          <a:prstGeom prst="rect">
            <a:avLst/>
          </a:prstGeom>
          <a:noFill/>
          <a:ln>
            <a:noFill/>
          </a:ln>
        </p:spPr>
        <p:txBody>
          <a:bodyPr anchorCtr="0" anchor="ctr" bIns="121900" lIns="121900" spcFirstLastPara="1" rIns="121900" wrap="square" tIns="121900">
            <a:noAutofit/>
          </a:bodyPr>
          <a:lstStyle>
            <a:lvl1pPr indent="-349250" lvl="0" marL="457200">
              <a:spcBef>
                <a:spcPts val="0"/>
              </a:spcBef>
              <a:spcAft>
                <a:spcPts val="0"/>
              </a:spcAft>
              <a:buSzPts val="1900"/>
              <a:buChar char="●"/>
              <a:defRPr sz="1900"/>
            </a:lvl1pPr>
            <a:lvl2pPr indent="-349250" lvl="1" marL="914400">
              <a:spcBef>
                <a:spcPts val="0"/>
              </a:spcBef>
              <a:spcAft>
                <a:spcPts val="0"/>
              </a:spcAft>
              <a:buSzPts val="1900"/>
              <a:buChar char="○"/>
              <a:defRPr sz="1900"/>
            </a:lvl2pPr>
            <a:lvl3pPr indent="-349250" lvl="2" marL="1371600">
              <a:spcBef>
                <a:spcPts val="0"/>
              </a:spcBef>
              <a:spcAft>
                <a:spcPts val="0"/>
              </a:spcAft>
              <a:buSzPts val="1900"/>
              <a:buChar char="■"/>
              <a:defRPr sz="1900"/>
            </a:lvl3pPr>
            <a:lvl4pPr indent="-349250" lvl="3" marL="1828800">
              <a:spcBef>
                <a:spcPts val="0"/>
              </a:spcBef>
              <a:spcAft>
                <a:spcPts val="0"/>
              </a:spcAft>
              <a:buSzPts val="1900"/>
              <a:buChar char="●"/>
              <a:defRPr sz="1900"/>
            </a:lvl4pPr>
            <a:lvl5pPr indent="-349250" lvl="4" marL="2286000">
              <a:spcBef>
                <a:spcPts val="0"/>
              </a:spcBef>
              <a:spcAft>
                <a:spcPts val="0"/>
              </a:spcAft>
              <a:buSzPts val="1900"/>
              <a:buChar char="○"/>
              <a:defRPr sz="1900"/>
            </a:lvl5pPr>
            <a:lvl6pPr indent="-349250" lvl="5" marL="2743200">
              <a:spcBef>
                <a:spcPts val="0"/>
              </a:spcBef>
              <a:spcAft>
                <a:spcPts val="0"/>
              </a:spcAft>
              <a:buSzPts val="1900"/>
              <a:buChar char="■"/>
              <a:defRPr sz="1900"/>
            </a:lvl6pPr>
            <a:lvl7pPr indent="-349250" lvl="6" marL="3200400">
              <a:spcBef>
                <a:spcPts val="0"/>
              </a:spcBef>
              <a:spcAft>
                <a:spcPts val="0"/>
              </a:spcAft>
              <a:buSzPts val="1900"/>
              <a:buChar char="●"/>
              <a:defRPr sz="1900"/>
            </a:lvl7pPr>
            <a:lvl8pPr indent="-349250" lvl="7" marL="3657600">
              <a:spcBef>
                <a:spcPts val="0"/>
              </a:spcBef>
              <a:spcAft>
                <a:spcPts val="0"/>
              </a:spcAft>
              <a:buSzPts val="1900"/>
              <a:buChar char="○"/>
              <a:defRPr sz="1900"/>
            </a:lvl8pPr>
            <a:lvl9pPr indent="-349250" lvl="8" marL="4114800">
              <a:spcBef>
                <a:spcPts val="0"/>
              </a:spcBef>
              <a:spcAft>
                <a:spcPts val="0"/>
              </a:spcAft>
              <a:buSzPts val="1900"/>
              <a:buChar char="■"/>
              <a:defRPr sz="1900"/>
            </a:lvl9pPr>
          </a:lstStyle>
          <a:p/>
        </p:txBody>
      </p:sp>
      <p:sp>
        <p:nvSpPr>
          <p:cNvPr id="77" name="Google Shape;77;g107944ab852_1_33"/>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OBJECT_2">
    <p:spTree>
      <p:nvGrpSpPr>
        <p:cNvPr id="78" name="Shape 78"/>
        <p:cNvGrpSpPr/>
        <p:nvPr/>
      </p:nvGrpSpPr>
      <p:grpSpPr>
        <a:xfrm>
          <a:off x="0" y="0"/>
          <a:ext cx="0" cy="0"/>
          <a:chOff x="0" y="0"/>
          <a:chExt cx="0" cy="0"/>
        </a:xfrm>
      </p:grpSpPr>
      <p:sp>
        <p:nvSpPr>
          <p:cNvPr id="79" name="Google Shape;79;g107944ab852_1_37"/>
          <p:cNvSpPr txBox="1"/>
          <p:nvPr>
            <p:ph idx="11" type="ftr"/>
          </p:nvPr>
        </p:nvSpPr>
        <p:spPr>
          <a:xfrm>
            <a:off x="4145280" y="6377940"/>
            <a:ext cx="3901600" cy="342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80" name="Google Shape;80;g107944ab852_1_37"/>
          <p:cNvSpPr txBox="1"/>
          <p:nvPr>
            <p:ph idx="10" type="dt"/>
          </p:nvPr>
        </p:nvSpPr>
        <p:spPr>
          <a:xfrm>
            <a:off x="609600" y="6377940"/>
            <a:ext cx="2804000" cy="3428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81" name="Google Shape;81;g107944ab852_1_37"/>
          <p:cNvSpPr txBox="1"/>
          <p:nvPr>
            <p:ph idx="12" type="sldNum"/>
          </p:nvPr>
        </p:nvSpPr>
        <p:spPr>
          <a:xfrm>
            <a:off x="8778240" y="6377940"/>
            <a:ext cx="2804000" cy="342800"/>
          </a:xfrm>
          <a:prstGeom prst="rect">
            <a:avLst/>
          </a:prstGeom>
          <a:noFill/>
          <a:ln>
            <a:noFill/>
          </a:ln>
        </p:spPr>
        <p:txBody>
          <a:bodyPr anchorCtr="0" anchor="t" bIns="0" lIns="0" spcFirstLastPara="1" rIns="0" wrap="square" tIns="0">
            <a:noAutofit/>
          </a:bodyPr>
          <a:lstStyle>
            <a:lvl1pPr indent="0" lvl="0" marL="0" algn="r">
              <a:spcBef>
                <a:spcPts val="0"/>
              </a:spcBef>
              <a:buNone/>
              <a:defRPr sz="1900">
                <a:solidFill>
                  <a:srgbClr val="888888"/>
                </a:solidFill>
              </a:defRPr>
            </a:lvl1pPr>
            <a:lvl2pPr indent="0" lvl="1" marL="0" algn="r">
              <a:spcBef>
                <a:spcPts val="0"/>
              </a:spcBef>
              <a:buNone/>
              <a:defRPr sz="1900">
                <a:solidFill>
                  <a:srgbClr val="888888"/>
                </a:solidFill>
              </a:defRPr>
            </a:lvl2pPr>
            <a:lvl3pPr indent="0" lvl="2" marL="0" algn="r">
              <a:spcBef>
                <a:spcPts val="0"/>
              </a:spcBef>
              <a:buNone/>
              <a:defRPr sz="1900">
                <a:solidFill>
                  <a:srgbClr val="888888"/>
                </a:solidFill>
              </a:defRPr>
            </a:lvl3pPr>
            <a:lvl4pPr indent="0" lvl="3" marL="0" algn="r">
              <a:spcBef>
                <a:spcPts val="0"/>
              </a:spcBef>
              <a:buNone/>
              <a:defRPr sz="1900">
                <a:solidFill>
                  <a:srgbClr val="888888"/>
                </a:solidFill>
              </a:defRPr>
            </a:lvl4pPr>
            <a:lvl5pPr indent="0" lvl="4" marL="0" algn="r">
              <a:spcBef>
                <a:spcPts val="0"/>
              </a:spcBef>
              <a:buNone/>
              <a:defRPr sz="1900">
                <a:solidFill>
                  <a:srgbClr val="888888"/>
                </a:solidFill>
              </a:defRPr>
            </a:lvl5pPr>
            <a:lvl6pPr indent="0" lvl="5" marL="0" algn="r">
              <a:spcBef>
                <a:spcPts val="0"/>
              </a:spcBef>
              <a:buNone/>
              <a:defRPr sz="1900">
                <a:solidFill>
                  <a:srgbClr val="888888"/>
                </a:solidFill>
              </a:defRPr>
            </a:lvl6pPr>
            <a:lvl7pPr indent="0" lvl="6" marL="0" algn="r">
              <a:spcBef>
                <a:spcPts val="0"/>
              </a:spcBef>
              <a:buNone/>
              <a:defRPr sz="1900">
                <a:solidFill>
                  <a:srgbClr val="888888"/>
                </a:solidFill>
              </a:defRPr>
            </a:lvl7pPr>
            <a:lvl8pPr indent="0" lvl="7" marL="0" algn="r">
              <a:spcBef>
                <a:spcPts val="0"/>
              </a:spcBef>
              <a:buNone/>
              <a:defRPr sz="1900">
                <a:solidFill>
                  <a:srgbClr val="888888"/>
                </a:solidFill>
              </a:defRPr>
            </a:lvl8pPr>
            <a:lvl9pPr indent="0" lvl="8" marL="0" algn="r">
              <a:spcBef>
                <a:spcPts val="0"/>
              </a:spcBef>
              <a:buNone/>
              <a:defRPr sz="1900">
                <a:solidFill>
                  <a:srgbClr val="888888"/>
                </a:solidFill>
              </a:defRPr>
            </a:lvl9pPr>
          </a:lstStyle>
          <a:p>
            <a:pPr indent="0" lvl="0" marL="0" rtl="0" algn="r">
              <a:spcBef>
                <a:spcPts val="0"/>
              </a:spcBef>
              <a:spcAft>
                <a:spcPts val="0"/>
              </a:spcAft>
              <a:buNone/>
            </a:pPr>
            <a:fld id="{00000000-1234-1234-1234-123412341234}" type="slidenum">
              <a:rPr lang="en-US"/>
              <a:t>‹#›</a:t>
            </a:fld>
            <a:endParaRPr b="0" i="0" sz="2400" u="none" cap="none" strike="noStrike">
              <a:latin typeface="Calibri"/>
              <a:ea typeface="Calibri"/>
              <a:cs typeface="Calibri"/>
              <a:sym typeface="Calibri"/>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OBJECT_1">
    <p:spTree>
      <p:nvGrpSpPr>
        <p:cNvPr id="82" name="Shape 82"/>
        <p:cNvGrpSpPr/>
        <p:nvPr/>
      </p:nvGrpSpPr>
      <p:grpSpPr>
        <a:xfrm>
          <a:off x="0" y="0"/>
          <a:ext cx="0" cy="0"/>
          <a:chOff x="0" y="0"/>
          <a:chExt cx="0" cy="0"/>
        </a:xfrm>
      </p:grpSpPr>
      <p:sp>
        <p:nvSpPr>
          <p:cNvPr id="83" name="Google Shape;83;g107944ab852_1_41"/>
          <p:cNvSpPr txBox="1"/>
          <p:nvPr>
            <p:ph idx="1" type="body"/>
          </p:nvPr>
        </p:nvSpPr>
        <p:spPr>
          <a:xfrm>
            <a:off x="609600" y="1481328"/>
            <a:ext cx="10972800" cy="4526000"/>
          </a:xfrm>
          <a:prstGeom prst="rect">
            <a:avLst/>
          </a:prstGeom>
          <a:noFill/>
          <a:ln>
            <a:noFill/>
          </a:ln>
        </p:spPr>
        <p:txBody>
          <a:bodyPr anchorCtr="0" anchor="t" bIns="121900" lIns="121900" spcFirstLastPara="1" rIns="121900" wrap="square" tIns="121900">
            <a:noAutofit/>
          </a:bodyPr>
          <a:lstStyle>
            <a:lvl1pPr indent="-457200" lvl="0" marL="457200" marR="0" algn="l">
              <a:lnSpc>
                <a:spcPct val="100000"/>
              </a:lnSpc>
              <a:spcBef>
                <a:spcPts val="500"/>
              </a:spcBef>
              <a:spcAft>
                <a:spcPts val="0"/>
              </a:spcAft>
              <a:buClr>
                <a:schemeClr val="accent1"/>
              </a:buClr>
              <a:buSzPts val="3600"/>
              <a:buFont typeface="Noto Sans Symbols"/>
              <a:buChar char="●"/>
              <a:defRPr b="0" i="0" sz="3600" u="none" cap="none" strike="noStrike">
                <a:solidFill>
                  <a:schemeClr val="dk1"/>
                </a:solidFill>
                <a:latin typeface="Rambla"/>
                <a:ea typeface="Rambla"/>
                <a:cs typeface="Rambla"/>
                <a:sym typeface="Rambla"/>
              </a:defRPr>
            </a:lvl1pPr>
            <a:lvl2pPr indent="-425450" lvl="1" marL="914400" marR="0" algn="l">
              <a:lnSpc>
                <a:spcPct val="100000"/>
              </a:lnSpc>
              <a:spcBef>
                <a:spcPts val="400"/>
              </a:spcBef>
              <a:spcAft>
                <a:spcPts val="0"/>
              </a:spcAft>
              <a:buClr>
                <a:schemeClr val="accent1"/>
              </a:buClr>
              <a:buSzPts val="3100"/>
              <a:buFont typeface="Verdana"/>
              <a:buChar char="◦"/>
              <a:defRPr b="0" i="0" sz="3100" u="none" cap="none" strike="noStrike">
                <a:solidFill>
                  <a:schemeClr val="dk1"/>
                </a:solidFill>
                <a:latin typeface="Rambla"/>
                <a:ea typeface="Rambla"/>
                <a:cs typeface="Rambla"/>
                <a:sym typeface="Rambla"/>
              </a:defRPr>
            </a:lvl2pPr>
            <a:lvl3pPr indent="-406400" lvl="2" marL="1371600" marR="0" algn="l">
              <a:lnSpc>
                <a:spcPct val="100000"/>
              </a:lnSpc>
              <a:spcBef>
                <a:spcPts val="500"/>
              </a:spcBef>
              <a:spcAft>
                <a:spcPts val="0"/>
              </a:spcAft>
              <a:buClr>
                <a:schemeClr val="accent2"/>
              </a:buClr>
              <a:buSzPts val="2800"/>
              <a:buFont typeface="Noto Sans Symbols"/>
              <a:buChar char="⚫"/>
              <a:defRPr b="0" i="0" sz="2800" u="none" cap="none" strike="noStrike">
                <a:solidFill>
                  <a:schemeClr val="dk1"/>
                </a:solidFill>
                <a:latin typeface="Rambla"/>
                <a:ea typeface="Rambla"/>
                <a:cs typeface="Rambla"/>
                <a:sym typeface="Rambla"/>
              </a:defRPr>
            </a:lvl3pPr>
            <a:lvl4pPr indent="-387350" lvl="3" marL="1828800" marR="0" algn="l">
              <a:lnSpc>
                <a:spcPct val="100000"/>
              </a:lnSpc>
              <a:spcBef>
                <a:spcPts val="500"/>
              </a:spcBef>
              <a:spcAft>
                <a:spcPts val="0"/>
              </a:spcAft>
              <a:buClr>
                <a:schemeClr val="accent2"/>
              </a:buClr>
              <a:buSzPts val="2500"/>
              <a:buFont typeface="Noto Sans Symbols"/>
              <a:buChar char="⚫"/>
              <a:defRPr b="0" i="0" sz="2500" u="none" cap="none" strike="noStrike">
                <a:solidFill>
                  <a:schemeClr val="dk1"/>
                </a:solidFill>
                <a:latin typeface="Rambla"/>
                <a:ea typeface="Rambla"/>
                <a:cs typeface="Rambla"/>
                <a:sym typeface="Rambla"/>
              </a:defRPr>
            </a:lvl4pPr>
            <a:lvl5pPr indent="-381000" lvl="4" marL="2286000" marR="0" algn="l">
              <a:lnSpc>
                <a:spcPct val="100000"/>
              </a:lnSpc>
              <a:spcBef>
                <a:spcPts val="500"/>
              </a:spcBef>
              <a:spcAft>
                <a:spcPts val="0"/>
              </a:spcAft>
              <a:buClr>
                <a:schemeClr val="accent2"/>
              </a:buClr>
              <a:buSzPts val="2400"/>
              <a:buFont typeface="Noto Sans Symbols"/>
              <a:buChar char="⚫"/>
              <a:defRPr b="0" i="0" sz="2400" u="none" cap="none" strike="noStrike">
                <a:solidFill>
                  <a:schemeClr val="dk1"/>
                </a:solidFill>
                <a:latin typeface="Rambla"/>
                <a:ea typeface="Rambla"/>
                <a:cs typeface="Rambla"/>
                <a:sym typeface="Rambla"/>
              </a:defRPr>
            </a:lvl5pPr>
            <a:lvl6pPr indent="-381000" lvl="5" marL="2743200" marR="0" algn="l">
              <a:lnSpc>
                <a:spcPct val="100000"/>
              </a:lnSpc>
              <a:spcBef>
                <a:spcPts val="500"/>
              </a:spcBef>
              <a:spcAft>
                <a:spcPts val="0"/>
              </a:spcAft>
              <a:buClr>
                <a:schemeClr val="accent3"/>
              </a:buClr>
              <a:buSzPts val="2400"/>
              <a:buFont typeface="Noto Sans Symbols"/>
              <a:buChar char="◾"/>
              <a:defRPr b="0" i="0" sz="2400" u="none" cap="none" strike="noStrike">
                <a:solidFill>
                  <a:schemeClr val="dk1"/>
                </a:solidFill>
                <a:latin typeface="Rambla"/>
                <a:ea typeface="Rambla"/>
                <a:cs typeface="Rambla"/>
                <a:sym typeface="Rambla"/>
              </a:defRPr>
            </a:lvl6pPr>
            <a:lvl7pPr indent="-361950" lvl="6" marL="3200400" marR="0" algn="l">
              <a:lnSpc>
                <a:spcPct val="100000"/>
              </a:lnSpc>
              <a:spcBef>
                <a:spcPts val="500"/>
              </a:spcBef>
              <a:spcAft>
                <a:spcPts val="0"/>
              </a:spcAft>
              <a:buClr>
                <a:schemeClr val="accent3"/>
              </a:buClr>
              <a:buSzPts val="2100"/>
              <a:buFont typeface="Noto Sans Symbols"/>
              <a:buChar char="◾"/>
              <a:defRPr b="0" i="0" sz="2100" u="none" cap="none" strike="noStrike">
                <a:solidFill>
                  <a:schemeClr val="dk1"/>
                </a:solidFill>
                <a:latin typeface="Rambla"/>
                <a:ea typeface="Rambla"/>
                <a:cs typeface="Rambla"/>
                <a:sym typeface="Rambla"/>
              </a:defRPr>
            </a:lvl7pPr>
            <a:lvl8pPr indent="-361950" lvl="7" marL="3657600" marR="0" algn="l">
              <a:lnSpc>
                <a:spcPct val="100000"/>
              </a:lnSpc>
              <a:spcBef>
                <a:spcPts val="500"/>
              </a:spcBef>
              <a:spcAft>
                <a:spcPts val="0"/>
              </a:spcAft>
              <a:buClr>
                <a:schemeClr val="accent3"/>
              </a:buClr>
              <a:buSzPts val="2100"/>
              <a:buFont typeface="Noto Sans Symbols"/>
              <a:buChar char="◾"/>
              <a:defRPr b="0" i="0" sz="2100" u="none" cap="none" strike="noStrike">
                <a:solidFill>
                  <a:schemeClr val="dk1"/>
                </a:solidFill>
                <a:latin typeface="Rambla"/>
                <a:ea typeface="Rambla"/>
                <a:cs typeface="Rambla"/>
                <a:sym typeface="Rambla"/>
              </a:defRPr>
            </a:lvl8pPr>
            <a:lvl9pPr indent="-361950" lvl="8" marL="4114800" marR="0" algn="l">
              <a:lnSpc>
                <a:spcPct val="100000"/>
              </a:lnSpc>
              <a:spcBef>
                <a:spcPts val="500"/>
              </a:spcBef>
              <a:spcAft>
                <a:spcPts val="0"/>
              </a:spcAft>
              <a:buClr>
                <a:schemeClr val="accent3"/>
              </a:buClr>
              <a:buSzPts val="2100"/>
              <a:buFont typeface="Noto Sans Symbols"/>
              <a:buChar char="◾"/>
              <a:defRPr b="0" i="0" sz="2100" u="none" cap="none" strike="noStrike">
                <a:solidFill>
                  <a:schemeClr val="dk1"/>
                </a:solidFill>
                <a:latin typeface="Rambla"/>
                <a:ea typeface="Rambla"/>
                <a:cs typeface="Rambla"/>
                <a:sym typeface="Rambla"/>
              </a:defRPr>
            </a:lvl9pPr>
          </a:lstStyle>
          <a:p/>
        </p:txBody>
      </p:sp>
      <p:sp>
        <p:nvSpPr>
          <p:cNvPr id="84" name="Google Shape;84;g107944ab852_1_41"/>
          <p:cNvSpPr txBox="1"/>
          <p:nvPr>
            <p:ph idx="10" type="dt"/>
          </p:nvPr>
        </p:nvSpPr>
        <p:spPr>
          <a:xfrm>
            <a:off x="8969376" y="6407944"/>
            <a:ext cx="2560400" cy="365600"/>
          </a:xfrm>
          <a:prstGeom prst="rect">
            <a:avLst/>
          </a:prstGeom>
          <a:noFill/>
          <a:ln>
            <a:noFill/>
          </a:ln>
        </p:spPr>
        <p:txBody>
          <a:bodyPr anchorCtr="0" anchor="b" bIns="121900" lIns="121900" spcFirstLastPara="1" rIns="121900" wrap="square" tIns="121900">
            <a:noAutofit/>
          </a:bodyPr>
          <a:lstStyle>
            <a:lvl1pPr lvl="0" marR="0" algn="l">
              <a:lnSpc>
                <a:spcPct val="100000"/>
              </a:lnSpc>
              <a:spcBef>
                <a:spcPts val="0"/>
              </a:spcBef>
              <a:spcAft>
                <a:spcPts val="0"/>
              </a:spcAft>
              <a:buClr>
                <a:schemeClr val="dk1"/>
              </a:buClr>
              <a:buSzPts val="1300"/>
              <a:buFont typeface="Arial"/>
              <a:buNone/>
              <a:defRPr b="0" i="0" sz="1300" u="none" cap="none" strike="noStrike">
                <a:solidFill>
                  <a:schemeClr val="dk1"/>
                </a:solidFill>
                <a:latin typeface="Arial"/>
                <a:ea typeface="Arial"/>
                <a:cs typeface="Arial"/>
                <a:sym typeface="Arial"/>
              </a:defRPr>
            </a:lvl1pPr>
            <a:lvl2pPr lvl="1"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2pPr>
            <a:lvl3pPr lvl="2"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4pPr>
            <a:lvl5pPr lvl="4"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9pPr>
          </a:lstStyle>
          <a:p/>
        </p:txBody>
      </p:sp>
      <p:sp>
        <p:nvSpPr>
          <p:cNvPr id="85" name="Google Shape;85;g107944ab852_1_41"/>
          <p:cNvSpPr txBox="1"/>
          <p:nvPr>
            <p:ph idx="11" type="ftr"/>
          </p:nvPr>
        </p:nvSpPr>
        <p:spPr>
          <a:xfrm>
            <a:off x="5840095" y="6407944"/>
            <a:ext cx="3134400" cy="365200"/>
          </a:xfrm>
          <a:prstGeom prst="rect">
            <a:avLst/>
          </a:prstGeom>
          <a:noFill/>
          <a:ln>
            <a:noFill/>
          </a:ln>
        </p:spPr>
        <p:txBody>
          <a:bodyPr anchorCtr="0" anchor="b" bIns="121900" lIns="121900" spcFirstLastPara="1" rIns="121900" wrap="square" tIns="121900">
            <a:noAutofit/>
          </a:bodyPr>
          <a:lstStyle>
            <a:lvl1pPr lvl="0" marR="0" algn="r">
              <a:lnSpc>
                <a:spcPct val="100000"/>
              </a:lnSpc>
              <a:spcBef>
                <a:spcPts val="0"/>
              </a:spcBef>
              <a:spcAft>
                <a:spcPts val="0"/>
              </a:spcAft>
              <a:buClr>
                <a:schemeClr val="dk1"/>
              </a:buClr>
              <a:buSzPts val="1300"/>
              <a:buFont typeface="Arial"/>
              <a:buNone/>
              <a:defRPr b="0" i="0" sz="1300" u="none" cap="none" strike="noStrike">
                <a:solidFill>
                  <a:schemeClr val="dk1"/>
                </a:solidFill>
                <a:latin typeface="Arial"/>
                <a:ea typeface="Arial"/>
                <a:cs typeface="Arial"/>
                <a:sym typeface="Arial"/>
              </a:defRPr>
            </a:lvl1pPr>
            <a:lvl2pPr lvl="1"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2pPr>
            <a:lvl3pPr lvl="2"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4pPr>
            <a:lvl5pPr lvl="4"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9pPr>
          </a:lstStyle>
          <a:p/>
        </p:txBody>
      </p:sp>
      <p:sp>
        <p:nvSpPr>
          <p:cNvPr id="86" name="Google Shape;86;g107944ab852_1_41"/>
          <p:cNvSpPr txBox="1"/>
          <p:nvPr>
            <p:ph idx="12" type="sldNum"/>
          </p:nvPr>
        </p:nvSpPr>
        <p:spPr>
          <a:xfrm>
            <a:off x="11529695" y="6407944"/>
            <a:ext cx="487600" cy="365200"/>
          </a:xfrm>
          <a:prstGeom prst="rect">
            <a:avLst/>
          </a:prstGeom>
          <a:noFill/>
          <a:ln>
            <a:noFill/>
          </a:ln>
        </p:spPr>
        <p:txBody>
          <a:bodyPr anchorCtr="0" anchor="b" bIns="60925" lIns="121900" spcFirstLastPara="1" rIns="121900" wrap="square" tIns="60925">
            <a:noAutofit/>
          </a:bodyPr>
          <a:lstStyle>
            <a:lvl1pPr indent="0" lvl="0"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87" name="Google Shape;87;g107944ab852_1_41"/>
          <p:cNvSpPr txBox="1"/>
          <p:nvPr>
            <p:ph type="title"/>
          </p:nvPr>
        </p:nvSpPr>
        <p:spPr>
          <a:xfrm>
            <a:off x="609600" y="274637"/>
            <a:ext cx="10972800" cy="1143200"/>
          </a:xfrm>
          <a:prstGeom prst="rect">
            <a:avLst/>
          </a:prstGeom>
          <a:noFill/>
          <a:ln>
            <a:noFill/>
          </a:ln>
        </p:spPr>
        <p:txBody>
          <a:bodyPr anchorCtr="0" anchor="ctr" bIns="121900" lIns="121900" spcFirstLastPara="1" rIns="121900" wrap="square" tIns="121900">
            <a:noAutofit/>
          </a:bodyPr>
          <a:lstStyle>
            <a:lvl1pPr lvl="0" marR="0" algn="l">
              <a:lnSpc>
                <a:spcPct val="100000"/>
              </a:lnSpc>
              <a:spcBef>
                <a:spcPts val="0"/>
              </a:spcBef>
              <a:spcAft>
                <a:spcPts val="0"/>
              </a:spcAft>
              <a:buClr>
                <a:schemeClr val="dk2"/>
              </a:buClr>
              <a:buSzPts val="5500"/>
              <a:buFont typeface="Rambla"/>
              <a:buNone/>
              <a:defRPr b="1" i="0" sz="5500" u="none" cap="none" strike="noStrike">
                <a:solidFill>
                  <a:schemeClr val="dk2"/>
                </a:solidFill>
                <a:latin typeface="Rambla"/>
                <a:ea typeface="Rambla"/>
                <a:cs typeface="Rambla"/>
                <a:sym typeface="Rambla"/>
              </a:defRPr>
            </a:lvl1pPr>
            <a:lvl2pPr lvl="1" marR="0" algn="l">
              <a:spcBef>
                <a:spcPts val="0"/>
              </a:spcBef>
              <a:spcAft>
                <a:spcPts val="0"/>
              </a:spcAft>
              <a:buSzPts val="2400"/>
              <a:buNone/>
              <a:defRPr sz="2400"/>
            </a:lvl2pPr>
            <a:lvl3pPr lvl="2" marR="0" algn="l">
              <a:spcBef>
                <a:spcPts val="0"/>
              </a:spcBef>
              <a:spcAft>
                <a:spcPts val="0"/>
              </a:spcAft>
              <a:buSzPts val="2400"/>
              <a:buNone/>
              <a:defRPr sz="2400"/>
            </a:lvl3pPr>
            <a:lvl4pPr lvl="3" marR="0" algn="l">
              <a:spcBef>
                <a:spcPts val="0"/>
              </a:spcBef>
              <a:spcAft>
                <a:spcPts val="0"/>
              </a:spcAft>
              <a:buSzPts val="2400"/>
              <a:buNone/>
              <a:defRPr sz="2400"/>
            </a:lvl4pPr>
            <a:lvl5pPr lvl="4" marR="0" algn="l">
              <a:spcBef>
                <a:spcPts val="0"/>
              </a:spcBef>
              <a:spcAft>
                <a:spcPts val="0"/>
              </a:spcAft>
              <a:buSzPts val="2400"/>
              <a:buNone/>
              <a:defRPr sz="2400"/>
            </a:lvl5pPr>
            <a:lvl6pPr lvl="5" marR="0" algn="l">
              <a:spcBef>
                <a:spcPts val="0"/>
              </a:spcBef>
              <a:spcAft>
                <a:spcPts val="0"/>
              </a:spcAft>
              <a:buSzPts val="2400"/>
              <a:buNone/>
              <a:defRPr sz="2400"/>
            </a:lvl6pPr>
            <a:lvl7pPr lvl="6" marR="0" algn="l">
              <a:spcBef>
                <a:spcPts val="0"/>
              </a:spcBef>
              <a:spcAft>
                <a:spcPts val="0"/>
              </a:spcAft>
              <a:buSzPts val="2400"/>
              <a:buNone/>
              <a:defRPr sz="2400"/>
            </a:lvl7pPr>
            <a:lvl8pPr lvl="7" marR="0" algn="l">
              <a:spcBef>
                <a:spcPts val="0"/>
              </a:spcBef>
              <a:spcAft>
                <a:spcPts val="0"/>
              </a:spcAft>
              <a:buSzPts val="2400"/>
              <a:buNone/>
              <a:defRPr sz="2400"/>
            </a:lvl8pPr>
            <a:lvl9pPr lvl="8" marR="0" algn="l">
              <a:spcBef>
                <a:spcPts val="0"/>
              </a:spcBef>
              <a:spcAft>
                <a:spcPts val="0"/>
              </a:spcAft>
              <a:buSzPts val="2400"/>
              <a:buNone/>
              <a:defRPr sz="24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88" name="Shape 88"/>
        <p:cNvGrpSpPr/>
        <p:nvPr/>
      </p:nvGrpSpPr>
      <p:grpSpPr>
        <a:xfrm>
          <a:off x="0" y="0"/>
          <a:ext cx="0" cy="0"/>
          <a:chOff x="0" y="0"/>
          <a:chExt cx="0" cy="0"/>
        </a:xfrm>
      </p:grpSpPr>
      <p:sp>
        <p:nvSpPr>
          <p:cNvPr id="89" name="Google Shape;89;g107944ab852_1_47"/>
          <p:cNvSpPr txBox="1"/>
          <p:nvPr>
            <p:ph type="title"/>
          </p:nvPr>
        </p:nvSpPr>
        <p:spPr>
          <a:xfrm>
            <a:off x="481332" y="200305"/>
            <a:ext cx="11229200" cy="28880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b="1" i="0" sz="3700">
                <a:solidFill>
                  <a:schemeClr val="dk1"/>
                </a:solidFill>
                <a:latin typeface="Helvetica Neue"/>
                <a:ea typeface="Helvetica Neue"/>
                <a:cs typeface="Helvetica Neue"/>
                <a:sym typeface="Helvetica Neue"/>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90" name="Google Shape;90;g107944ab852_1_47"/>
          <p:cNvSpPr txBox="1"/>
          <p:nvPr>
            <p:ph idx="11" type="ftr"/>
          </p:nvPr>
        </p:nvSpPr>
        <p:spPr>
          <a:xfrm>
            <a:off x="4145280" y="6377940"/>
            <a:ext cx="3901600" cy="342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91" name="Google Shape;91;g107944ab852_1_47"/>
          <p:cNvSpPr txBox="1"/>
          <p:nvPr>
            <p:ph idx="10" type="dt"/>
          </p:nvPr>
        </p:nvSpPr>
        <p:spPr>
          <a:xfrm>
            <a:off x="609600" y="6377940"/>
            <a:ext cx="2804000" cy="3428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92" name="Google Shape;92;g107944ab852_1_47"/>
          <p:cNvSpPr txBox="1"/>
          <p:nvPr>
            <p:ph idx="12" type="sldNum"/>
          </p:nvPr>
        </p:nvSpPr>
        <p:spPr>
          <a:xfrm>
            <a:off x="8778240" y="6377940"/>
            <a:ext cx="2804000" cy="342800"/>
          </a:xfrm>
          <a:prstGeom prst="rect">
            <a:avLst/>
          </a:prstGeom>
          <a:noFill/>
          <a:ln>
            <a:noFill/>
          </a:ln>
        </p:spPr>
        <p:txBody>
          <a:bodyPr anchorCtr="0" anchor="t" bIns="0" lIns="0" spcFirstLastPara="1" rIns="0" wrap="square" tIns="0">
            <a:noAutofit/>
          </a:bodyPr>
          <a:lstStyle>
            <a:lvl1pPr indent="0" lvl="0" marL="0" algn="r">
              <a:spcBef>
                <a:spcPts val="0"/>
              </a:spcBef>
              <a:buNone/>
              <a:defRPr sz="1900">
                <a:solidFill>
                  <a:srgbClr val="888888"/>
                </a:solidFill>
              </a:defRPr>
            </a:lvl1pPr>
            <a:lvl2pPr indent="0" lvl="1" marL="0" algn="r">
              <a:spcBef>
                <a:spcPts val="0"/>
              </a:spcBef>
              <a:buNone/>
              <a:defRPr sz="1900">
                <a:solidFill>
                  <a:srgbClr val="888888"/>
                </a:solidFill>
              </a:defRPr>
            </a:lvl2pPr>
            <a:lvl3pPr indent="0" lvl="2" marL="0" algn="r">
              <a:spcBef>
                <a:spcPts val="0"/>
              </a:spcBef>
              <a:buNone/>
              <a:defRPr sz="1900">
                <a:solidFill>
                  <a:srgbClr val="888888"/>
                </a:solidFill>
              </a:defRPr>
            </a:lvl3pPr>
            <a:lvl4pPr indent="0" lvl="3" marL="0" algn="r">
              <a:spcBef>
                <a:spcPts val="0"/>
              </a:spcBef>
              <a:buNone/>
              <a:defRPr sz="1900">
                <a:solidFill>
                  <a:srgbClr val="888888"/>
                </a:solidFill>
              </a:defRPr>
            </a:lvl4pPr>
            <a:lvl5pPr indent="0" lvl="4" marL="0" algn="r">
              <a:spcBef>
                <a:spcPts val="0"/>
              </a:spcBef>
              <a:buNone/>
              <a:defRPr sz="1900">
                <a:solidFill>
                  <a:srgbClr val="888888"/>
                </a:solidFill>
              </a:defRPr>
            </a:lvl5pPr>
            <a:lvl6pPr indent="0" lvl="5" marL="0" algn="r">
              <a:spcBef>
                <a:spcPts val="0"/>
              </a:spcBef>
              <a:buNone/>
              <a:defRPr sz="1900">
                <a:solidFill>
                  <a:srgbClr val="888888"/>
                </a:solidFill>
              </a:defRPr>
            </a:lvl6pPr>
            <a:lvl7pPr indent="0" lvl="6" marL="0" algn="r">
              <a:spcBef>
                <a:spcPts val="0"/>
              </a:spcBef>
              <a:buNone/>
              <a:defRPr sz="1900">
                <a:solidFill>
                  <a:srgbClr val="888888"/>
                </a:solidFill>
              </a:defRPr>
            </a:lvl7pPr>
            <a:lvl8pPr indent="0" lvl="7" marL="0" algn="r">
              <a:spcBef>
                <a:spcPts val="0"/>
              </a:spcBef>
              <a:buNone/>
              <a:defRPr sz="1900">
                <a:solidFill>
                  <a:srgbClr val="888888"/>
                </a:solidFill>
              </a:defRPr>
            </a:lvl8pPr>
            <a:lvl9pPr indent="0" lvl="8" marL="0" algn="r">
              <a:spcBef>
                <a:spcPts val="0"/>
              </a:spcBef>
              <a:buNone/>
              <a:defRPr sz="1900">
                <a:solidFill>
                  <a:srgbClr val="888888"/>
                </a:solidFill>
              </a:defRPr>
            </a:lvl9pPr>
          </a:lstStyle>
          <a:p>
            <a:pPr indent="0" lvl="0" marL="0" rtl="0" algn="r">
              <a:spcBef>
                <a:spcPts val="0"/>
              </a:spcBef>
              <a:spcAft>
                <a:spcPts val="0"/>
              </a:spcAft>
              <a:buNone/>
            </a:pPr>
            <a:fld id="{00000000-1234-1234-1234-123412341234}" type="slidenum">
              <a:rPr lang="en-US"/>
              <a:t>‹#›</a:t>
            </a:fld>
            <a:endParaRPr sz="2400">
              <a:latin typeface="Calibri"/>
              <a:ea typeface="Calibri"/>
              <a:cs typeface="Calibri"/>
              <a:sym typeface="Calibri"/>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4" name="Google Shape;14;p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 name="Google Shape;15;p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_1">
    <p:spTree>
      <p:nvGrpSpPr>
        <p:cNvPr id="93" name="Shape 93"/>
        <p:cNvGrpSpPr/>
        <p:nvPr/>
      </p:nvGrpSpPr>
      <p:grpSpPr>
        <a:xfrm>
          <a:off x="0" y="0"/>
          <a:ext cx="0" cy="0"/>
          <a:chOff x="0" y="0"/>
          <a:chExt cx="0" cy="0"/>
        </a:xfrm>
      </p:grpSpPr>
      <p:sp>
        <p:nvSpPr>
          <p:cNvPr id="94" name="Google Shape;94;g107944ab852_1_52"/>
          <p:cNvSpPr txBox="1"/>
          <p:nvPr>
            <p:ph type="title"/>
          </p:nvPr>
        </p:nvSpPr>
        <p:spPr>
          <a:xfrm>
            <a:off x="481332" y="200305"/>
            <a:ext cx="11229200" cy="28880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b="1" i="0" sz="3700">
                <a:solidFill>
                  <a:schemeClr val="dk1"/>
                </a:solidFill>
                <a:latin typeface="Helvetica Neue"/>
                <a:ea typeface="Helvetica Neue"/>
                <a:cs typeface="Helvetica Neue"/>
                <a:sym typeface="Helvetica Neue"/>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95" name="Google Shape;95;g107944ab852_1_52"/>
          <p:cNvSpPr txBox="1"/>
          <p:nvPr>
            <p:ph idx="1" type="body"/>
          </p:nvPr>
        </p:nvSpPr>
        <p:spPr>
          <a:xfrm>
            <a:off x="402899" y="1821025"/>
            <a:ext cx="11399600" cy="45220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900"/>
              <a:buNone/>
              <a:defRPr b="0" i="0" sz="1900">
                <a:solidFill>
                  <a:schemeClr val="dk1"/>
                </a:solidFill>
              </a:defRPr>
            </a:lvl1pPr>
            <a:lvl2pPr indent="-228600" lvl="1" marL="914400" algn="l">
              <a:spcBef>
                <a:spcPts val="0"/>
              </a:spcBef>
              <a:spcAft>
                <a:spcPts val="0"/>
              </a:spcAft>
              <a:buSzPts val="1900"/>
              <a:buNone/>
              <a:defRPr sz="1900"/>
            </a:lvl2pPr>
            <a:lvl3pPr indent="-228600" lvl="2" marL="1371600" algn="l">
              <a:spcBef>
                <a:spcPts val="0"/>
              </a:spcBef>
              <a:spcAft>
                <a:spcPts val="0"/>
              </a:spcAft>
              <a:buSzPts val="1900"/>
              <a:buNone/>
              <a:defRPr sz="1900"/>
            </a:lvl3pPr>
            <a:lvl4pPr indent="-228600" lvl="3" marL="1828800" algn="l">
              <a:spcBef>
                <a:spcPts val="0"/>
              </a:spcBef>
              <a:spcAft>
                <a:spcPts val="0"/>
              </a:spcAft>
              <a:buSzPts val="1900"/>
              <a:buNone/>
              <a:defRPr sz="1900"/>
            </a:lvl4pPr>
            <a:lvl5pPr indent="-228600" lvl="4" marL="2286000" algn="l">
              <a:spcBef>
                <a:spcPts val="0"/>
              </a:spcBef>
              <a:spcAft>
                <a:spcPts val="0"/>
              </a:spcAft>
              <a:buSzPts val="1900"/>
              <a:buNone/>
              <a:defRPr sz="1900"/>
            </a:lvl5pPr>
            <a:lvl6pPr indent="-228600" lvl="5" marL="2743200" algn="l">
              <a:spcBef>
                <a:spcPts val="0"/>
              </a:spcBef>
              <a:spcAft>
                <a:spcPts val="0"/>
              </a:spcAft>
              <a:buSzPts val="1900"/>
              <a:buNone/>
              <a:defRPr sz="1900"/>
            </a:lvl6pPr>
            <a:lvl7pPr indent="-228600" lvl="6" marL="3200400" algn="l">
              <a:spcBef>
                <a:spcPts val="0"/>
              </a:spcBef>
              <a:spcAft>
                <a:spcPts val="0"/>
              </a:spcAft>
              <a:buSzPts val="1900"/>
              <a:buNone/>
              <a:defRPr sz="1900"/>
            </a:lvl7pPr>
            <a:lvl8pPr indent="-228600" lvl="7" marL="3657600" algn="l">
              <a:spcBef>
                <a:spcPts val="0"/>
              </a:spcBef>
              <a:spcAft>
                <a:spcPts val="0"/>
              </a:spcAft>
              <a:buSzPts val="1900"/>
              <a:buNone/>
              <a:defRPr sz="1900"/>
            </a:lvl8pPr>
            <a:lvl9pPr indent="-228600" lvl="8" marL="4114800" algn="l">
              <a:spcBef>
                <a:spcPts val="0"/>
              </a:spcBef>
              <a:spcAft>
                <a:spcPts val="0"/>
              </a:spcAft>
              <a:buSzPts val="1900"/>
              <a:buNone/>
              <a:defRPr sz="1900"/>
            </a:lvl9pPr>
          </a:lstStyle>
          <a:p/>
        </p:txBody>
      </p:sp>
      <p:sp>
        <p:nvSpPr>
          <p:cNvPr id="96" name="Google Shape;96;g107944ab852_1_52"/>
          <p:cNvSpPr txBox="1"/>
          <p:nvPr>
            <p:ph idx="11" type="ftr"/>
          </p:nvPr>
        </p:nvSpPr>
        <p:spPr>
          <a:xfrm>
            <a:off x="4145280" y="6377940"/>
            <a:ext cx="3901600" cy="342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97" name="Google Shape;97;g107944ab852_1_52"/>
          <p:cNvSpPr txBox="1"/>
          <p:nvPr>
            <p:ph idx="10" type="dt"/>
          </p:nvPr>
        </p:nvSpPr>
        <p:spPr>
          <a:xfrm>
            <a:off x="609600" y="6377940"/>
            <a:ext cx="2804000" cy="3428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98" name="Google Shape;98;g107944ab852_1_52"/>
          <p:cNvSpPr txBox="1"/>
          <p:nvPr>
            <p:ph idx="12" type="sldNum"/>
          </p:nvPr>
        </p:nvSpPr>
        <p:spPr>
          <a:xfrm>
            <a:off x="8778240" y="6377940"/>
            <a:ext cx="2804000" cy="342800"/>
          </a:xfrm>
          <a:prstGeom prst="rect">
            <a:avLst/>
          </a:prstGeom>
          <a:noFill/>
          <a:ln>
            <a:noFill/>
          </a:ln>
        </p:spPr>
        <p:txBody>
          <a:bodyPr anchorCtr="0" anchor="t" bIns="0" lIns="0" spcFirstLastPara="1" rIns="0" wrap="square" tIns="0">
            <a:noAutofit/>
          </a:bodyPr>
          <a:lstStyle>
            <a:lvl1pPr indent="0" lvl="0" marL="0" algn="r">
              <a:spcBef>
                <a:spcPts val="0"/>
              </a:spcBef>
              <a:buNone/>
              <a:defRPr sz="1900">
                <a:solidFill>
                  <a:srgbClr val="888888"/>
                </a:solidFill>
              </a:defRPr>
            </a:lvl1pPr>
            <a:lvl2pPr indent="0" lvl="1" marL="0" algn="r">
              <a:spcBef>
                <a:spcPts val="0"/>
              </a:spcBef>
              <a:buNone/>
              <a:defRPr sz="1900">
                <a:solidFill>
                  <a:srgbClr val="888888"/>
                </a:solidFill>
              </a:defRPr>
            </a:lvl2pPr>
            <a:lvl3pPr indent="0" lvl="2" marL="0" algn="r">
              <a:spcBef>
                <a:spcPts val="0"/>
              </a:spcBef>
              <a:buNone/>
              <a:defRPr sz="1900">
                <a:solidFill>
                  <a:srgbClr val="888888"/>
                </a:solidFill>
              </a:defRPr>
            </a:lvl3pPr>
            <a:lvl4pPr indent="0" lvl="3" marL="0" algn="r">
              <a:spcBef>
                <a:spcPts val="0"/>
              </a:spcBef>
              <a:buNone/>
              <a:defRPr sz="1900">
                <a:solidFill>
                  <a:srgbClr val="888888"/>
                </a:solidFill>
              </a:defRPr>
            </a:lvl4pPr>
            <a:lvl5pPr indent="0" lvl="4" marL="0" algn="r">
              <a:spcBef>
                <a:spcPts val="0"/>
              </a:spcBef>
              <a:buNone/>
              <a:defRPr sz="1900">
                <a:solidFill>
                  <a:srgbClr val="888888"/>
                </a:solidFill>
              </a:defRPr>
            </a:lvl5pPr>
            <a:lvl6pPr indent="0" lvl="5" marL="0" algn="r">
              <a:spcBef>
                <a:spcPts val="0"/>
              </a:spcBef>
              <a:buNone/>
              <a:defRPr sz="1900">
                <a:solidFill>
                  <a:srgbClr val="888888"/>
                </a:solidFill>
              </a:defRPr>
            </a:lvl6pPr>
            <a:lvl7pPr indent="0" lvl="6" marL="0" algn="r">
              <a:spcBef>
                <a:spcPts val="0"/>
              </a:spcBef>
              <a:buNone/>
              <a:defRPr sz="1900">
                <a:solidFill>
                  <a:srgbClr val="888888"/>
                </a:solidFill>
              </a:defRPr>
            </a:lvl7pPr>
            <a:lvl8pPr indent="0" lvl="7" marL="0" algn="r">
              <a:spcBef>
                <a:spcPts val="0"/>
              </a:spcBef>
              <a:buNone/>
              <a:defRPr sz="1900">
                <a:solidFill>
                  <a:srgbClr val="888888"/>
                </a:solidFill>
              </a:defRPr>
            </a:lvl8pPr>
            <a:lvl9pPr indent="0" lvl="8" marL="0" algn="r">
              <a:spcBef>
                <a:spcPts val="0"/>
              </a:spcBef>
              <a:buNone/>
              <a:defRPr sz="1900">
                <a:solidFill>
                  <a:srgbClr val="888888"/>
                </a:solidFill>
              </a:defRPr>
            </a:lvl9pPr>
          </a:lstStyle>
          <a:p>
            <a:pPr indent="0" lvl="0" marL="0" rtl="0" algn="r">
              <a:spcBef>
                <a:spcPts val="0"/>
              </a:spcBef>
              <a:spcAft>
                <a:spcPts val="0"/>
              </a:spcAft>
              <a:buNone/>
            </a:pPr>
            <a:fld id="{00000000-1234-1234-1234-123412341234}" type="slidenum">
              <a:rPr lang="en-US"/>
              <a:t>‹#›</a:t>
            </a:fld>
            <a:endParaRPr sz="2400">
              <a:latin typeface="Calibri"/>
              <a:ea typeface="Calibri"/>
              <a:cs typeface="Calibri"/>
              <a:sym typeface="Calibri"/>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a:blip r:embed="rId2">
            <a:alphaModFix/>
          </a:blip>
          <a:stretch>
            <a:fillRect/>
          </a:stretch>
        </a:blipFill>
      </p:bgPr>
    </p:bg>
    <p:spTree>
      <p:nvGrpSpPr>
        <p:cNvPr id="99" name="Shape 99"/>
        <p:cNvGrpSpPr/>
        <p:nvPr/>
      </p:nvGrpSpPr>
      <p:grpSpPr>
        <a:xfrm>
          <a:off x="0" y="0"/>
          <a:ext cx="0" cy="0"/>
          <a:chOff x="0" y="0"/>
          <a:chExt cx="0" cy="0"/>
        </a:xfrm>
      </p:grpSpPr>
      <p:sp>
        <p:nvSpPr>
          <p:cNvPr id="100" name="Google Shape;100;g107944ab852_1_58"/>
          <p:cNvSpPr txBox="1"/>
          <p:nvPr>
            <p:ph type="title"/>
          </p:nvPr>
        </p:nvSpPr>
        <p:spPr>
          <a:xfrm>
            <a:off x="839788" y="457200"/>
            <a:ext cx="3932000" cy="16004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3700"/>
              <a:buNone/>
              <a:defRPr sz="1900"/>
            </a:lvl2pPr>
            <a:lvl3pPr lvl="2" algn="l">
              <a:lnSpc>
                <a:spcPct val="100000"/>
              </a:lnSpc>
              <a:spcBef>
                <a:spcPts val="0"/>
              </a:spcBef>
              <a:spcAft>
                <a:spcPts val="0"/>
              </a:spcAft>
              <a:buSzPts val="3700"/>
              <a:buNone/>
              <a:defRPr sz="1900"/>
            </a:lvl3pPr>
            <a:lvl4pPr lvl="3" algn="l">
              <a:lnSpc>
                <a:spcPct val="100000"/>
              </a:lnSpc>
              <a:spcBef>
                <a:spcPts val="0"/>
              </a:spcBef>
              <a:spcAft>
                <a:spcPts val="0"/>
              </a:spcAft>
              <a:buSzPts val="3700"/>
              <a:buNone/>
              <a:defRPr sz="1900"/>
            </a:lvl4pPr>
            <a:lvl5pPr lvl="4" algn="l">
              <a:lnSpc>
                <a:spcPct val="100000"/>
              </a:lnSpc>
              <a:spcBef>
                <a:spcPts val="0"/>
              </a:spcBef>
              <a:spcAft>
                <a:spcPts val="0"/>
              </a:spcAft>
              <a:buSzPts val="3700"/>
              <a:buNone/>
              <a:defRPr sz="1900"/>
            </a:lvl5pPr>
            <a:lvl6pPr lvl="5" algn="l">
              <a:lnSpc>
                <a:spcPct val="100000"/>
              </a:lnSpc>
              <a:spcBef>
                <a:spcPts val="0"/>
              </a:spcBef>
              <a:spcAft>
                <a:spcPts val="0"/>
              </a:spcAft>
              <a:buSzPts val="3700"/>
              <a:buNone/>
              <a:defRPr sz="1900"/>
            </a:lvl6pPr>
            <a:lvl7pPr lvl="6" algn="l">
              <a:lnSpc>
                <a:spcPct val="100000"/>
              </a:lnSpc>
              <a:spcBef>
                <a:spcPts val="0"/>
              </a:spcBef>
              <a:spcAft>
                <a:spcPts val="0"/>
              </a:spcAft>
              <a:buSzPts val="3700"/>
              <a:buNone/>
              <a:defRPr sz="1900"/>
            </a:lvl7pPr>
            <a:lvl8pPr lvl="7" algn="l">
              <a:lnSpc>
                <a:spcPct val="100000"/>
              </a:lnSpc>
              <a:spcBef>
                <a:spcPts val="0"/>
              </a:spcBef>
              <a:spcAft>
                <a:spcPts val="0"/>
              </a:spcAft>
              <a:buSzPts val="3700"/>
              <a:buNone/>
              <a:defRPr sz="1900"/>
            </a:lvl8pPr>
            <a:lvl9pPr lvl="8" algn="l">
              <a:lnSpc>
                <a:spcPct val="100000"/>
              </a:lnSpc>
              <a:spcBef>
                <a:spcPts val="0"/>
              </a:spcBef>
              <a:spcAft>
                <a:spcPts val="0"/>
              </a:spcAft>
              <a:buSzPts val="3700"/>
              <a:buNone/>
              <a:defRPr sz="1900"/>
            </a:lvl9pPr>
          </a:lstStyle>
          <a:p/>
        </p:txBody>
      </p:sp>
      <p:sp>
        <p:nvSpPr>
          <p:cNvPr id="101" name="Google Shape;101;g107944ab852_1_58"/>
          <p:cNvSpPr/>
          <p:nvPr>
            <p:ph idx="2" type="pic"/>
          </p:nvPr>
        </p:nvSpPr>
        <p:spPr>
          <a:xfrm>
            <a:off x="5183188" y="987425"/>
            <a:ext cx="6172400" cy="48736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11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102" name="Google Shape;102;g107944ab852_1_58"/>
          <p:cNvSpPr txBox="1"/>
          <p:nvPr>
            <p:ph idx="1" type="body"/>
          </p:nvPr>
        </p:nvSpPr>
        <p:spPr>
          <a:xfrm>
            <a:off x="839788" y="2057400"/>
            <a:ext cx="3932000" cy="3811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100"/>
              </a:spcBef>
              <a:spcAft>
                <a:spcPts val="0"/>
              </a:spcAft>
              <a:buClr>
                <a:schemeClr val="dk1"/>
              </a:buClr>
              <a:buSzPts val="1600"/>
              <a:buNone/>
              <a:defRPr sz="1600"/>
            </a:lvl1pPr>
            <a:lvl2pPr indent="-228600" lvl="1" marL="914400" algn="l">
              <a:lnSpc>
                <a:spcPct val="90000"/>
              </a:lnSpc>
              <a:spcBef>
                <a:spcPts val="2100"/>
              </a:spcBef>
              <a:spcAft>
                <a:spcPts val="0"/>
              </a:spcAft>
              <a:buClr>
                <a:schemeClr val="dk1"/>
              </a:buClr>
              <a:buSzPts val="1500"/>
              <a:buNone/>
              <a:defRPr sz="1500"/>
            </a:lvl2pPr>
            <a:lvl3pPr indent="-228600" lvl="2" marL="1371600" algn="l">
              <a:lnSpc>
                <a:spcPct val="90000"/>
              </a:lnSpc>
              <a:spcBef>
                <a:spcPts val="2100"/>
              </a:spcBef>
              <a:spcAft>
                <a:spcPts val="0"/>
              </a:spcAft>
              <a:buClr>
                <a:schemeClr val="dk1"/>
              </a:buClr>
              <a:buSzPts val="1200"/>
              <a:buNone/>
              <a:defRPr sz="1200"/>
            </a:lvl3pPr>
            <a:lvl4pPr indent="-228600" lvl="3" marL="1828800" algn="l">
              <a:lnSpc>
                <a:spcPct val="90000"/>
              </a:lnSpc>
              <a:spcBef>
                <a:spcPts val="2100"/>
              </a:spcBef>
              <a:spcAft>
                <a:spcPts val="0"/>
              </a:spcAft>
              <a:buClr>
                <a:schemeClr val="dk1"/>
              </a:buClr>
              <a:buSzPts val="1100"/>
              <a:buNone/>
              <a:defRPr sz="1100"/>
            </a:lvl4pPr>
            <a:lvl5pPr indent="-228600" lvl="4" marL="2286000" algn="l">
              <a:lnSpc>
                <a:spcPct val="90000"/>
              </a:lnSpc>
              <a:spcBef>
                <a:spcPts val="2100"/>
              </a:spcBef>
              <a:spcAft>
                <a:spcPts val="0"/>
              </a:spcAft>
              <a:buClr>
                <a:schemeClr val="dk1"/>
              </a:buClr>
              <a:buSzPts val="1100"/>
              <a:buNone/>
              <a:defRPr sz="1100"/>
            </a:lvl5pPr>
            <a:lvl6pPr indent="-228600" lvl="5" marL="2743200" algn="l">
              <a:lnSpc>
                <a:spcPct val="90000"/>
              </a:lnSpc>
              <a:spcBef>
                <a:spcPts val="2100"/>
              </a:spcBef>
              <a:spcAft>
                <a:spcPts val="0"/>
              </a:spcAft>
              <a:buClr>
                <a:schemeClr val="dk1"/>
              </a:buClr>
              <a:buSzPts val="1100"/>
              <a:buNone/>
              <a:defRPr sz="1100"/>
            </a:lvl6pPr>
            <a:lvl7pPr indent="-228600" lvl="6" marL="3200400" algn="l">
              <a:lnSpc>
                <a:spcPct val="90000"/>
              </a:lnSpc>
              <a:spcBef>
                <a:spcPts val="2100"/>
              </a:spcBef>
              <a:spcAft>
                <a:spcPts val="0"/>
              </a:spcAft>
              <a:buClr>
                <a:schemeClr val="dk1"/>
              </a:buClr>
              <a:buSzPts val="1100"/>
              <a:buNone/>
              <a:defRPr sz="1100"/>
            </a:lvl7pPr>
            <a:lvl8pPr indent="-228600" lvl="7" marL="3657600" algn="l">
              <a:lnSpc>
                <a:spcPct val="90000"/>
              </a:lnSpc>
              <a:spcBef>
                <a:spcPts val="2100"/>
              </a:spcBef>
              <a:spcAft>
                <a:spcPts val="0"/>
              </a:spcAft>
              <a:buClr>
                <a:schemeClr val="dk1"/>
              </a:buClr>
              <a:buSzPts val="1100"/>
              <a:buNone/>
              <a:defRPr sz="1100"/>
            </a:lvl8pPr>
            <a:lvl9pPr indent="-228600" lvl="8" marL="4114800" algn="l">
              <a:lnSpc>
                <a:spcPct val="90000"/>
              </a:lnSpc>
              <a:spcBef>
                <a:spcPts val="2100"/>
              </a:spcBef>
              <a:spcAft>
                <a:spcPts val="2100"/>
              </a:spcAft>
              <a:buClr>
                <a:schemeClr val="dk1"/>
              </a:buClr>
              <a:buSzPts val="1100"/>
              <a:buNone/>
              <a:defRPr sz="1100"/>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_WITH_CAPTION_TEXT_1">
  <p:cSld name="PICTURE_WITH_CAPTION_TEXT_1">
    <p:spTree>
      <p:nvGrpSpPr>
        <p:cNvPr id="103" name="Shape 103"/>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4" name="Shape 104"/>
        <p:cNvGrpSpPr/>
        <p:nvPr/>
      </p:nvGrpSpPr>
      <p:grpSpPr>
        <a:xfrm>
          <a:off x="0" y="0"/>
          <a:ext cx="0" cy="0"/>
          <a:chOff x="0" y="0"/>
          <a:chExt cx="0" cy="0"/>
        </a:xfrm>
      </p:grpSpPr>
      <p:sp>
        <p:nvSpPr>
          <p:cNvPr id="105" name="Google Shape;105;g107944ab852_1_63"/>
          <p:cNvSpPr txBox="1"/>
          <p:nvPr>
            <p:ph type="ctrTitle"/>
          </p:nvPr>
        </p:nvSpPr>
        <p:spPr>
          <a:xfrm>
            <a:off x="415611" y="992767"/>
            <a:ext cx="11360800" cy="2736800"/>
          </a:xfrm>
          <a:prstGeom prst="rect">
            <a:avLst/>
          </a:prstGeom>
          <a:noFill/>
          <a:ln>
            <a:noFill/>
          </a:ln>
        </p:spPr>
        <p:txBody>
          <a:bodyPr anchorCtr="0" anchor="b" bIns="121900" lIns="121900" spcFirstLastPara="1" rIns="121900" wrap="square" tIns="121900">
            <a:noAutofit/>
          </a:bodyPr>
          <a:lstStyle>
            <a:lvl1pPr lvl="0" algn="ctr">
              <a:spcBef>
                <a:spcPts val="0"/>
              </a:spcBef>
              <a:spcAft>
                <a:spcPts val="0"/>
              </a:spcAft>
              <a:buSzPts val="6900"/>
              <a:buChar char="●"/>
              <a:defRPr sz="6900"/>
            </a:lvl1pPr>
            <a:lvl2pPr lvl="1" algn="ctr">
              <a:spcBef>
                <a:spcPts val="0"/>
              </a:spcBef>
              <a:spcAft>
                <a:spcPts val="0"/>
              </a:spcAft>
              <a:buSzPts val="6900"/>
              <a:buChar char="○"/>
              <a:defRPr sz="6900"/>
            </a:lvl2pPr>
            <a:lvl3pPr lvl="2" algn="ctr">
              <a:spcBef>
                <a:spcPts val="0"/>
              </a:spcBef>
              <a:spcAft>
                <a:spcPts val="0"/>
              </a:spcAft>
              <a:buSzPts val="6900"/>
              <a:buChar char="■"/>
              <a:defRPr sz="6900"/>
            </a:lvl3pPr>
            <a:lvl4pPr lvl="3" algn="ctr">
              <a:spcBef>
                <a:spcPts val="0"/>
              </a:spcBef>
              <a:spcAft>
                <a:spcPts val="0"/>
              </a:spcAft>
              <a:buSzPts val="6900"/>
              <a:buChar char="●"/>
              <a:defRPr sz="6900"/>
            </a:lvl4pPr>
            <a:lvl5pPr lvl="4" algn="ctr">
              <a:spcBef>
                <a:spcPts val="0"/>
              </a:spcBef>
              <a:spcAft>
                <a:spcPts val="0"/>
              </a:spcAft>
              <a:buSzPts val="6900"/>
              <a:buChar char="○"/>
              <a:defRPr sz="6900"/>
            </a:lvl5pPr>
            <a:lvl6pPr lvl="5" algn="ctr">
              <a:spcBef>
                <a:spcPts val="0"/>
              </a:spcBef>
              <a:spcAft>
                <a:spcPts val="0"/>
              </a:spcAft>
              <a:buSzPts val="6900"/>
              <a:buChar char="■"/>
              <a:defRPr sz="6900"/>
            </a:lvl6pPr>
            <a:lvl7pPr lvl="6" algn="ctr">
              <a:spcBef>
                <a:spcPts val="0"/>
              </a:spcBef>
              <a:spcAft>
                <a:spcPts val="0"/>
              </a:spcAft>
              <a:buSzPts val="6900"/>
              <a:buChar char="●"/>
              <a:defRPr sz="6900"/>
            </a:lvl7pPr>
            <a:lvl8pPr lvl="7" algn="ctr">
              <a:spcBef>
                <a:spcPts val="0"/>
              </a:spcBef>
              <a:spcAft>
                <a:spcPts val="0"/>
              </a:spcAft>
              <a:buSzPts val="6900"/>
              <a:buChar char="○"/>
              <a:defRPr sz="6900"/>
            </a:lvl8pPr>
            <a:lvl9pPr lvl="8" algn="ctr">
              <a:spcBef>
                <a:spcPts val="0"/>
              </a:spcBef>
              <a:spcAft>
                <a:spcPts val="0"/>
              </a:spcAft>
              <a:buSzPts val="6900"/>
              <a:buChar char="■"/>
              <a:defRPr sz="6900"/>
            </a:lvl9pPr>
          </a:lstStyle>
          <a:p/>
        </p:txBody>
      </p:sp>
      <p:sp>
        <p:nvSpPr>
          <p:cNvPr id="106" name="Google Shape;106;g107944ab852_1_63"/>
          <p:cNvSpPr txBox="1"/>
          <p:nvPr>
            <p:ph idx="1" type="subTitle"/>
          </p:nvPr>
        </p:nvSpPr>
        <p:spPr>
          <a:xfrm>
            <a:off x="415600" y="3778833"/>
            <a:ext cx="11360800" cy="1056800"/>
          </a:xfrm>
          <a:prstGeom prst="rect">
            <a:avLst/>
          </a:prstGeom>
          <a:noFill/>
          <a:ln>
            <a:noFill/>
          </a:ln>
        </p:spPr>
        <p:txBody>
          <a:bodyPr anchorCtr="0" anchor="ctr" bIns="121900" lIns="121900" spcFirstLastPara="1" rIns="121900" wrap="square" tIns="121900">
            <a:no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107" name="Google Shape;107;g107944ab852_1_63"/>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108" name="Shape 108"/>
        <p:cNvGrpSpPr/>
        <p:nvPr/>
      </p:nvGrpSpPr>
      <p:grpSpPr>
        <a:xfrm>
          <a:off x="0" y="0"/>
          <a:ext cx="0" cy="0"/>
          <a:chOff x="0" y="0"/>
          <a:chExt cx="0" cy="0"/>
        </a:xfrm>
      </p:grpSpPr>
      <p:sp>
        <p:nvSpPr>
          <p:cNvPr id="109" name="Google Shape;109;g107944ab852_1_67"/>
          <p:cNvSpPr txBox="1"/>
          <p:nvPr>
            <p:ph type="title"/>
          </p:nvPr>
        </p:nvSpPr>
        <p:spPr>
          <a:xfrm>
            <a:off x="1163327" y="843680"/>
            <a:ext cx="9865345" cy="846667"/>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b="0" i="0" sz="5300" u="sng">
                <a:solidFill>
                  <a:srgbClr val="3D3D3D"/>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110" name="Google Shape;110;g107944ab852_1_67"/>
          <p:cNvSpPr txBox="1"/>
          <p:nvPr>
            <p:ph idx="1" type="body"/>
          </p:nvPr>
        </p:nvSpPr>
        <p:spPr>
          <a:xfrm>
            <a:off x="1114233" y="1941265"/>
            <a:ext cx="9963532" cy="3171613"/>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900"/>
              <a:buNone/>
              <a:defRPr b="0" i="0" sz="3200">
                <a:solidFill>
                  <a:srgbClr val="3D3D3D"/>
                </a:solidFill>
                <a:latin typeface="Arial"/>
                <a:ea typeface="Arial"/>
                <a:cs typeface="Arial"/>
                <a:sym typeface="Arial"/>
              </a:defRPr>
            </a:lvl1pPr>
            <a:lvl2pPr indent="-228600" lvl="1" marL="914400" algn="l">
              <a:spcBef>
                <a:spcPts val="0"/>
              </a:spcBef>
              <a:spcAft>
                <a:spcPts val="0"/>
              </a:spcAft>
              <a:buSzPts val="1900"/>
              <a:buNone/>
              <a:defRPr sz="1900"/>
            </a:lvl2pPr>
            <a:lvl3pPr indent="-228600" lvl="2" marL="1371600" algn="l">
              <a:spcBef>
                <a:spcPts val="0"/>
              </a:spcBef>
              <a:spcAft>
                <a:spcPts val="0"/>
              </a:spcAft>
              <a:buSzPts val="1900"/>
              <a:buNone/>
              <a:defRPr sz="1900"/>
            </a:lvl3pPr>
            <a:lvl4pPr indent="-228600" lvl="3" marL="1828800" algn="l">
              <a:spcBef>
                <a:spcPts val="0"/>
              </a:spcBef>
              <a:spcAft>
                <a:spcPts val="0"/>
              </a:spcAft>
              <a:buSzPts val="1900"/>
              <a:buNone/>
              <a:defRPr sz="1900"/>
            </a:lvl4pPr>
            <a:lvl5pPr indent="-228600" lvl="4" marL="2286000" algn="l">
              <a:spcBef>
                <a:spcPts val="0"/>
              </a:spcBef>
              <a:spcAft>
                <a:spcPts val="0"/>
              </a:spcAft>
              <a:buSzPts val="1900"/>
              <a:buNone/>
              <a:defRPr sz="1900"/>
            </a:lvl5pPr>
            <a:lvl6pPr indent="-228600" lvl="5" marL="2743200" algn="l">
              <a:spcBef>
                <a:spcPts val="0"/>
              </a:spcBef>
              <a:spcAft>
                <a:spcPts val="0"/>
              </a:spcAft>
              <a:buSzPts val="1900"/>
              <a:buNone/>
              <a:defRPr sz="1900"/>
            </a:lvl6pPr>
            <a:lvl7pPr indent="-228600" lvl="6" marL="3200400" algn="l">
              <a:spcBef>
                <a:spcPts val="0"/>
              </a:spcBef>
              <a:spcAft>
                <a:spcPts val="0"/>
              </a:spcAft>
              <a:buSzPts val="1900"/>
              <a:buNone/>
              <a:defRPr sz="1900"/>
            </a:lvl7pPr>
            <a:lvl8pPr indent="-228600" lvl="7" marL="3657600" algn="l">
              <a:spcBef>
                <a:spcPts val="0"/>
              </a:spcBef>
              <a:spcAft>
                <a:spcPts val="0"/>
              </a:spcAft>
              <a:buSzPts val="1900"/>
              <a:buNone/>
              <a:defRPr sz="1900"/>
            </a:lvl8pPr>
            <a:lvl9pPr indent="-228600" lvl="8" marL="4114800" algn="l">
              <a:spcBef>
                <a:spcPts val="0"/>
              </a:spcBef>
              <a:spcAft>
                <a:spcPts val="0"/>
              </a:spcAft>
              <a:buSzPts val="1900"/>
              <a:buNone/>
              <a:defRPr sz="1900"/>
            </a:lvl9pPr>
          </a:lstStyle>
          <a:p/>
        </p:txBody>
      </p:sp>
      <p:sp>
        <p:nvSpPr>
          <p:cNvPr id="111" name="Google Shape;111;g107944ab852_1_67"/>
          <p:cNvSpPr txBox="1"/>
          <p:nvPr>
            <p:ph idx="11" type="ftr"/>
          </p:nvPr>
        </p:nvSpPr>
        <p:spPr>
          <a:xfrm>
            <a:off x="4145280" y="6377940"/>
            <a:ext cx="3901440" cy="3429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112" name="Google Shape;112;g107944ab852_1_67"/>
          <p:cNvSpPr txBox="1"/>
          <p:nvPr>
            <p:ph idx="10" type="dt"/>
          </p:nvPr>
        </p:nvSpPr>
        <p:spPr>
          <a:xfrm>
            <a:off x="609600" y="6377940"/>
            <a:ext cx="2804160" cy="3429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113" name="Google Shape;113;g107944ab852_1_67"/>
          <p:cNvSpPr txBox="1"/>
          <p:nvPr>
            <p:ph idx="12" type="sldNum"/>
          </p:nvPr>
        </p:nvSpPr>
        <p:spPr>
          <a:xfrm>
            <a:off x="10830094" y="6524408"/>
            <a:ext cx="249767" cy="211667"/>
          </a:xfrm>
          <a:prstGeom prst="rect">
            <a:avLst/>
          </a:prstGeom>
          <a:noFill/>
          <a:ln>
            <a:noFill/>
          </a:ln>
        </p:spPr>
        <p:txBody>
          <a:bodyPr anchorCtr="0" anchor="t" bIns="0" lIns="0" spcFirstLastPara="1" rIns="0" wrap="square" tIns="0">
            <a:noAutofit/>
          </a:bodyPr>
          <a:lstStyle>
            <a:lvl1pPr indent="0" lvl="0" marL="139700" marR="0" algn="l">
              <a:lnSpc>
                <a:spcPct val="100000"/>
              </a:lnSpc>
              <a:spcBef>
                <a:spcPts val="0"/>
              </a:spcBef>
              <a:buNone/>
              <a:defRPr b="0" i="0" sz="1100">
                <a:solidFill>
                  <a:schemeClr val="lt1"/>
                </a:solidFill>
                <a:latin typeface="Arial"/>
                <a:ea typeface="Arial"/>
                <a:cs typeface="Arial"/>
                <a:sym typeface="Arial"/>
              </a:defRPr>
            </a:lvl1pPr>
            <a:lvl2pPr indent="0" lvl="1" marL="139700" marR="0" algn="l">
              <a:lnSpc>
                <a:spcPct val="100000"/>
              </a:lnSpc>
              <a:spcBef>
                <a:spcPts val="0"/>
              </a:spcBef>
              <a:buNone/>
              <a:defRPr b="0" i="0" sz="1100">
                <a:solidFill>
                  <a:schemeClr val="lt1"/>
                </a:solidFill>
                <a:latin typeface="Arial"/>
                <a:ea typeface="Arial"/>
                <a:cs typeface="Arial"/>
                <a:sym typeface="Arial"/>
              </a:defRPr>
            </a:lvl2pPr>
            <a:lvl3pPr indent="0" lvl="2" marL="139700" marR="0" algn="l">
              <a:lnSpc>
                <a:spcPct val="100000"/>
              </a:lnSpc>
              <a:spcBef>
                <a:spcPts val="0"/>
              </a:spcBef>
              <a:buNone/>
              <a:defRPr b="0" i="0" sz="1100">
                <a:solidFill>
                  <a:schemeClr val="lt1"/>
                </a:solidFill>
                <a:latin typeface="Arial"/>
                <a:ea typeface="Arial"/>
                <a:cs typeface="Arial"/>
                <a:sym typeface="Arial"/>
              </a:defRPr>
            </a:lvl3pPr>
            <a:lvl4pPr indent="0" lvl="3" marL="139700" marR="0" algn="l">
              <a:lnSpc>
                <a:spcPct val="100000"/>
              </a:lnSpc>
              <a:spcBef>
                <a:spcPts val="0"/>
              </a:spcBef>
              <a:buNone/>
              <a:defRPr b="0" i="0" sz="1100">
                <a:solidFill>
                  <a:schemeClr val="lt1"/>
                </a:solidFill>
                <a:latin typeface="Arial"/>
                <a:ea typeface="Arial"/>
                <a:cs typeface="Arial"/>
                <a:sym typeface="Arial"/>
              </a:defRPr>
            </a:lvl4pPr>
            <a:lvl5pPr indent="0" lvl="4" marL="139700" marR="0" algn="l">
              <a:lnSpc>
                <a:spcPct val="100000"/>
              </a:lnSpc>
              <a:spcBef>
                <a:spcPts val="0"/>
              </a:spcBef>
              <a:buNone/>
              <a:defRPr b="0" i="0" sz="1100">
                <a:solidFill>
                  <a:schemeClr val="lt1"/>
                </a:solidFill>
                <a:latin typeface="Arial"/>
                <a:ea typeface="Arial"/>
                <a:cs typeface="Arial"/>
                <a:sym typeface="Arial"/>
              </a:defRPr>
            </a:lvl5pPr>
            <a:lvl6pPr indent="0" lvl="5" marL="139700" marR="0" algn="l">
              <a:lnSpc>
                <a:spcPct val="100000"/>
              </a:lnSpc>
              <a:spcBef>
                <a:spcPts val="0"/>
              </a:spcBef>
              <a:buNone/>
              <a:defRPr b="0" i="0" sz="1100">
                <a:solidFill>
                  <a:schemeClr val="lt1"/>
                </a:solidFill>
                <a:latin typeface="Arial"/>
                <a:ea typeface="Arial"/>
                <a:cs typeface="Arial"/>
                <a:sym typeface="Arial"/>
              </a:defRPr>
            </a:lvl6pPr>
            <a:lvl7pPr indent="0" lvl="6" marL="139700" marR="0" algn="l">
              <a:lnSpc>
                <a:spcPct val="100000"/>
              </a:lnSpc>
              <a:spcBef>
                <a:spcPts val="0"/>
              </a:spcBef>
              <a:buNone/>
              <a:defRPr b="0" i="0" sz="1100">
                <a:solidFill>
                  <a:schemeClr val="lt1"/>
                </a:solidFill>
                <a:latin typeface="Arial"/>
                <a:ea typeface="Arial"/>
                <a:cs typeface="Arial"/>
                <a:sym typeface="Arial"/>
              </a:defRPr>
            </a:lvl7pPr>
            <a:lvl8pPr indent="0" lvl="7" marL="139700" marR="0" algn="l">
              <a:lnSpc>
                <a:spcPct val="100000"/>
              </a:lnSpc>
              <a:spcBef>
                <a:spcPts val="0"/>
              </a:spcBef>
              <a:buNone/>
              <a:defRPr b="0" i="0" sz="1100">
                <a:solidFill>
                  <a:schemeClr val="lt1"/>
                </a:solidFill>
                <a:latin typeface="Arial"/>
                <a:ea typeface="Arial"/>
                <a:cs typeface="Arial"/>
                <a:sym typeface="Arial"/>
              </a:defRPr>
            </a:lvl8pPr>
            <a:lvl9pPr indent="0" lvl="8" marL="139700" marR="0" algn="l">
              <a:lnSpc>
                <a:spcPct val="100000"/>
              </a:lnSpc>
              <a:spcBef>
                <a:spcPts val="0"/>
              </a:spcBef>
              <a:buNone/>
              <a:defRPr b="0" i="0" sz="1100">
                <a:solidFill>
                  <a:schemeClr val="lt1"/>
                </a:solidFill>
                <a:latin typeface="Arial"/>
                <a:ea typeface="Arial"/>
                <a:cs typeface="Arial"/>
                <a:sym typeface="Arial"/>
              </a:defRPr>
            </a:lvl9pPr>
          </a:lstStyle>
          <a:p>
            <a:pPr indent="0" lvl="0" marL="13970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114" name="Shape 114"/>
        <p:cNvGrpSpPr/>
        <p:nvPr/>
      </p:nvGrpSpPr>
      <p:grpSpPr>
        <a:xfrm>
          <a:off x="0" y="0"/>
          <a:ext cx="0" cy="0"/>
          <a:chOff x="0" y="0"/>
          <a:chExt cx="0" cy="0"/>
        </a:xfrm>
      </p:grpSpPr>
      <p:sp>
        <p:nvSpPr>
          <p:cNvPr id="115" name="Google Shape;115;g107944ab852_1_73"/>
          <p:cNvSpPr txBox="1"/>
          <p:nvPr>
            <p:ph idx="10" type="dt"/>
          </p:nvPr>
        </p:nvSpPr>
        <p:spPr>
          <a:xfrm>
            <a:off x="838200" y="6356350"/>
            <a:ext cx="2743200" cy="365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sz="1900"/>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116" name="Google Shape;116;g107944ab852_1_73"/>
          <p:cNvSpPr txBox="1"/>
          <p:nvPr>
            <p:ph idx="11" type="ftr"/>
          </p:nvPr>
        </p:nvSpPr>
        <p:spPr>
          <a:xfrm>
            <a:off x="4038600" y="6356350"/>
            <a:ext cx="4114800" cy="3652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sz="1900"/>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117" name="Google Shape;117;g107944ab852_1_73"/>
          <p:cNvSpPr txBox="1"/>
          <p:nvPr>
            <p:ph idx="12" type="sldNum"/>
          </p:nvPr>
        </p:nvSpPr>
        <p:spPr>
          <a:xfrm>
            <a:off x="8610600" y="6356350"/>
            <a:ext cx="2743200" cy="365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p:cSld name="TWO_OBJECTS_WITH_TEXT_1_2">
    <p:bg>
      <p:bgPr>
        <a:blipFill>
          <a:blip r:embed="rId2">
            <a:alphaModFix/>
          </a:blip>
          <a:stretch>
            <a:fillRect/>
          </a:stretch>
        </a:blipFill>
      </p:bgPr>
    </p:bg>
    <p:spTree>
      <p:nvGrpSpPr>
        <p:cNvPr id="118" name="Shape 118"/>
        <p:cNvGrpSpPr/>
        <p:nvPr/>
      </p:nvGrpSpPr>
      <p:grpSpPr>
        <a:xfrm>
          <a:off x="0" y="0"/>
          <a:ext cx="0" cy="0"/>
          <a:chOff x="0" y="0"/>
          <a:chExt cx="0" cy="0"/>
        </a:xfrm>
      </p:grpSpPr>
      <p:sp>
        <p:nvSpPr>
          <p:cNvPr id="119" name="Google Shape;119;g107944ab852_1_77"/>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marR="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120" name="Google Shape;120;g107944ab852_1_77"/>
          <p:cNvSpPr txBox="1"/>
          <p:nvPr>
            <p:ph idx="2" type="title"/>
          </p:nvPr>
        </p:nvSpPr>
        <p:spPr>
          <a:xfrm>
            <a:off x="838200" y="1690700"/>
            <a:ext cx="10515600" cy="39693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0"/>
              </a:spcBef>
              <a:spcAft>
                <a:spcPts val="0"/>
              </a:spcAft>
              <a:buClr>
                <a:schemeClr val="dk1"/>
              </a:buClr>
              <a:buSzPts val="3100"/>
              <a:buFont typeface="Arial"/>
              <a:buNone/>
              <a:defRPr b="0" i="0" sz="31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3">
  <p:cSld name="TWO_OBJECTS_WITH_TEXT_1_4">
    <p:bg>
      <p:bgPr>
        <a:blipFill>
          <a:blip r:embed="rId2">
            <a:alphaModFix/>
          </a:blip>
          <a:stretch>
            <a:fillRect/>
          </a:stretch>
        </a:blipFill>
      </p:bgPr>
    </p:bg>
    <p:spTree>
      <p:nvGrpSpPr>
        <p:cNvPr id="121" name="Shape 121"/>
        <p:cNvGrpSpPr/>
        <p:nvPr/>
      </p:nvGrpSpPr>
      <p:grpSpPr>
        <a:xfrm>
          <a:off x="0" y="0"/>
          <a:ext cx="0" cy="0"/>
          <a:chOff x="0" y="0"/>
          <a:chExt cx="0" cy="0"/>
        </a:xfrm>
      </p:grpSpPr>
      <p:sp>
        <p:nvSpPr>
          <p:cNvPr id="122" name="Google Shape;122;g107944ab852_1_80"/>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marR="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123" name="Google Shape;123;g107944ab852_1_80"/>
          <p:cNvSpPr txBox="1"/>
          <p:nvPr>
            <p:ph idx="2" type="title"/>
          </p:nvPr>
        </p:nvSpPr>
        <p:spPr>
          <a:xfrm>
            <a:off x="838200" y="1690700"/>
            <a:ext cx="10515600" cy="39693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0"/>
              </a:spcBef>
              <a:spcAft>
                <a:spcPts val="0"/>
              </a:spcAft>
              <a:buClr>
                <a:schemeClr val="dk1"/>
              </a:buClr>
              <a:buSzPts val="3100"/>
              <a:buFont typeface="Arial"/>
              <a:buNone/>
              <a:defRPr b="0" i="0" sz="31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1">
  <p:cSld name="TWO_OBJECTS_WITH_TEXT_1_1">
    <p:bg>
      <p:bgPr>
        <a:blipFill>
          <a:blip r:embed="rId2">
            <a:alphaModFix/>
          </a:blip>
          <a:stretch>
            <a:fillRect/>
          </a:stretch>
        </a:blipFill>
      </p:bgPr>
    </p:bg>
    <p:spTree>
      <p:nvGrpSpPr>
        <p:cNvPr id="124" name="Shape 124"/>
        <p:cNvGrpSpPr/>
        <p:nvPr/>
      </p:nvGrpSpPr>
      <p:grpSpPr>
        <a:xfrm>
          <a:off x="0" y="0"/>
          <a:ext cx="0" cy="0"/>
          <a:chOff x="0" y="0"/>
          <a:chExt cx="0" cy="0"/>
        </a:xfrm>
      </p:grpSpPr>
      <p:sp>
        <p:nvSpPr>
          <p:cNvPr id="125" name="Google Shape;125;g107944ab852_1_83"/>
          <p:cNvSpPr txBox="1"/>
          <p:nvPr>
            <p:ph type="title"/>
          </p:nvPr>
        </p:nvSpPr>
        <p:spPr>
          <a:xfrm>
            <a:off x="839800" y="365125"/>
            <a:ext cx="10515600" cy="10725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a:spcBef>
                <a:spcPts val="0"/>
              </a:spcBef>
              <a:spcAft>
                <a:spcPts val="0"/>
              </a:spcAft>
              <a:buSzPts val="1400"/>
              <a:buNone/>
              <a:defRPr sz="1400"/>
            </a:lvl2pPr>
            <a:lvl3pPr lvl="2">
              <a:spcBef>
                <a:spcPts val="0"/>
              </a:spcBef>
              <a:spcAft>
                <a:spcPts val="0"/>
              </a:spcAft>
              <a:buSzPts val="1400"/>
              <a:buNone/>
              <a:defRPr sz="1400"/>
            </a:lvl3pPr>
            <a:lvl4pPr lvl="3">
              <a:spcBef>
                <a:spcPts val="0"/>
              </a:spcBef>
              <a:spcAft>
                <a:spcPts val="0"/>
              </a:spcAft>
              <a:buSzPts val="1400"/>
              <a:buNone/>
              <a:defRPr sz="1400"/>
            </a:lvl4pPr>
            <a:lvl5pPr lvl="4">
              <a:spcBef>
                <a:spcPts val="0"/>
              </a:spcBef>
              <a:spcAft>
                <a:spcPts val="0"/>
              </a:spcAft>
              <a:buSzPts val="1400"/>
              <a:buNone/>
              <a:defRPr sz="1400"/>
            </a:lvl5pPr>
            <a:lvl6pPr lvl="5">
              <a:spcBef>
                <a:spcPts val="0"/>
              </a:spcBef>
              <a:spcAft>
                <a:spcPts val="0"/>
              </a:spcAft>
              <a:buSzPts val="1400"/>
              <a:buNone/>
              <a:defRPr sz="1400"/>
            </a:lvl6pPr>
            <a:lvl7pPr lvl="6">
              <a:spcBef>
                <a:spcPts val="0"/>
              </a:spcBef>
              <a:spcAft>
                <a:spcPts val="0"/>
              </a:spcAft>
              <a:buSzPts val="1400"/>
              <a:buNone/>
              <a:defRPr sz="1400"/>
            </a:lvl7pPr>
            <a:lvl8pPr lvl="7">
              <a:spcBef>
                <a:spcPts val="0"/>
              </a:spcBef>
              <a:spcAft>
                <a:spcPts val="0"/>
              </a:spcAft>
              <a:buSzPts val="1400"/>
              <a:buNone/>
              <a:defRPr sz="1400"/>
            </a:lvl8pPr>
            <a:lvl9pPr lvl="8">
              <a:spcBef>
                <a:spcPts val="0"/>
              </a:spcBef>
              <a:spcAft>
                <a:spcPts val="0"/>
              </a:spcAft>
              <a:buSzPts val="1400"/>
              <a:buNone/>
              <a:defRPr sz="1400"/>
            </a:lvl9pPr>
          </a:lstStyle>
          <a:p/>
        </p:txBody>
      </p:sp>
      <p:sp>
        <p:nvSpPr>
          <p:cNvPr id="126" name="Google Shape;126;g107944ab852_1_83"/>
          <p:cNvSpPr txBox="1"/>
          <p:nvPr>
            <p:ph idx="1" type="body"/>
          </p:nvPr>
        </p:nvSpPr>
        <p:spPr>
          <a:xfrm>
            <a:off x="839800" y="1529075"/>
            <a:ext cx="10515600" cy="42669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6" name="Shape 16"/>
        <p:cNvGrpSpPr/>
        <p:nvPr/>
      </p:nvGrpSpPr>
      <p:grpSpPr>
        <a:xfrm>
          <a:off x="0" y="0"/>
          <a:ext cx="0" cy="0"/>
          <a:chOff x="0" y="0"/>
          <a:chExt cx="0" cy="0"/>
        </a:xfrm>
      </p:grpSpPr>
      <p:sp>
        <p:nvSpPr>
          <p:cNvPr id="17" name="Google Shape;17;p7"/>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8" name="Google Shape;18;p7"/>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 name="Google Shape;19;p7"/>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 name="Google Shape;20;p7"/>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1" name="Shape 21"/>
        <p:cNvGrpSpPr/>
        <p:nvPr/>
      </p:nvGrpSpPr>
      <p:grpSpPr>
        <a:xfrm>
          <a:off x="0" y="0"/>
          <a:ext cx="0" cy="0"/>
          <a:chOff x="0" y="0"/>
          <a:chExt cx="0" cy="0"/>
        </a:xfrm>
      </p:grpSpPr>
      <p:sp>
        <p:nvSpPr>
          <p:cNvPr id="22" name="Google Shape;22;p8"/>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8"/>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 name="Google Shape;24;p8"/>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 name="Google Shape;25;p8"/>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6" name="Shape 26"/>
        <p:cNvGrpSpPr/>
        <p:nvPr/>
      </p:nvGrpSpPr>
      <p:grpSpPr>
        <a:xfrm>
          <a:off x="0" y="0"/>
          <a:ext cx="0" cy="0"/>
          <a:chOff x="0" y="0"/>
          <a:chExt cx="0" cy="0"/>
        </a:xfrm>
      </p:grpSpPr>
      <p:sp>
        <p:nvSpPr>
          <p:cNvPr id="27" name="Google Shape;27;p9"/>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rtl="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9"/>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9"/>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rtl="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9"/>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rtl="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31" name="Shape 31"/>
        <p:cNvGrpSpPr/>
        <p:nvPr/>
      </p:nvGrpSpPr>
      <p:grpSpPr>
        <a:xfrm>
          <a:off x="0" y="0"/>
          <a:ext cx="0" cy="0"/>
          <a:chOff x="0" y="0"/>
          <a:chExt cx="0" cy="0"/>
        </a:xfrm>
      </p:grpSpPr>
      <p:sp>
        <p:nvSpPr>
          <p:cNvPr id="32" name="Google Shape;32;g105659012f5_1_6"/>
          <p:cNvSpPr txBox="1"/>
          <p:nvPr>
            <p:ph type="ctrTitle"/>
          </p:nvPr>
        </p:nvSpPr>
        <p:spPr>
          <a:xfrm>
            <a:off x="415611" y="992767"/>
            <a:ext cx="11360800" cy="2736800"/>
          </a:xfrm>
          <a:prstGeom prst="rect">
            <a:avLst/>
          </a:prstGeom>
          <a:noFill/>
          <a:ln>
            <a:noFill/>
          </a:ln>
        </p:spPr>
        <p:txBody>
          <a:bodyPr anchorCtr="0" anchor="b" bIns="121900" lIns="121900" spcFirstLastPara="1" rIns="121900" wrap="square" tIns="121900">
            <a:noAutofit/>
          </a:bodyPr>
          <a:lstStyle>
            <a:lvl1pPr lvl="0" algn="ctr">
              <a:spcBef>
                <a:spcPts val="0"/>
              </a:spcBef>
              <a:spcAft>
                <a:spcPts val="0"/>
              </a:spcAft>
              <a:buSzPts val="6900"/>
              <a:buChar char="●"/>
              <a:defRPr sz="6900"/>
            </a:lvl1pPr>
            <a:lvl2pPr lvl="1" algn="ctr">
              <a:spcBef>
                <a:spcPts val="0"/>
              </a:spcBef>
              <a:spcAft>
                <a:spcPts val="0"/>
              </a:spcAft>
              <a:buSzPts val="6900"/>
              <a:buChar char="○"/>
              <a:defRPr sz="6900"/>
            </a:lvl2pPr>
            <a:lvl3pPr lvl="2" algn="ctr">
              <a:spcBef>
                <a:spcPts val="0"/>
              </a:spcBef>
              <a:spcAft>
                <a:spcPts val="0"/>
              </a:spcAft>
              <a:buSzPts val="6900"/>
              <a:buChar char="■"/>
              <a:defRPr sz="6900"/>
            </a:lvl3pPr>
            <a:lvl4pPr lvl="3" algn="ctr">
              <a:spcBef>
                <a:spcPts val="0"/>
              </a:spcBef>
              <a:spcAft>
                <a:spcPts val="0"/>
              </a:spcAft>
              <a:buSzPts val="6900"/>
              <a:buChar char="●"/>
              <a:defRPr sz="6900"/>
            </a:lvl4pPr>
            <a:lvl5pPr lvl="4" algn="ctr">
              <a:spcBef>
                <a:spcPts val="0"/>
              </a:spcBef>
              <a:spcAft>
                <a:spcPts val="0"/>
              </a:spcAft>
              <a:buSzPts val="6900"/>
              <a:buChar char="○"/>
              <a:defRPr sz="6900"/>
            </a:lvl5pPr>
            <a:lvl6pPr lvl="5" algn="ctr">
              <a:spcBef>
                <a:spcPts val="0"/>
              </a:spcBef>
              <a:spcAft>
                <a:spcPts val="0"/>
              </a:spcAft>
              <a:buSzPts val="6900"/>
              <a:buChar char="■"/>
              <a:defRPr sz="6900"/>
            </a:lvl6pPr>
            <a:lvl7pPr lvl="6" algn="ctr">
              <a:spcBef>
                <a:spcPts val="0"/>
              </a:spcBef>
              <a:spcAft>
                <a:spcPts val="0"/>
              </a:spcAft>
              <a:buSzPts val="6900"/>
              <a:buChar char="●"/>
              <a:defRPr sz="6900"/>
            </a:lvl7pPr>
            <a:lvl8pPr lvl="7" algn="ctr">
              <a:spcBef>
                <a:spcPts val="0"/>
              </a:spcBef>
              <a:spcAft>
                <a:spcPts val="0"/>
              </a:spcAft>
              <a:buSzPts val="6900"/>
              <a:buChar char="○"/>
              <a:defRPr sz="6900"/>
            </a:lvl8pPr>
            <a:lvl9pPr lvl="8" algn="ctr">
              <a:spcBef>
                <a:spcPts val="0"/>
              </a:spcBef>
              <a:spcAft>
                <a:spcPts val="0"/>
              </a:spcAft>
              <a:buSzPts val="6900"/>
              <a:buChar char="■"/>
              <a:defRPr sz="6900"/>
            </a:lvl9pPr>
          </a:lstStyle>
          <a:p/>
        </p:txBody>
      </p:sp>
      <p:sp>
        <p:nvSpPr>
          <p:cNvPr id="33" name="Google Shape;33;g105659012f5_1_6"/>
          <p:cNvSpPr txBox="1"/>
          <p:nvPr>
            <p:ph idx="1" type="subTitle"/>
          </p:nvPr>
        </p:nvSpPr>
        <p:spPr>
          <a:xfrm>
            <a:off x="415600" y="3778833"/>
            <a:ext cx="11360800" cy="1056800"/>
          </a:xfrm>
          <a:prstGeom prst="rect">
            <a:avLst/>
          </a:prstGeom>
          <a:noFill/>
          <a:ln>
            <a:noFill/>
          </a:ln>
        </p:spPr>
        <p:txBody>
          <a:bodyPr anchorCtr="0" anchor="ctr" bIns="121900" lIns="121900" spcFirstLastPara="1" rIns="121900" wrap="square" tIns="121900">
            <a:no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34" name="Google Shape;34;g105659012f5_1_6"/>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35" name="Shape 35"/>
        <p:cNvGrpSpPr/>
        <p:nvPr/>
      </p:nvGrpSpPr>
      <p:grpSpPr>
        <a:xfrm>
          <a:off x="0" y="0"/>
          <a:ext cx="0" cy="0"/>
          <a:chOff x="0" y="0"/>
          <a:chExt cx="0" cy="0"/>
        </a:xfrm>
      </p:grpSpPr>
      <p:sp>
        <p:nvSpPr>
          <p:cNvPr id="36" name="Google Shape;36;g105659012f5_1_166"/>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7" name="Shape 37"/>
        <p:cNvGrpSpPr/>
        <p:nvPr/>
      </p:nvGrpSpPr>
      <p:grpSpPr>
        <a:xfrm>
          <a:off x="0" y="0"/>
          <a:ext cx="0" cy="0"/>
          <a:chOff x="0" y="0"/>
          <a:chExt cx="0" cy="0"/>
        </a:xfrm>
      </p:grpSpPr>
      <p:sp>
        <p:nvSpPr>
          <p:cNvPr id="38" name="Google Shape;38;g105659012f5_1_191"/>
          <p:cNvSpPr txBox="1"/>
          <p:nvPr>
            <p:ph type="title"/>
          </p:nvPr>
        </p:nvSpPr>
        <p:spPr>
          <a:xfrm>
            <a:off x="415600" y="593367"/>
            <a:ext cx="11360800" cy="763600"/>
          </a:xfrm>
          <a:prstGeom prst="rect">
            <a:avLst/>
          </a:prstGeom>
          <a:noFill/>
          <a:ln>
            <a:noFill/>
          </a:ln>
        </p:spPr>
        <p:txBody>
          <a:bodyPr anchorCtr="0" anchor="ctr" bIns="121900" lIns="121900" spcFirstLastPara="1" rIns="121900" wrap="square" tIns="121900">
            <a:noAutofit/>
          </a:bodyPr>
          <a:lstStyle>
            <a:lvl1pPr lvl="0">
              <a:spcBef>
                <a:spcPts val="0"/>
              </a:spcBef>
              <a:spcAft>
                <a:spcPts val="0"/>
              </a:spcAft>
              <a:buSzPts val="1900"/>
              <a:buChar char="●"/>
              <a:defRPr sz="1900"/>
            </a:lvl1pPr>
            <a:lvl2pPr lvl="1">
              <a:spcBef>
                <a:spcPts val="0"/>
              </a:spcBef>
              <a:spcAft>
                <a:spcPts val="0"/>
              </a:spcAft>
              <a:buSzPts val="1900"/>
              <a:buChar char="○"/>
              <a:defRPr sz="1900"/>
            </a:lvl2pPr>
            <a:lvl3pPr lvl="2">
              <a:spcBef>
                <a:spcPts val="0"/>
              </a:spcBef>
              <a:spcAft>
                <a:spcPts val="0"/>
              </a:spcAft>
              <a:buSzPts val="1900"/>
              <a:buChar char="■"/>
              <a:defRPr sz="1900"/>
            </a:lvl3pPr>
            <a:lvl4pPr lvl="3">
              <a:spcBef>
                <a:spcPts val="0"/>
              </a:spcBef>
              <a:spcAft>
                <a:spcPts val="0"/>
              </a:spcAft>
              <a:buSzPts val="1900"/>
              <a:buChar char="●"/>
              <a:defRPr sz="1900"/>
            </a:lvl4pPr>
            <a:lvl5pPr lvl="4">
              <a:spcBef>
                <a:spcPts val="0"/>
              </a:spcBef>
              <a:spcAft>
                <a:spcPts val="0"/>
              </a:spcAft>
              <a:buSzPts val="1900"/>
              <a:buChar char="○"/>
              <a:defRPr sz="1900"/>
            </a:lvl5pPr>
            <a:lvl6pPr lvl="5">
              <a:spcBef>
                <a:spcPts val="0"/>
              </a:spcBef>
              <a:spcAft>
                <a:spcPts val="0"/>
              </a:spcAft>
              <a:buSzPts val="1900"/>
              <a:buChar char="■"/>
              <a:defRPr sz="1900"/>
            </a:lvl6pPr>
            <a:lvl7pPr lvl="6">
              <a:spcBef>
                <a:spcPts val="0"/>
              </a:spcBef>
              <a:spcAft>
                <a:spcPts val="0"/>
              </a:spcAft>
              <a:buSzPts val="1900"/>
              <a:buChar char="●"/>
              <a:defRPr sz="1900"/>
            </a:lvl7pPr>
            <a:lvl8pPr lvl="7">
              <a:spcBef>
                <a:spcPts val="0"/>
              </a:spcBef>
              <a:spcAft>
                <a:spcPts val="0"/>
              </a:spcAft>
              <a:buSzPts val="1900"/>
              <a:buChar char="○"/>
              <a:defRPr sz="1900"/>
            </a:lvl8pPr>
            <a:lvl9pPr lvl="8">
              <a:spcBef>
                <a:spcPts val="0"/>
              </a:spcBef>
              <a:spcAft>
                <a:spcPts val="0"/>
              </a:spcAft>
              <a:buSzPts val="1900"/>
              <a:buChar char="■"/>
              <a:defRPr sz="1900"/>
            </a:lvl9pPr>
          </a:lstStyle>
          <a:p/>
        </p:txBody>
      </p:sp>
      <p:sp>
        <p:nvSpPr>
          <p:cNvPr id="39" name="Google Shape;39;g105659012f5_1_191"/>
          <p:cNvSpPr txBox="1"/>
          <p:nvPr>
            <p:ph idx="1" type="body"/>
          </p:nvPr>
        </p:nvSpPr>
        <p:spPr>
          <a:xfrm>
            <a:off x="415600" y="1536633"/>
            <a:ext cx="11360800" cy="4555200"/>
          </a:xfrm>
          <a:prstGeom prst="rect">
            <a:avLst/>
          </a:prstGeom>
          <a:noFill/>
          <a:ln>
            <a:noFill/>
          </a:ln>
        </p:spPr>
        <p:txBody>
          <a:bodyPr anchorCtr="0" anchor="ctr" bIns="121900" lIns="121900" spcFirstLastPara="1" rIns="121900" wrap="square" tIns="121900">
            <a:noAutofit/>
          </a:bodyPr>
          <a:lstStyle>
            <a:lvl1pPr indent="-349250" lvl="0" marL="457200">
              <a:spcBef>
                <a:spcPts val="0"/>
              </a:spcBef>
              <a:spcAft>
                <a:spcPts val="0"/>
              </a:spcAft>
              <a:buSzPts val="1900"/>
              <a:buChar char="●"/>
              <a:defRPr sz="1900"/>
            </a:lvl1pPr>
            <a:lvl2pPr indent="-349250" lvl="1" marL="914400">
              <a:spcBef>
                <a:spcPts val="0"/>
              </a:spcBef>
              <a:spcAft>
                <a:spcPts val="0"/>
              </a:spcAft>
              <a:buSzPts val="1900"/>
              <a:buChar char="○"/>
              <a:defRPr sz="1900"/>
            </a:lvl2pPr>
            <a:lvl3pPr indent="-349250" lvl="2" marL="1371600">
              <a:spcBef>
                <a:spcPts val="0"/>
              </a:spcBef>
              <a:spcAft>
                <a:spcPts val="0"/>
              </a:spcAft>
              <a:buSzPts val="1900"/>
              <a:buChar char="■"/>
              <a:defRPr sz="1900"/>
            </a:lvl3pPr>
            <a:lvl4pPr indent="-349250" lvl="3" marL="1828800">
              <a:spcBef>
                <a:spcPts val="0"/>
              </a:spcBef>
              <a:spcAft>
                <a:spcPts val="0"/>
              </a:spcAft>
              <a:buSzPts val="1900"/>
              <a:buChar char="●"/>
              <a:defRPr sz="1900"/>
            </a:lvl4pPr>
            <a:lvl5pPr indent="-349250" lvl="4" marL="2286000">
              <a:spcBef>
                <a:spcPts val="0"/>
              </a:spcBef>
              <a:spcAft>
                <a:spcPts val="0"/>
              </a:spcAft>
              <a:buSzPts val="1900"/>
              <a:buChar char="○"/>
              <a:defRPr sz="1900"/>
            </a:lvl5pPr>
            <a:lvl6pPr indent="-349250" lvl="5" marL="2743200">
              <a:spcBef>
                <a:spcPts val="0"/>
              </a:spcBef>
              <a:spcAft>
                <a:spcPts val="0"/>
              </a:spcAft>
              <a:buSzPts val="1900"/>
              <a:buChar char="■"/>
              <a:defRPr sz="1900"/>
            </a:lvl6pPr>
            <a:lvl7pPr indent="-349250" lvl="6" marL="3200400">
              <a:spcBef>
                <a:spcPts val="0"/>
              </a:spcBef>
              <a:spcAft>
                <a:spcPts val="0"/>
              </a:spcAft>
              <a:buSzPts val="1900"/>
              <a:buChar char="●"/>
              <a:defRPr sz="1900"/>
            </a:lvl7pPr>
            <a:lvl8pPr indent="-349250" lvl="7" marL="3657600">
              <a:spcBef>
                <a:spcPts val="0"/>
              </a:spcBef>
              <a:spcAft>
                <a:spcPts val="0"/>
              </a:spcAft>
              <a:buSzPts val="1900"/>
              <a:buChar char="○"/>
              <a:defRPr sz="1900"/>
            </a:lvl8pPr>
            <a:lvl9pPr indent="-349250" lvl="8" marL="4114800">
              <a:spcBef>
                <a:spcPts val="0"/>
              </a:spcBef>
              <a:spcAft>
                <a:spcPts val="0"/>
              </a:spcAft>
              <a:buSzPts val="1900"/>
              <a:buChar char="■"/>
              <a:defRPr sz="1900"/>
            </a:lvl9pPr>
          </a:lstStyle>
          <a:p/>
        </p:txBody>
      </p:sp>
      <p:sp>
        <p:nvSpPr>
          <p:cNvPr id="40" name="Google Shape;40;g105659012f5_1_191"/>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42" name="Shape 42"/>
        <p:cNvGrpSpPr/>
        <p:nvPr/>
      </p:nvGrpSpPr>
      <p:grpSpPr>
        <a:xfrm>
          <a:off x="0" y="0"/>
          <a:ext cx="0" cy="0"/>
          <a:chOff x="0" y="0"/>
          <a:chExt cx="0" cy="0"/>
        </a:xfrm>
      </p:grpSpPr>
      <p:sp>
        <p:nvSpPr>
          <p:cNvPr id="43" name="Google Shape;43;g107944ab852_1_1"/>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4" name="Google Shape;44;g107944ab852_1_1"/>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5" name="Google Shape;45;g107944ab852_1_1"/>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46" name="Google Shape;46;g107944ab852_1_1"/>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image" Target="../media/image5.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10" Type="http://schemas.openxmlformats.org/officeDocument/2006/relationships/theme" Target="../theme/theme3.xml"/><Relationship Id="rId9" Type="http://schemas.openxmlformats.org/officeDocument/2006/relationships/slideLayout" Target="../slideLayouts/slideLayout8.xml"/><Relationship Id="rId5" Type="http://schemas.openxmlformats.org/officeDocument/2006/relationships/slideLayout" Target="../slideLayouts/slideLayout4.xml"/><Relationship Id="rId6" Type="http://schemas.openxmlformats.org/officeDocument/2006/relationships/slideLayout" Target="../slideLayouts/slideLayout5.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27.xml"/><Relationship Id="rId11" Type="http://schemas.openxmlformats.org/officeDocument/2006/relationships/slideLayout" Target="../slideLayouts/slideLayout18.xml"/><Relationship Id="rId22" Type="http://schemas.openxmlformats.org/officeDocument/2006/relationships/theme" Target="../theme/theme1.xml"/><Relationship Id="rId10" Type="http://schemas.openxmlformats.org/officeDocument/2006/relationships/slideLayout" Target="../slideLayouts/slideLayout17.xml"/><Relationship Id="rId21" Type="http://schemas.openxmlformats.org/officeDocument/2006/relationships/slideLayout" Target="../slideLayouts/slideLayout28.xml"/><Relationship Id="rId13" Type="http://schemas.openxmlformats.org/officeDocument/2006/relationships/slideLayout" Target="../slideLayouts/slideLayout20.xml"/><Relationship Id="rId12" Type="http://schemas.openxmlformats.org/officeDocument/2006/relationships/slideLayout" Target="../slideLayouts/slideLayout19.xml"/><Relationship Id="rId1" Type="http://schemas.openxmlformats.org/officeDocument/2006/relationships/image" Target="../media/image4.jpg"/><Relationship Id="rId2" Type="http://schemas.openxmlformats.org/officeDocument/2006/relationships/slideLayout" Target="../slideLayouts/slideLayout9.xml"/><Relationship Id="rId3" Type="http://schemas.openxmlformats.org/officeDocument/2006/relationships/slideLayout" Target="../slideLayouts/slideLayout10.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5" Type="http://schemas.openxmlformats.org/officeDocument/2006/relationships/slideLayout" Target="../slideLayouts/slideLayout22.xml"/><Relationship Id="rId14" Type="http://schemas.openxmlformats.org/officeDocument/2006/relationships/slideLayout" Target="../slideLayouts/slideLayout21.xml"/><Relationship Id="rId17" Type="http://schemas.openxmlformats.org/officeDocument/2006/relationships/slideLayout" Target="../slideLayouts/slideLayout24.xml"/><Relationship Id="rId16" Type="http://schemas.openxmlformats.org/officeDocument/2006/relationships/slideLayout" Target="../slideLayouts/slideLayout23.xml"/><Relationship Id="rId5" Type="http://schemas.openxmlformats.org/officeDocument/2006/relationships/slideLayout" Target="../slideLayouts/slideLayout12.xml"/><Relationship Id="rId19" Type="http://schemas.openxmlformats.org/officeDocument/2006/relationships/slideLayout" Target="../slideLayouts/slideLayout26.xml"/><Relationship Id="rId6" Type="http://schemas.openxmlformats.org/officeDocument/2006/relationships/slideLayout" Target="../slideLayouts/slideLayout13.xml"/><Relationship Id="rId18" Type="http://schemas.openxmlformats.org/officeDocument/2006/relationships/slideLayout" Target="../slideLayouts/slideLayout25.xml"/><Relationship Id="rId7" Type="http://schemas.openxmlformats.org/officeDocument/2006/relationships/slideLayout" Target="../slideLayouts/slideLayout14.xml"/><Relationship Id="rId8" Type="http://schemas.openxmlformats.org/officeDocument/2006/relationships/slideLayout" Target="../slideLayouts/slideLayout15.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41" name="Shape 41"/>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58" r:id="rId2"/>
    <p:sldLayoutId id="2147483659" r:id="rId3"/>
    <p:sldLayoutId id="2147483660" r:id="rId4"/>
    <p:sldLayoutId id="2147483661" r:id="rId5"/>
    <p:sldLayoutId id="2147483662" r:id="rId6"/>
    <p:sldLayoutId id="2147483663" r:id="rId7"/>
    <p:sldLayoutId id="2147483664" r:id="rId8"/>
    <p:sldLayoutId id="2147483665" r:id="rId9"/>
    <p:sldLayoutId id="2147483666" r:id="rId10"/>
    <p:sldLayoutId id="2147483667" r:id="rId11"/>
    <p:sldLayoutId id="2147483668" r:id="rId12"/>
    <p:sldLayoutId id="2147483669" r:id="rId13"/>
    <p:sldLayoutId id="2147483670" r:id="rId14"/>
    <p:sldLayoutId id="2147483671" r:id="rId15"/>
    <p:sldLayoutId id="2147483672" r:id="rId16"/>
    <p:sldLayoutId id="2147483673" r:id="rId17"/>
    <p:sldLayoutId id="2147483674" r:id="rId18"/>
    <p:sldLayoutId id="2147483675" r:id="rId19"/>
    <p:sldLayoutId id="2147483676" r:id="rId20"/>
    <p:sldLayoutId id="2147483677"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1.xml"/><Relationship Id="rId3" Type="http://schemas.openxmlformats.org/officeDocument/2006/relationships/image" Target="../media/image14.jp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2.xml"/><Relationship Id="rId3" Type="http://schemas.openxmlformats.org/officeDocument/2006/relationships/hyperlink" Target="http://drive.google.com/file/d/1HGe6SYSYzxUwFfbaRklD7dhFql0I2iTc/view" TargetMode="External"/><Relationship Id="rId4" Type="http://schemas.openxmlformats.org/officeDocument/2006/relationships/image" Target="../media/image1.png"/><Relationship Id="rId9" Type="http://schemas.openxmlformats.org/officeDocument/2006/relationships/hyperlink" Target="http://drive.google.com/file/d/1NDL_I0brJqRKCY3YQ6KlqF6rMOYV5bQ_/view" TargetMode="External"/><Relationship Id="rId5" Type="http://schemas.openxmlformats.org/officeDocument/2006/relationships/hyperlink" Target="http://drive.google.com/file/d/10F_lFNQvjmEQkZHvesSYKBp7pLD_3vTG/view" TargetMode="External"/><Relationship Id="rId6" Type="http://schemas.openxmlformats.org/officeDocument/2006/relationships/hyperlink" Target="http://drive.google.com/file/d/1MdicQSlBDX5UE6sB5lMA7PkYaNOiZ5M6/view" TargetMode="External"/><Relationship Id="rId7" Type="http://schemas.openxmlformats.org/officeDocument/2006/relationships/hyperlink" Target="http://drive.google.com/file/d/1GzoTFEAa2OZ8PLQCA9fTASyJtAI67Xt_/view" TargetMode="External"/><Relationship Id="rId8" Type="http://schemas.openxmlformats.org/officeDocument/2006/relationships/hyperlink" Target="http://drive.google.com/file/d/1sV7HqM0Wcd2TfJhlVF3FFZVlIRaBqEXQ/view"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4.xml"/><Relationship Id="rId3" Type="http://schemas.openxmlformats.org/officeDocument/2006/relationships/image" Target="../media/image31.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7.xml"/><Relationship Id="rId3" Type="http://schemas.openxmlformats.org/officeDocument/2006/relationships/hyperlink" Target="http://drive.google.com/file/d/1ghQj2D4U54LZFl3C-j6mVt7wqqlFTGYV/view" TargetMode="External"/><Relationship Id="rId4" Type="http://schemas.openxmlformats.org/officeDocument/2006/relationships/image" Target="../media/image9.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8.xml"/><Relationship Id="rId3" Type="http://schemas.openxmlformats.org/officeDocument/2006/relationships/image" Target="../media/image29.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0.xml"/><Relationship Id="rId3" Type="http://schemas.openxmlformats.org/officeDocument/2006/relationships/hyperlink" Target="http://drive.google.com/file/d/1QUaToCc9bAEtD8MNAFoAmifasRNwH5bs/view" TargetMode="External"/><Relationship Id="rId4" Type="http://schemas.openxmlformats.org/officeDocument/2006/relationships/image" Target="../media/image11.jp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1.xml"/><Relationship Id="rId3" Type="http://schemas.openxmlformats.org/officeDocument/2006/relationships/image" Target="../media/image26.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2.xml"/><Relationship Id="rId3" Type="http://schemas.openxmlformats.org/officeDocument/2006/relationships/image" Target="../media/image12.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24.xml"/><Relationship Id="rId3" Type="http://schemas.openxmlformats.org/officeDocument/2006/relationships/image" Target="../media/image1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6.xml"/><Relationship Id="rId3" Type="http://schemas.openxmlformats.org/officeDocument/2006/relationships/image" Target="../media/image26.jp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7.xml"/><Relationship Id="rId3" Type="http://schemas.openxmlformats.org/officeDocument/2006/relationships/image" Target="../media/image26.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29.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0.xml"/><Relationship Id="rId3" Type="http://schemas.openxmlformats.org/officeDocument/2006/relationships/image" Target="../media/image15.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1.xml"/><Relationship Id="rId3" Type="http://schemas.openxmlformats.org/officeDocument/2006/relationships/image" Target="../media/image24.jpg"/><Relationship Id="rId4" Type="http://schemas.openxmlformats.org/officeDocument/2006/relationships/image" Target="../media/image23.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2.xml"/><Relationship Id="rId3" Type="http://schemas.openxmlformats.org/officeDocument/2006/relationships/image" Target="../media/image33.jpg"/><Relationship Id="rId4" Type="http://schemas.openxmlformats.org/officeDocument/2006/relationships/image" Target="../media/image27.jp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9.xml"/><Relationship Id="rId3" Type="http://schemas.openxmlformats.org/officeDocument/2006/relationships/image" Target="../media/image21.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0.xml"/><Relationship Id="rId3" Type="http://schemas.openxmlformats.org/officeDocument/2006/relationships/comments" Target="../comments/comment3.xml"/><Relationship Id="rId4" Type="http://schemas.openxmlformats.org/officeDocument/2006/relationships/image" Target="../media/image17.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3.xml"/><Relationship Id="rId3" Type="http://schemas.openxmlformats.org/officeDocument/2006/relationships/image" Target="../media/image32.jp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4.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6.xml"/><Relationship Id="rId3" Type="http://schemas.openxmlformats.org/officeDocument/2006/relationships/hyperlink" Target="http://drive.google.com/file/d/1HTbIouDhWkzS3l6wx7twGbhrc8hobcNm/view" TargetMode="External"/><Relationship Id="rId4" Type="http://schemas.openxmlformats.org/officeDocument/2006/relationships/image" Target="../media/image16.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48.xml"/><Relationship Id="rId3" Type="http://schemas.openxmlformats.org/officeDocument/2006/relationships/image" Target="../media/image19.jpg"/></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5.xml"/><Relationship Id="rId3" Type="http://schemas.openxmlformats.org/officeDocument/2006/relationships/comments" Target="../comments/comment1.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0.xml"/><Relationship Id="rId3" Type="http://schemas.openxmlformats.org/officeDocument/2006/relationships/image" Target="../media/image33.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1.xml"/><Relationship Id="rId3" Type="http://schemas.openxmlformats.org/officeDocument/2006/relationships/image" Target="../media/image30.jp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2.xml"/><Relationship Id="rId3" Type="http://schemas.openxmlformats.org/officeDocument/2006/relationships/hyperlink" Target="http://drive.google.com/file/d/1-FjRguSvnfx9rNccNnDiy363rr8dZnFu/view" TargetMode="External"/><Relationship Id="rId4" Type="http://schemas.openxmlformats.org/officeDocument/2006/relationships/image" Target="../media/image18.jp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3.xml"/><Relationship Id="rId3" Type="http://schemas.openxmlformats.org/officeDocument/2006/relationships/image" Target="../media/image19.jpg"/></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4.xml"/><Relationship Id="rId3" Type="http://schemas.openxmlformats.org/officeDocument/2006/relationships/image" Target="../media/image23.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7.xml"/><Relationship Id="rId3" Type="http://schemas.openxmlformats.org/officeDocument/2006/relationships/image" Target="../media/image38.pn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8.xml"/><Relationship Id="rId3" Type="http://schemas.openxmlformats.org/officeDocument/2006/relationships/comments" Target="../comments/comment4.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59.xml"/><Relationship Id="rId3" Type="http://schemas.openxmlformats.org/officeDocument/2006/relationships/image" Target="../media/image22.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comments" Target="../comments/commen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0.xml"/><Relationship Id="rId3" Type="http://schemas.openxmlformats.org/officeDocument/2006/relationships/image" Target="../media/image38.png"/></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4.xml"/><Relationship Id="rId3" Type="http://schemas.openxmlformats.org/officeDocument/2006/relationships/hyperlink" Target="http://drive.google.com/file/d/1nBqcqMh-qCRSm6DH5ouquRk_-Ha91-iK/view" TargetMode="External"/><Relationship Id="rId4" Type="http://schemas.openxmlformats.org/officeDocument/2006/relationships/image" Target="../media/image20.png"/></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6.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8.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69.xml"/><Relationship Id="rId3" Type="http://schemas.openxmlformats.org/officeDocument/2006/relationships/image" Target="../media/image36.jp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0.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2.xml"/><Relationship Id="rId3" Type="http://schemas.openxmlformats.org/officeDocument/2006/relationships/image" Target="../media/image34.jpg"/></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73.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4.xml"/><Relationship Id="rId3" Type="http://schemas.openxmlformats.org/officeDocument/2006/relationships/image" Target="../media/image37.jp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5.xml"/><Relationship Id="rId3" Type="http://schemas.openxmlformats.org/officeDocument/2006/relationships/image" Target="../media/image35.jp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6.xml"/><Relationship Id="rId3" Type="http://schemas.openxmlformats.org/officeDocument/2006/relationships/image" Target="../media/image37.jpg"/></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7.xml"/><Relationship Id="rId3" Type="http://schemas.openxmlformats.org/officeDocument/2006/relationships/hyperlink" Target="http://drive.google.com/file/d/119Tz2uDBZ941psre0Hpw01JMJwBCgrBS/view" TargetMode="External"/><Relationship Id="rId4" Type="http://schemas.openxmlformats.org/officeDocument/2006/relationships/image" Target="../media/image25.jpg"/></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8.xml"/><Relationship Id="rId3" Type="http://schemas.openxmlformats.org/officeDocument/2006/relationships/image" Target="../media/image39.jpg"/></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79.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8.xml"/><Relationship Id="rId3" Type="http://schemas.openxmlformats.org/officeDocument/2006/relationships/image" Target="../media/image28.pn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130" name="Shape 130"/>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6" name="Shape 196"/>
        <p:cNvGrpSpPr/>
        <p:nvPr/>
      </p:nvGrpSpPr>
      <p:grpSpPr>
        <a:xfrm>
          <a:off x="0" y="0"/>
          <a:ext cx="0" cy="0"/>
          <a:chOff x="0" y="0"/>
          <a:chExt cx="0" cy="0"/>
        </a:xfrm>
      </p:grpSpPr>
      <p:sp>
        <p:nvSpPr>
          <p:cNvPr id="197" name="Google Shape;197;g105659012f5_1_63"/>
          <p:cNvSpPr txBox="1"/>
          <p:nvPr/>
        </p:nvSpPr>
        <p:spPr>
          <a:xfrm>
            <a:off x="1368800" y="34042"/>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Sound &amp; Movement</a:t>
            </a:r>
            <a:endParaRPr b="1" sz="4800">
              <a:solidFill>
                <a:schemeClr val="lt1"/>
              </a:solidFill>
              <a:latin typeface="Century Gothic"/>
              <a:ea typeface="Century Gothic"/>
              <a:cs typeface="Century Gothic"/>
              <a:sym typeface="Century Gothic"/>
            </a:endParaRPr>
          </a:p>
        </p:txBody>
      </p:sp>
      <p:sp>
        <p:nvSpPr>
          <p:cNvPr id="198" name="Google Shape;198;g105659012f5_1_63"/>
          <p:cNvSpPr txBox="1"/>
          <p:nvPr/>
        </p:nvSpPr>
        <p:spPr>
          <a:xfrm>
            <a:off x="746450" y="1539550"/>
            <a:ext cx="10168500" cy="40143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8"/>
                  </a:ext>
                </a:extLst>
              </a:rPr>
              <a:t>In this lesson, we are going to continue exploring </a:t>
            </a:r>
            <a:r>
              <a:rPr lang="en-US" sz="2400" u="sng">
                <a:solidFill>
                  <a:schemeClr val="dk1"/>
                </a:solidFill>
                <a:latin typeface="Century Gothic"/>
                <a:ea typeface="Century Gothic"/>
                <a:cs typeface="Century Gothic"/>
                <a:sym typeface="Century Gothic"/>
                <a:extLst>
                  <a:ext uri="http://customooxmlschemas.google.com/">
                    <go:slidesCustomData xmlns:go="http://customooxmlschemas.google.com/" textRoundtripDataId="9"/>
                  </a:ext>
                </a:extLst>
              </a:rPr>
              <a:t>line</a:t>
            </a:r>
            <a:r>
              <a:rPr lang="en-US" sz="24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10"/>
                  </a:ext>
                </a:extLst>
              </a:rPr>
              <a:t>, which is the most basic element of art that will be used in all of the art we create. However, we will also explore sound and movement as it relates to line. For this activity, we will listen to the different  sounds and draw lines on our paper that match the sounds we are hearing. Click on the sound icon on the next slide when you are ready, and then click on play.</a:t>
            </a: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rPr lang="en-US" sz="2400">
                <a:solidFill>
                  <a:schemeClr val="dk1"/>
                </a:solidFill>
                <a:latin typeface="Century Gothic"/>
                <a:ea typeface="Century Gothic"/>
                <a:cs typeface="Century Gothic"/>
                <a:sym typeface="Century Gothic"/>
              </a:rPr>
              <a:t>You may need more than one sheet of paper for this activity! </a:t>
            </a:r>
            <a:endParaRPr sz="2400">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2" name="Shape 202"/>
        <p:cNvGrpSpPr/>
        <p:nvPr/>
      </p:nvGrpSpPr>
      <p:grpSpPr>
        <a:xfrm>
          <a:off x="0" y="0"/>
          <a:ext cx="0" cy="0"/>
          <a:chOff x="0" y="0"/>
          <a:chExt cx="0" cy="0"/>
        </a:xfrm>
      </p:grpSpPr>
      <p:sp>
        <p:nvSpPr>
          <p:cNvPr id="203" name="Google Shape;203;g105659012f5_1_58"/>
          <p:cNvSpPr txBox="1"/>
          <p:nvPr/>
        </p:nvSpPr>
        <p:spPr>
          <a:xfrm>
            <a:off x="1384075" y="-8"/>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Sound &amp; Movement</a:t>
            </a:r>
            <a:endParaRPr b="1" sz="4800">
              <a:solidFill>
                <a:schemeClr val="lt1"/>
              </a:solidFill>
              <a:latin typeface="Century Gothic"/>
              <a:ea typeface="Century Gothic"/>
              <a:cs typeface="Century Gothic"/>
              <a:sym typeface="Century Gothic"/>
            </a:endParaRPr>
          </a:p>
        </p:txBody>
      </p:sp>
      <p:sp>
        <p:nvSpPr>
          <p:cNvPr id="204" name="Google Shape;204;g105659012f5_1_58"/>
          <p:cNvSpPr txBox="1"/>
          <p:nvPr/>
        </p:nvSpPr>
        <p:spPr>
          <a:xfrm>
            <a:off x="901950" y="1538475"/>
            <a:ext cx="10028100" cy="4884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100">
                <a:solidFill>
                  <a:schemeClr val="dk1"/>
                </a:solidFill>
                <a:latin typeface="Century Gothic"/>
                <a:ea typeface="Century Gothic"/>
                <a:cs typeface="Century Gothic"/>
                <a:sym typeface="Century Gothic"/>
              </a:rPr>
              <a:t>Materials Needed:</a:t>
            </a:r>
            <a:endParaRPr b="1"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2100">
                <a:solidFill>
                  <a:schemeClr val="dk1"/>
                </a:solidFill>
                <a:latin typeface="Century Gothic"/>
                <a:ea typeface="Century Gothic"/>
                <a:cs typeface="Century Gothic"/>
                <a:sym typeface="Century Gothic"/>
              </a:rPr>
              <a:t>Sketchbook or blank paper</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2100">
                <a:solidFill>
                  <a:schemeClr val="dk1"/>
                </a:solidFill>
                <a:latin typeface="Century Gothic"/>
                <a:ea typeface="Century Gothic"/>
                <a:cs typeface="Century Gothic"/>
                <a:sym typeface="Century Gothic"/>
              </a:rPr>
              <a:t>Colored pencils or markers</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2100">
                <a:solidFill>
                  <a:schemeClr val="dk1"/>
                </a:solidFill>
                <a:latin typeface="Century Gothic"/>
                <a:ea typeface="Century Gothic"/>
                <a:cs typeface="Century Gothic"/>
                <a:sym typeface="Century Gothic"/>
              </a:rPr>
              <a:t>Vocabulary:</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2100" u="sng">
                <a:solidFill>
                  <a:schemeClr val="dk1"/>
                </a:solidFill>
                <a:latin typeface="Century Gothic"/>
                <a:ea typeface="Century Gothic"/>
                <a:cs typeface="Century Gothic"/>
                <a:sym typeface="Century Gothic"/>
              </a:rPr>
              <a:t>Line</a:t>
            </a:r>
            <a:r>
              <a:rPr lang="en-US" sz="2100">
                <a:solidFill>
                  <a:schemeClr val="dk1"/>
                </a:solidFill>
                <a:latin typeface="Century Gothic"/>
                <a:ea typeface="Century Gothic"/>
                <a:cs typeface="Century Gothic"/>
                <a:sym typeface="Century Gothic"/>
              </a:rPr>
              <a:t>  is an element of art that is used in almost all types of artwork. A </a:t>
            </a:r>
            <a:r>
              <a:rPr lang="en-US" sz="2100" u="sng">
                <a:solidFill>
                  <a:schemeClr val="dk1"/>
                </a:solidFill>
                <a:latin typeface="Century Gothic"/>
                <a:ea typeface="Century Gothic"/>
                <a:cs typeface="Century Gothic"/>
                <a:sym typeface="Century Gothic"/>
              </a:rPr>
              <a:t>line</a:t>
            </a:r>
            <a:r>
              <a:rPr lang="en-US" sz="2100">
                <a:solidFill>
                  <a:schemeClr val="dk1"/>
                </a:solidFill>
                <a:latin typeface="Century Gothic"/>
                <a:ea typeface="Century Gothic"/>
                <a:cs typeface="Century Gothic"/>
                <a:sym typeface="Century Gothic"/>
              </a:rPr>
              <a:t> is created through connecting at least 2 points together.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2100" u="sng">
                <a:solidFill>
                  <a:schemeClr val="dk1"/>
                </a:solidFill>
                <a:latin typeface="Century Gothic"/>
                <a:ea typeface="Century Gothic"/>
                <a:cs typeface="Century Gothic"/>
                <a:sym typeface="Century Gothic"/>
              </a:rPr>
              <a:t>Movement </a:t>
            </a:r>
            <a:r>
              <a:rPr lang="en-US" sz="2100">
                <a:solidFill>
                  <a:schemeClr val="dk1"/>
                </a:solidFill>
                <a:latin typeface="Century Gothic"/>
                <a:ea typeface="Century Gothic"/>
                <a:cs typeface="Century Gothic"/>
                <a:sym typeface="Century Gothic"/>
              </a:rPr>
              <a:t>is a principle in art that refers to the direction our eyes travel in when looking at a work of art. Lines help imply </a:t>
            </a:r>
            <a:r>
              <a:rPr lang="en-US" sz="2100" u="sng">
                <a:solidFill>
                  <a:schemeClr val="dk1"/>
                </a:solidFill>
                <a:latin typeface="Century Gothic"/>
                <a:ea typeface="Century Gothic"/>
                <a:cs typeface="Century Gothic"/>
                <a:sym typeface="Century Gothic"/>
              </a:rPr>
              <a:t>movement</a:t>
            </a:r>
            <a:r>
              <a:rPr lang="en-US" sz="2100">
                <a:solidFill>
                  <a:schemeClr val="dk1"/>
                </a:solidFill>
                <a:latin typeface="Century Gothic"/>
                <a:ea typeface="Century Gothic"/>
                <a:cs typeface="Century Gothic"/>
                <a:sym typeface="Century Gothic"/>
              </a:rPr>
              <a:t>, and create a path for our eyes to follow.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9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Avenir"/>
              <a:ea typeface="Avenir"/>
              <a:cs typeface="Avenir"/>
              <a:sym typeface="Avenir"/>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g105659012f5_1_68"/>
          <p:cNvSpPr txBox="1"/>
          <p:nvPr/>
        </p:nvSpPr>
        <p:spPr>
          <a:xfrm>
            <a:off x="1323000" y="4367"/>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Sound &amp; Movement</a:t>
            </a:r>
            <a:endParaRPr b="1" sz="4800">
              <a:solidFill>
                <a:schemeClr val="lt1"/>
              </a:solidFill>
              <a:latin typeface="Century Gothic"/>
              <a:ea typeface="Century Gothic"/>
              <a:cs typeface="Century Gothic"/>
              <a:sym typeface="Century Gothic"/>
            </a:endParaRPr>
          </a:p>
        </p:txBody>
      </p:sp>
      <p:pic>
        <p:nvPicPr>
          <p:cNvPr id="210" name="Google Shape;210;g105659012f5_1_68" title="1. kevin_boucher_nature_ambience_light_rain_birds.mp3">
            <a:hlinkClick r:id="rId3"/>
          </p:cNvPr>
          <p:cNvPicPr preferRelativeResize="0"/>
          <p:nvPr/>
        </p:nvPicPr>
        <p:blipFill>
          <a:blip r:embed="rId4">
            <a:alphaModFix/>
          </a:blip>
          <a:stretch>
            <a:fillRect/>
          </a:stretch>
        </p:blipFill>
        <p:spPr>
          <a:xfrm>
            <a:off x="4189700" y="1429400"/>
            <a:ext cx="609600" cy="609600"/>
          </a:xfrm>
          <a:prstGeom prst="rect">
            <a:avLst/>
          </a:prstGeom>
          <a:noFill/>
          <a:ln>
            <a:noFill/>
          </a:ln>
        </p:spPr>
      </p:pic>
      <p:sp>
        <p:nvSpPr>
          <p:cNvPr id="211" name="Google Shape;211;g105659012f5_1_68"/>
          <p:cNvSpPr txBox="1"/>
          <p:nvPr/>
        </p:nvSpPr>
        <p:spPr>
          <a:xfrm>
            <a:off x="5348033" y="1508400"/>
            <a:ext cx="4933600" cy="45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latin typeface="Century Gothic"/>
                <a:ea typeface="Century Gothic"/>
                <a:cs typeface="Century Gothic"/>
                <a:sym typeface="Century Gothic"/>
              </a:rPr>
              <a:t>Sound created by Kevin Boucher, Souce: ZapSplat</a:t>
            </a:r>
            <a:endParaRPr sz="1300">
              <a:latin typeface="Century Gothic"/>
              <a:ea typeface="Century Gothic"/>
              <a:cs typeface="Century Gothic"/>
              <a:sym typeface="Century Gothic"/>
            </a:endParaRPr>
          </a:p>
        </p:txBody>
      </p:sp>
      <p:sp>
        <p:nvSpPr>
          <p:cNvPr id="212" name="Google Shape;212;g105659012f5_1_68"/>
          <p:cNvSpPr txBox="1"/>
          <p:nvPr/>
        </p:nvSpPr>
        <p:spPr>
          <a:xfrm>
            <a:off x="1510967" y="1364800"/>
            <a:ext cx="2077600" cy="7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Sound #1</a:t>
            </a:r>
            <a:endParaRPr b="1" sz="3200">
              <a:latin typeface="Century Gothic"/>
              <a:ea typeface="Century Gothic"/>
              <a:cs typeface="Century Gothic"/>
              <a:sym typeface="Century Gothic"/>
            </a:endParaRPr>
          </a:p>
        </p:txBody>
      </p:sp>
      <p:pic>
        <p:nvPicPr>
          <p:cNvPr id="213" name="Google Shape;213;g105659012f5_1_68" title="2. zapsplat_nature_rain_heavy_15469.mp3">
            <a:hlinkClick r:id="rId5"/>
          </p:cNvPr>
          <p:cNvPicPr preferRelativeResize="0"/>
          <p:nvPr/>
        </p:nvPicPr>
        <p:blipFill>
          <a:blip r:embed="rId4">
            <a:alphaModFix/>
          </a:blip>
          <a:stretch>
            <a:fillRect/>
          </a:stretch>
        </p:blipFill>
        <p:spPr>
          <a:xfrm>
            <a:off x="4189700" y="2303533"/>
            <a:ext cx="609600" cy="609600"/>
          </a:xfrm>
          <a:prstGeom prst="rect">
            <a:avLst/>
          </a:prstGeom>
          <a:noFill/>
          <a:ln>
            <a:noFill/>
          </a:ln>
        </p:spPr>
      </p:pic>
      <p:sp>
        <p:nvSpPr>
          <p:cNvPr id="214" name="Google Shape;214;g105659012f5_1_68"/>
          <p:cNvSpPr txBox="1"/>
          <p:nvPr/>
        </p:nvSpPr>
        <p:spPr>
          <a:xfrm>
            <a:off x="1510967" y="2238933"/>
            <a:ext cx="2077600" cy="7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Sound #2</a:t>
            </a:r>
            <a:endParaRPr b="1" sz="3200">
              <a:latin typeface="Century Gothic"/>
              <a:ea typeface="Century Gothic"/>
              <a:cs typeface="Century Gothic"/>
              <a:sym typeface="Century Gothic"/>
            </a:endParaRPr>
          </a:p>
        </p:txBody>
      </p:sp>
      <p:sp>
        <p:nvSpPr>
          <p:cNvPr id="215" name="Google Shape;215;g105659012f5_1_68"/>
          <p:cNvSpPr txBox="1"/>
          <p:nvPr/>
        </p:nvSpPr>
        <p:spPr>
          <a:xfrm>
            <a:off x="5348033" y="2382533"/>
            <a:ext cx="5145600" cy="45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latin typeface="Century Gothic"/>
                <a:ea typeface="Century Gothic"/>
                <a:cs typeface="Century Gothic"/>
                <a:sym typeface="Century Gothic"/>
              </a:rPr>
              <a:t>Unknown</a:t>
            </a:r>
            <a:r>
              <a:rPr lang="en-US" sz="1300">
                <a:latin typeface="Century Gothic"/>
                <a:ea typeface="Century Gothic"/>
                <a:cs typeface="Century Gothic"/>
                <a:sym typeface="Century Gothic"/>
              </a:rPr>
              <a:t> creator</a:t>
            </a:r>
            <a:r>
              <a:rPr lang="en-US" sz="1300">
                <a:latin typeface="Century Gothic"/>
                <a:ea typeface="Century Gothic"/>
                <a:cs typeface="Century Gothic"/>
                <a:sym typeface="Century Gothic"/>
              </a:rPr>
              <a:t>, Souce: ZapSplat</a:t>
            </a:r>
            <a:endParaRPr sz="1300">
              <a:latin typeface="Century Gothic"/>
              <a:ea typeface="Century Gothic"/>
              <a:cs typeface="Century Gothic"/>
              <a:sym typeface="Century Gothic"/>
            </a:endParaRPr>
          </a:p>
        </p:txBody>
      </p:sp>
      <p:sp>
        <p:nvSpPr>
          <p:cNvPr id="216" name="Google Shape;216;g105659012f5_1_68"/>
          <p:cNvSpPr txBox="1"/>
          <p:nvPr/>
        </p:nvSpPr>
        <p:spPr>
          <a:xfrm>
            <a:off x="1510967" y="3161200"/>
            <a:ext cx="2077600" cy="7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Sound #3</a:t>
            </a:r>
            <a:endParaRPr b="1" sz="3200">
              <a:latin typeface="Century Gothic"/>
              <a:ea typeface="Century Gothic"/>
              <a:cs typeface="Century Gothic"/>
              <a:sym typeface="Century Gothic"/>
            </a:endParaRPr>
          </a:p>
        </p:txBody>
      </p:sp>
      <p:pic>
        <p:nvPicPr>
          <p:cNvPr id="217" name="Google Shape;217;g105659012f5_1_68" title="3. water_ocean_waves_shore_calm_002.mp3">
            <a:hlinkClick r:id="rId6"/>
          </p:cNvPr>
          <p:cNvPicPr preferRelativeResize="0"/>
          <p:nvPr/>
        </p:nvPicPr>
        <p:blipFill>
          <a:blip r:embed="rId4">
            <a:alphaModFix/>
          </a:blip>
          <a:stretch>
            <a:fillRect/>
          </a:stretch>
        </p:blipFill>
        <p:spPr>
          <a:xfrm>
            <a:off x="4189683" y="3225800"/>
            <a:ext cx="609600" cy="609600"/>
          </a:xfrm>
          <a:prstGeom prst="rect">
            <a:avLst/>
          </a:prstGeom>
          <a:noFill/>
          <a:ln>
            <a:noFill/>
          </a:ln>
        </p:spPr>
      </p:pic>
      <p:sp>
        <p:nvSpPr>
          <p:cNvPr id="218" name="Google Shape;218;g105659012f5_1_68"/>
          <p:cNvSpPr txBox="1"/>
          <p:nvPr/>
        </p:nvSpPr>
        <p:spPr>
          <a:xfrm>
            <a:off x="5348033" y="3304800"/>
            <a:ext cx="5145600" cy="45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solidFill>
                  <a:schemeClr val="dk1"/>
                </a:solidFill>
                <a:latin typeface="Century Gothic"/>
                <a:ea typeface="Century Gothic"/>
                <a:cs typeface="Century Gothic"/>
                <a:sym typeface="Century Gothic"/>
              </a:rPr>
              <a:t>Unknown creator,</a:t>
            </a:r>
            <a:r>
              <a:rPr lang="en-US" sz="1300">
                <a:latin typeface="Century Gothic"/>
                <a:ea typeface="Century Gothic"/>
                <a:cs typeface="Century Gothic"/>
                <a:sym typeface="Century Gothic"/>
              </a:rPr>
              <a:t> Souce: ZapSplat</a:t>
            </a:r>
            <a:endParaRPr sz="1300">
              <a:latin typeface="Century Gothic"/>
              <a:ea typeface="Century Gothic"/>
              <a:cs typeface="Century Gothic"/>
              <a:sym typeface="Century Gothic"/>
            </a:endParaRPr>
          </a:p>
        </p:txBody>
      </p:sp>
      <p:sp>
        <p:nvSpPr>
          <p:cNvPr id="219" name="Google Shape;219;g105659012f5_1_68"/>
          <p:cNvSpPr txBox="1"/>
          <p:nvPr/>
        </p:nvSpPr>
        <p:spPr>
          <a:xfrm>
            <a:off x="1510967" y="4083467"/>
            <a:ext cx="2077600" cy="7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Sound #4</a:t>
            </a:r>
            <a:endParaRPr b="1" sz="3200">
              <a:latin typeface="Century Gothic"/>
              <a:ea typeface="Century Gothic"/>
              <a:cs typeface="Century Gothic"/>
              <a:sym typeface="Century Gothic"/>
            </a:endParaRPr>
          </a:p>
        </p:txBody>
      </p:sp>
      <p:pic>
        <p:nvPicPr>
          <p:cNvPr id="220" name="Google Shape;220;g105659012f5_1_68" title="4. zapsplat_household_dishwasher_operating_water_splash_drip_inside_56551.mp3">
            <a:hlinkClick r:id="rId7"/>
          </p:cNvPr>
          <p:cNvPicPr preferRelativeResize="0"/>
          <p:nvPr/>
        </p:nvPicPr>
        <p:blipFill>
          <a:blip r:embed="rId4">
            <a:alphaModFix/>
          </a:blip>
          <a:stretch>
            <a:fillRect/>
          </a:stretch>
        </p:blipFill>
        <p:spPr>
          <a:xfrm>
            <a:off x="4189700" y="4148067"/>
            <a:ext cx="609600" cy="609600"/>
          </a:xfrm>
          <a:prstGeom prst="rect">
            <a:avLst/>
          </a:prstGeom>
          <a:noFill/>
          <a:ln>
            <a:noFill/>
          </a:ln>
        </p:spPr>
      </p:pic>
      <p:sp>
        <p:nvSpPr>
          <p:cNvPr id="221" name="Google Shape;221;g105659012f5_1_68"/>
          <p:cNvSpPr txBox="1"/>
          <p:nvPr/>
        </p:nvSpPr>
        <p:spPr>
          <a:xfrm>
            <a:off x="5348033" y="4227067"/>
            <a:ext cx="5145600" cy="45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solidFill>
                  <a:schemeClr val="dk1"/>
                </a:solidFill>
                <a:latin typeface="Century Gothic"/>
                <a:ea typeface="Century Gothic"/>
                <a:cs typeface="Century Gothic"/>
                <a:sym typeface="Century Gothic"/>
              </a:rPr>
              <a:t>Unknown creator,</a:t>
            </a:r>
            <a:r>
              <a:rPr lang="en-US" sz="1300">
                <a:latin typeface="Century Gothic"/>
                <a:ea typeface="Century Gothic"/>
                <a:cs typeface="Century Gothic"/>
                <a:sym typeface="Century Gothic"/>
              </a:rPr>
              <a:t> Souce: ZapSplat</a:t>
            </a:r>
            <a:endParaRPr sz="1300">
              <a:latin typeface="Century Gothic"/>
              <a:ea typeface="Century Gothic"/>
              <a:cs typeface="Century Gothic"/>
              <a:sym typeface="Century Gothic"/>
            </a:endParaRPr>
          </a:p>
        </p:txBody>
      </p:sp>
      <p:sp>
        <p:nvSpPr>
          <p:cNvPr id="222" name="Google Shape;222;g105659012f5_1_68"/>
          <p:cNvSpPr txBox="1"/>
          <p:nvPr/>
        </p:nvSpPr>
        <p:spPr>
          <a:xfrm>
            <a:off x="1510967" y="4957600"/>
            <a:ext cx="2077600" cy="7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Sound #5</a:t>
            </a:r>
            <a:endParaRPr b="1" sz="3200">
              <a:latin typeface="Century Gothic"/>
              <a:ea typeface="Century Gothic"/>
              <a:cs typeface="Century Gothic"/>
              <a:sym typeface="Century Gothic"/>
            </a:endParaRPr>
          </a:p>
        </p:txBody>
      </p:sp>
      <p:pic>
        <p:nvPicPr>
          <p:cNvPr id="223" name="Google Shape;223;g105659012f5_1_68" title="5. animals_ducks_wash_in_pond_seagulls_in_bg.mp3">
            <a:hlinkClick r:id="rId8"/>
          </p:cNvPr>
          <p:cNvPicPr preferRelativeResize="0"/>
          <p:nvPr/>
        </p:nvPicPr>
        <p:blipFill>
          <a:blip r:embed="rId4">
            <a:alphaModFix/>
          </a:blip>
          <a:stretch>
            <a:fillRect/>
          </a:stretch>
        </p:blipFill>
        <p:spPr>
          <a:xfrm>
            <a:off x="4189700" y="5101200"/>
            <a:ext cx="609600" cy="609600"/>
          </a:xfrm>
          <a:prstGeom prst="rect">
            <a:avLst/>
          </a:prstGeom>
          <a:noFill/>
          <a:ln>
            <a:noFill/>
          </a:ln>
        </p:spPr>
      </p:pic>
      <p:sp>
        <p:nvSpPr>
          <p:cNvPr id="224" name="Google Shape;224;g105659012f5_1_68"/>
          <p:cNvSpPr txBox="1"/>
          <p:nvPr/>
        </p:nvSpPr>
        <p:spPr>
          <a:xfrm>
            <a:off x="5400433" y="5101200"/>
            <a:ext cx="5145600" cy="45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solidFill>
                  <a:schemeClr val="dk1"/>
                </a:solidFill>
                <a:latin typeface="Century Gothic"/>
                <a:ea typeface="Century Gothic"/>
                <a:cs typeface="Century Gothic"/>
                <a:sym typeface="Century Gothic"/>
              </a:rPr>
              <a:t>Unknown creator,</a:t>
            </a:r>
            <a:r>
              <a:rPr lang="en-US" sz="1300">
                <a:latin typeface="Century Gothic"/>
                <a:ea typeface="Century Gothic"/>
                <a:cs typeface="Century Gothic"/>
                <a:sym typeface="Century Gothic"/>
              </a:rPr>
              <a:t> Souce: ZapSplat</a:t>
            </a:r>
            <a:endParaRPr sz="1300">
              <a:latin typeface="Century Gothic"/>
              <a:ea typeface="Century Gothic"/>
              <a:cs typeface="Century Gothic"/>
              <a:sym typeface="Century Gothic"/>
            </a:endParaRPr>
          </a:p>
        </p:txBody>
      </p:sp>
      <p:sp>
        <p:nvSpPr>
          <p:cNvPr id="225" name="Google Shape;225;g105659012f5_1_68"/>
          <p:cNvSpPr txBox="1"/>
          <p:nvPr/>
        </p:nvSpPr>
        <p:spPr>
          <a:xfrm>
            <a:off x="1510967" y="5794733"/>
            <a:ext cx="2077600" cy="7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Sound #6</a:t>
            </a:r>
            <a:endParaRPr b="1" sz="3200">
              <a:latin typeface="Century Gothic"/>
              <a:ea typeface="Century Gothic"/>
              <a:cs typeface="Century Gothic"/>
              <a:sym typeface="Century Gothic"/>
            </a:endParaRPr>
          </a:p>
        </p:txBody>
      </p:sp>
      <p:pic>
        <p:nvPicPr>
          <p:cNvPr id="226" name="Google Shape;226;g105659012f5_1_68" title="6. ftus_stream_running_gentle_flow_vietnam_595.mp3">
            <a:hlinkClick r:id="rId9"/>
          </p:cNvPr>
          <p:cNvPicPr preferRelativeResize="0"/>
          <p:nvPr/>
        </p:nvPicPr>
        <p:blipFill>
          <a:blip r:embed="rId4">
            <a:alphaModFix/>
          </a:blip>
          <a:stretch>
            <a:fillRect/>
          </a:stretch>
        </p:blipFill>
        <p:spPr>
          <a:xfrm>
            <a:off x="4189700" y="5859333"/>
            <a:ext cx="609600" cy="609600"/>
          </a:xfrm>
          <a:prstGeom prst="rect">
            <a:avLst/>
          </a:prstGeom>
          <a:noFill/>
          <a:ln>
            <a:noFill/>
          </a:ln>
        </p:spPr>
      </p:pic>
      <p:sp>
        <p:nvSpPr>
          <p:cNvPr id="227" name="Google Shape;227;g105659012f5_1_68"/>
          <p:cNvSpPr txBox="1"/>
          <p:nvPr/>
        </p:nvSpPr>
        <p:spPr>
          <a:xfrm>
            <a:off x="5348033" y="5938333"/>
            <a:ext cx="5145600" cy="451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1300">
                <a:solidFill>
                  <a:schemeClr val="dk1"/>
                </a:solidFill>
                <a:latin typeface="Century Gothic"/>
                <a:ea typeface="Century Gothic"/>
                <a:cs typeface="Century Gothic"/>
                <a:sym typeface="Century Gothic"/>
              </a:rPr>
              <a:t>Unknown creator,</a:t>
            </a:r>
            <a:r>
              <a:rPr lang="en-US" sz="1300">
                <a:latin typeface="Century Gothic"/>
                <a:ea typeface="Century Gothic"/>
                <a:cs typeface="Century Gothic"/>
                <a:sym typeface="Century Gothic"/>
              </a:rPr>
              <a:t> Souce: ZapSplat</a:t>
            </a:r>
            <a:endParaRPr sz="13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g105659012f5_1_90"/>
          <p:cNvSpPr txBox="1"/>
          <p:nvPr/>
        </p:nvSpPr>
        <p:spPr>
          <a:xfrm>
            <a:off x="1323000" y="-8"/>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Sound &amp; Movement</a:t>
            </a:r>
            <a:endParaRPr b="1" sz="4800">
              <a:solidFill>
                <a:schemeClr val="lt1"/>
              </a:solidFill>
              <a:latin typeface="Century Gothic"/>
              <a:ea typeface="Century Gothic"/>
              <a:cs typeface="Century Gothic"/>
              <a:sym typeface="Century Gothic"/>
            </a:endParaRPr>
          </a:p>
        </p:txBody>
      </p:sp>
      <p:sp>
        <p:nvSpPr>
          <p:cNvPr id="233" name="Google Shape;233;g105659012f5_1_90"/>
          <p:cNvSpPr txBox="1"/>
          <p:nvPr/>
        </p:nvSpPr>
        <p:spPr>
          <a:xfrm>
            <a:off x="530400" y="1229125"/>
            <a:ext cx="11131200" cy="5030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100">
                <a:solidFill>
                  <a:schemeClr val="dk1"/>
                </a:solidFill>
                <a:latin typeface="Century Gothic"/>
                <a:ea typeface="Century Gothic"/>
                <a:cs typeface="Century Gothic"/>
                <a:sym typeface="Century Gothic"/>
              </a:rPr>
              <a:t>Reflection</a:t>
            </a:r>
            <a:r>
              <a:rPr b="1" lang="en-US" sz="2100">
                <a:solidFill>
                  <a:schemeClr val="dk1"/>
                </a:solidFill>
                <a:latin typeface="Century Gothic"/>
                <a:ea typeface="Century Gothic"/>
                <a:cs typeface="Century Gothic"/>
                <a:sym typeface="Century Gothic"/>
              </a:rPr>
              <a:t>:</a:t>
            </a:r>
            <a:r>
              <a:rPr lang="en-US" sz="2100">
                <a:solidFill>
                  <a:schemeClr val="dk1"/>
                </a:solidFill>
                <a:latin typeface="Century Gothic"/>
                <a:ea typeface="Century Gothic"/>
                <a:cs typeface="Century Gothic"/>
                <a:sym typeface="Century Gothic"/>
              </a:rPr>
              <a:t> </a:t>
            </a:r>
            <a:r>
              <a:rPr lang="en-US" sz="2100">
                <a:solidFill>
                  <a:schemeClr val="dk1"/>
                </a:solidFill>
                <a:latin typeface="Century Gothic"/>
                <a:ea typeface="Century Gothic"/>
                <a:cs typeface="Century Gothic"/>
                <a:sym typeface="Century Gothic"/>
              </a:rPr>
              <a:t>Work with a partner to answer the following questions.</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did all of the sounds have in common?</a:t>
            </a:r>
            <a:endParaRPr sz="21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How were the sounds different? </a:t>
            </a:r>
            <a:endParaRPr sz="21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do all of your lines have in common? </a:t>
            </a:r>
            <a:endParaRPr sz="21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How were the lines different? </a:t>
            </a:r>
            <a:endParaRPr sz="21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Did any of your lines turn into shapes? </a:t>
            </a:r>
            <a:endParaRPr sz="21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direction do you eyes move in when looking at each line? </a:t>
            </a:r>
            <a:endParaRPr sz="210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7" name="Shape 237"/>
        <p:cNvGrpSpPr/>
        <p:nvPr/>
      </p:nvGrpSpPr>
      <p:grpSpPr>
        <a:xfrm>
          <a:off x="0" y="0"/>
          <a:ext cx="0" cy="0"/>
          <a:chOff x="0" y="0"/>
          <a:chExt cx="0" cy="0"/>
        </a:xfrm>
      </p:grpSpPr>
      <p:sp>
        <p:nvSpPr>
          <p:cNvPr id="238" name="Google Shape;238;g105659012f5_1_95"/>
          <p:cNvSpPr txBox="1"/>
          <p:nvPr/>
        </p:nvSpPr>
        <p:spPr>
          <a:xfrm>
            <a:off x="174875" y="1828200"/>
            <a:ext cx="63372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6400">
                <a:latin typeface="Century Gothic"/>
                <a:ea typeface="Century Gothic"/>
                <a:cs typeface="Century Gothic"/>
                <a:sym typeface="Century Gothic"/>
              </a:rPr>
              <a:t>Visionless </a:t>
            </a:r>
            <a:endParaRPr b="1" sz="6400">
              <a:latin typeface="Century Gothic"/>
              <a:ea typeface="Century Gothic"/>
              <a:cs typeface="Century Gothic"/>
              <a:sym typeface="Century Gothic"/>
            </a:endParaRPr>
          </a:p>
          <a:p>
            <a:pPr indent="0" lvl="0" marL="0" rtl="0" algn="ctr">
              <a:spcBef>
                <a:spcPts val="0"/>
              </a:spcBef>
              <a:spcAft>
                <a:spcPts val="0"/>
              </a:spcAft>
              <a:buNone/>
            </a:pPr>
            <a:r>
              <a:rPr b="1" lang="en-US" sz="6400">
                <a:latin typeface="Century Gothic"/>
                <a:ea typeface="Century Gothic"/>
                <a:cs typeface="Century Gothic"/>
                <a:sym typeface="Century Gothic"/>
              </a:rPr>
              <a:t>Contour Line </a:t>
            </a:r>
            <a:endParaRPr b="1" sz="6400">
              <a:latin typeface="Century Gothic"/>
              <a:ea typeface="Century Gothic"/>
              <a:cs typeface="Century Gothic"/>
              <a:sym typeface="Century Gothic"/>
            </a:endParaRPr>
          </a:p>
          <a:p>
            <a:pPr indent="0" lvl="0" marL="0" rtl="0" algn="ctr">
              <a:spcBef>
                <a:spcPts val="0"/>
              </a:spcBef>
              <a:spcAft>
                <a:spcPts val="0"/>
              </a:spcAft>
              <a:buNone/>
            </a:pPr>
            <a:r>
              <a:rPr b="1" lang="en-US" sz="6400">
                <a:latin typeface="Century Gothic"/>
                <a:ea typeface="Century Gothic"/>
                <a:cs typeface="Century Gothic"/>
                <a:sym typeface="Century Gothic"/>
              </a:rPr>
              <a:t>Drawin</a:t>
            </a:r>
            <a:r>
              <a:rPr b="1" lang="en-US" sz="6400">
                <a:latin typeface="Century Gothic"/>
                <a:ea typeface="Century Gothic"/>
                <a:cs typeface="Century Gothic"/>
                <a:sym typeface="Century Gothic"/>
                <a:extLst>
                  <a:ext uri="http://customooxmlschemas.google.com/">
                    <go:slidesCustomData xmlns:go="http://customooxmlschemas.google.com/" textRoundtripDataId="11"/>
                  </a:ext>
                </a:extLst>
              </a:rPr>
              <a:t>g</a:t>
            </a:r>
            <a:endParaRPr b="1" sz="6400">
              <a:latin typeface="Century Gothic"/>
              <a:ea typeface="Century Gothic"/>
              <a:cs typeface="Century Gothic"/>
              <a:sym typeface="Century Gothic"/>
            </a:endParaRPr>
          </a:p>
        </p:txBody>
      </p:sp>
      <p:pic>
        <p:nvPicPr>
          <p:cNvPr descr="Illustration of a hand, drawn without using vision" id="239" name="Google Shape;239;g105659012f5_1_95" title="hand illustration"/>
          <p:cNvPicPr preferRelativeResize="0"/>
          <p:nvPr/>
        </p:nvPicPr>
        <p:blipFill rotWithShape="1">
          <a:blip r:embed="rId3">
            <a:alphaModFix/>
          </a:blip>
          <a:srcRect b="2878" l="1868" r="9147" t="15341"/>
          <a:stretch/>
        </p:blipFill>
        <p:spPr>
          <a:xfrm>
            <a:off x="6512075" y="1183325"/>
            <a:ext cx="4030925" cy="4939377"/>
          </a:xfrm>
          <a:prstGeom prst="rect">
            <a:avLst/>
          </a:prstGeom>
          <a:noFill/>
          <a:ln>
            <a:noFill/>
          </a:ln>
        </p:spPr>
      </p:pic>
      <p:sp>
        <p:nvSpPr>
          <p:cNvPr id="240" name="Google Shape;240;g105659012f5_1_95"/>
          <p:cNvSpPr txBox="1"/>
          <p:nvPr/>
        </p:nvSpPr>
        <p:spPr>
          <a:xfrm>
            <a:off x="6512075" y="6122700"/>
            <a:ext cx="30000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g105659012f5_1_105"/>
          <p:cNvSpPr txBox="1"/>
          <p:nvPr/>
        </p:nvSpPr>
        <p:spPr>
          <a:xfrm>
            <a:off x="787000" y="36467"/>
            <a:ext cx="106179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Visionless Contour Line Drawing</a:t>
            </a:r>
            <a:endParaRPr b="1" sz="4800">
              <a:solidFill>
                <a:schemeClr val="lt1"/>
              </a:solidFill>
              <a:latin typeface="Century Gothic"/>
              <a:ea typeface="Century Gothic"/>
              <a:cs typeface="Century Gothic"/>
              <a:sym typeface="Century Gothic"/>
            </a:endParaRPr>
          </a:p>
        </p:txBody>
      </p:sp>
      <p:sp>
        <p:nvSpPr>
          <p:cNvPr id="246" name="Google Shape;246;g105659012f5_1_105"/>
          <p:cNvSpPr txBox="1"/>
          <p:nvPr/>
        </p:nvSpPr>
        <p:spPr>
          <a:xfrm>
            <a:off x="506800" y="1538467"/>
            <a:ext cx="11178300" cy="47340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The goal of this activity is to create a </a:t>
            </a:r>
            <a:r>
              <a:rPr lang="en-US" sz="2400" u="sng">
                <a:solidFill>
                  <a:schemeClr val="dk1"/>
                </a:solidFill>
                <a:latin typeface="Century Gothic"/>
                <a:ea typeface="Century Gothic"/>
                <a:cs typeface="Century Gothic"/>
                <a:sym typeface="Century Gothic"/>
              </a:rPr>
              <a:t>contour line drawing</a:t>
            </a:r>
            <a:r>
              <a:rPr lang="en-US" sz="2400">
                <a:solidFill>
                  <a:schemeClr val="dk1"/>
                </a:solidFill>
                <a:latin typeface="Century Gothic"/>
                <a:ea typeface="Century Gothic"/>
                <a:cs typeface="Century Gothic"/>
                <a:sym typeface="Century Gothic"/>
              </a:rPr>
              <a:t> of our </a:t>
            </a:r>
            <a:r>
              <a:rPr lang="en-US" sz="2400" u="sng">
                <a:solidFill>
                  <a:schemeClr val="dk1"/>
                </a:solidFill>
                <a:latin typeface="Century Gothic"/>
                <a:ea typeface="Century Gothic"/>
                <a:cs typeface="Century Gothic"/>
                <a:sym typeface="Century Gothic"/>
              </a:rPr>
              <a:t>subject</a:t>
            </a:r>
            <a:r>
              <a:rPr lang="en-US" sz="2400">
                <a:solidFill>
                  <a:schemeClr val="dk1"/>
                </a:solidFill>
                <a:latin typeface="Century Gothic"/>
                <a:ea typeface="Century Gothic"/>
                <a:cs typeface="Century Gothic"/>
                <a:sym typeface="Century Gothic"/>
              </a:rPr>
              <a:t> without looking at our paper while we are drawing. Rather than looking at our paper, we will only look at the subject we are drawing and allow our eyes to trace the shape and the lines that we see while looking at our subject. We want to keep our pencil on the paper the entire time that we are drawing.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rPr b="1" lang="en-US" sz="23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12"/>
                  </a:ext>
                </a:extLst>
              </a:rPr>
              <a:t>Materials</a:t>
            </a:r>
            <a:r>
              <a:rPr b="1" lang="en-US" sz="2300">
                <a:solidFill>
                  <a:schemeClr val="dk1"/>
                </a:solidFill>
                <a:latin typeface="Century Gothic"/>
                <a:ea typeface="Century Gothic"/>
                <a:cs typeface="Century Gothic"/>
                <a:sym typeface="Century Gothic"/>
              </a:rPr>
              <a:t> Needed:</a:t>
            </a:r>
            <a:endParaRPr b="1" sz="2300">
              <a:solidFill>
                <a:schemeClr val="dk1"/>
              </a:solidFill>
              <a:latin typeface="Century Gothic"/>
              <a:ea typeface="Century Gothic"/>
              <a:cs typeface="Century Gothic"/>
              <a:sym typeface="Century Gothic"/>
            </a:endParaRPr>
          </a:p>
          <a:p>
            <a:pPr indent="-450850" lvl="0" marL="609600" rtl="0" algn="l">
              <a:lnSpc>
                <a:spcPct val="115000"/>
              </a:lnSpc>
              <a:spcBef>
                <a:spcPts val="0"/>
              </a:spcBef>
              <a:spcAft>
                <a:spcPts val="0"/>
              </a:spcAft>
              <a:buClr>
                <a:schemeClr val="dk1"/>
              </a:buClr>
              <a:buSzPts val="2300"/>
              <a:buFont typeface="Century Gothic"/>
              <a:buChar char="●"/>
            </a:pPr>
            <a:r>
              <a:rPr lang="en-US" sz="2300">
                <a:solidFill>
                  <a:schemeClr val="dk1"/>
                </a:solidFill>
                <a:latin typeface="Century Gothic"/>
                <a:ea typeface="Century Gothic"/>
                <a:cs typeface="Century Gothic"/>
                <a:sym typeface="Century Gothic"/>
              </a:rPr>
              <a:t>Sketchbook or blank paper</a:t>
            </a:r>
            <a:endParaRPr sz="2300">
              <a:solidFill>
                <a:schemeClr val="dk1"/>
              </a:solidFill>
              <a:latin typeface="Century Gothic"/>
              <a:ea typeface="Century Gothic"/>
              <a:cs typeface="Century Gothic"/>
              <a:sym typeface="Century Gothic"/>
            </a:endParaRPr>
          </a:p>
          <a:p>
            <a:pPr indent="-450850" lvl="0" marL="609600" rtl="0" algn="l">
              <a:lnSpc>
                <a:spcPct val="115000"/>
              </a:lnSpc>
              <a:spcBef>
                <a:spcPts val="0"/>
              </a:spcBef>
              <a:spcAft>
                <a:spcPts val="0"/>
              </a:spcAft>
              <a:buClr>
                <a:schemeClr val="dk1"/>
              </a:buClr>
              <a:buSzPts val="2300"/>
              <a:buFont typeface="Century Gothic"/>
              <a:buChar char="●"/>
            </a:pPr>
            <a:r>
              <a:rPr lang="en-US" sz="2300">
                <a:solidFill>
                  <a:schemeClr val="dk1"/>
                </a:solidFill>
                <a:latin typeface="Century Gothic"/>
                <a:ea typeface="Century Gothic"/>
                <a:cs typeface="Century Gothic"/>
                <a:sym typeface="Century Gothic"/>
              </a:rPr>
              <a:t>Pencil </a:t>
            </a:r>
            <a:endParaRPr sz="28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Avenir"/>
              <a:ea typeface="Avenir"/>
              <a:cs typeface="Avenir"/>
              <a:sym typeface="Avenir"/>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0" name="Shape 250"/>
        <p:cNvGrpSpPr/>
        <p:nvPr/>
      </p:nvGrpSpPr>
      <p:grpSpPr>
        <a:xfrm>
          <a:off x="0" y="0"/>
          <a:ext cx="0" cy="0"/>
          <a:chOff x="0" y="0"/>
          <a:chExt cx="0" cy="0"/>
        </a:xfrm>
      </p:grpSpPr>
      <p:sp>
        <p:nvSpPr>
          <p:cNvPr id="251" name="Google Shape;251;g105659012f5_1_100"/>
          <p:cNvSpPr txBox="1"/>
          <p:nvPr/>
        </p:nvSpPr>
        <p:spPr>
          <a:xfrm>
            <a:off x="832800" y="33842"/>
            <a:ext cx="106179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Visionless Contour Line Drawing</a:t>
            </a:r>
            <a:endParaRPr b="1" sz="4800">
              <a:solidFill>
                <a:schemeClr val="lt1"/>
              </a:solidFill>
              <a:latin typeface="Century Gothic"/>
              <a:ea typeface="Century Gothic"/>
              <a:cs typeface="Century Gothic"/>
              <a:sym typeface="Century Gothic"/>
            </a:endParaRPr>
          </a:p>
        </p:txBody>
      </p:sp>
      <p:sp>
        <p:nvSpPr>
          <p:cNvPr id="252" name="Google Shape;252;g105659012f5_1_100"/>
          <p:cNvSpPr txBox="1"/>
          <p:nvPr/>
        </p:nvSpPr>
        <p:spPr>
          <a:xfrm>
            <a:off x="506800" y="1156742"/>
            <a:ext cx="11178300" cy="52473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900">
                <a:solidFill>
                  <a:schemeClr val="dk1"/>
                </a:solidFill>
                <a:latin typeface="Century Gothic"/>
                <a:ea typeface="Century Gothic"/>
                <a:cs typeface="Century Gothic"/>
                <a:sym typeface="Century Gothic"/>
              </a:rPr>
              <a:t>Vocabulary:</a:t>
            </a:r>
            <a:endParaRPr sz="1900" u="sng">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Line</a:t>
            </a:r>
            <a:r>
              <a:rPr lang="en-US" sz="1900">
                <a:solidFill>
                  <a:schemeClr val="dk1"/>
                </a:solidFill>
                <a:latin typeface="Century Gothic"/>
                <a:ea typeface="Century Gothic"/>
                <a:cs typeface="Century Gothic"/>
                <a:sym typeface="Century Gothic"/>
              </a:rPr>
              <a:t>  is the most basic element of art that is used in almost all types of artwork. A </a:t>
            </a:r>
            <a:r>
              <a:rPr lang="en-US" sz="1900" u="sng">
                <a:solidFill>
                  <a:schemeClr val="dk1"/>
                </a:solidFill>
                <a:latin typeface="Century Gothic"/>
                <a:ea typeface="Century Gothic"/>
                <a:cs typeface="Century Gothic"/>
                <a:sym typeface="Century Gothic"/>
              </a:rPr>
              <a:t>line</a:t>
            </a:r>
            <a:r>
              <a:rPr lang="en-US" sz="1900">
                <a:solidFill>
                  <a:schemeClr val="dk1"/>
                </a:solidFill>
                <a:latin typeface="Century Gothic"/>
                <a:ea typeface="Century Gothic"/>
                <a:cs typeface="Century Gothic"/>
                <a:sym typeface="Century Gothic"/>
              </a:rPr>
              <a:t> is created through connecting at least 2 points together.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Contour lines</a:t>
            </a:r>
            <a:r>
              <a:rPr lang="en-US" sz="1900">
                <a:solidFill>
                  <a:schemeClr val="dk1"/>
                </a:solidFill>
                <a:latin typeface="Century Gothic"/>
                <a:ea typeface="Century Gothic"/>
                <a:cs typeface="Century Gothic"/>
                <a:sym typeface="Century Gothic"/>
              </a:rPr>
              <a:t> define the </a:t>
            </a:r>
            <a:r>
              <a:rPr lang="en-US" sz="1900" u="sng">
                <a:solidFill>
                  <a:schemeClr val="dk1"/>
                </a:solidFill>
                <a:latin typeface="Century Gothic"/>
                <a:ea typeface="Century Gothic"/>
                <a:cs typeface="Century Gothic"/>
                <a:sym typeface="Century Gothic"/>
              </a:rPr>
              <a:t>shape</a:t>
            </a:r>
            <a:r>
              <a:rPr lang="en-US" sz="1900">
                <a:solidFill>
                  <a:schemeClr val="dk1"/>
                </a:solidFill>
                <a:latin typeface="Century Gothic"/>
                <a:ea typeface="Century Gothic"/>
                <a:cs typeface="Century Gothic"/>
                <a:sym typeface="Century Gothic"/>
              </a:rPr>
              <a:t> of a subject being represented through an outline. </a:t>
            </a:r>
            <a:r>
              <a:rPr lang="en-US" sz="1900" u="sng">
                <a:solidFill>
                  <a:schemeClr val="dk1"/>
                </a:solidFill>
                <a:latin typeface="Century Gothic"/>
                <a:ea typeface="Century Gothic"/>
                <a:cs typeface="Century Gothic"/>
                <a:sym typeface="Century Gothic"/>
              </a:rPr>
              <a:t>Contour lines</a:t>
            </a:r>
            <a:r>
              <a:rPr lang="en-US" sz="1900">
                <a:solidFill>
                  <a:schemeClr val="dk1"/>
                </a:solidFill>
                <a:latin typeface="Century Gothic"/>
                <a:ea typeface="Century Gothic"/>
                <a:cs typeface="Century Gothic"/>
                <a:sym typeface="Century Gothic"/>
              </a:rPr>
              <a:t> shows us where the edges are, and where some of the other line details may be. Contour line drawings are usually simple and do not include shading.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Sketching</a:t>
            </a:r>
            <a:r>
              <a:rPr lang="en-US" sz="1900">
                <a:solidFill>
                  <a:schemeClr val="dk1"/>
                </a:solidFill>
                <a:latin typeface="Century Gothic"/>
                <a:ea typeface="Century Gothic"/>
                <a:cs typeface="Century Gothic"/>
                <a:sym typeface="Century Gothic"/>
              </a:rPr>
              <a:t> is a type of drawing that happens quickly to capture details about a subject without making a lot of changes to that drawing. It is not meant to be perfect. Sketches can be turned into more detailed drawings.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a:solidFill>
                  <a:schemeClr val="dk1"/>
                </a:solidFill>
                <a:latin typeface="Century Gothic"/>
                <a:ea typeface="Century Gothic"/>
                <a:cs typeface="Century Gothic"/>
                <a:sym typeface="Century Gothic"/>
              </a:rPr>
              <a:t>The </a:t>
            </a:r>
            <a:r>
              <a:rPr lang="en-US" sz="1900" u="sng">
                <a:solidFill>
                  <a:schemeClr val="dk1"/>
                </a:solidFill>
                <a:latin typeface="Century Gothic"/>
                <a:ea typeface="Century Gothic"/>
                <a:cs typeface="Century Gothic"/>
                <a:sym typeface="Century Gothic"/>
              </a:rPr>
              <a:t>subject</a:t>
            </a:r>
            <a:r>
              <a:rPr lang="en-US" sz="1900">
                <a:solidFill>
                  <a:schemeClr val="dk1"/>
                </a:solidFill>
                <a:latin typeface="Century Gothic"/>
                <a:ea typeface="Century Gothic"/>
                <a:cs typeface="Century Gothic"/>
                <a:sym typeface="Century Gothic"/>
              </a:rPr>
              <a:t> in a drawing is the main focus of the drawing or the sketch, or the thing that you are choosing to represent in your drawing.</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900">
                <a:solidFill>
                  <a:schemeClr val="dk1"/>
                </a:solidFill>
                <a:latin typeface="Century Gothic"/>
                <a:ea typeface="Century Gothic"/>
                <a:cs typeface="Century Gothic"/>
                <a:sym typeface="Century Gothic"/>
              </a:rPr>
              <a:t>As you think of these news words, connect them to the Klamath River Basin Ecosystem illustration by Iris Gottleib. This illustration is a sketch created by contour lines. The subject in the illustration is the Klamath River Basin ecosystem.</a:t>
            </a: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g105659012f5_1_110"/>
          <p:cNvSpPr txBox="1"/>
          <p:nvPr/>
        </p:nvSpPr>
        <p:spPr>
          <a:xfrm>
            <a:off x="787000" y="33992"/>
            <a:ext cx="106179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extLst>
                  <a:ext uri="http://customooxmlschemas.google.com/">
                    <go:slidesCustomData xmlns:go="http://customooxmlschemas.google.com/" textRoundtripDataId="13"/>
                  </a:ext>
                </a:extLst>
              </a:rPr>
              <a:t>Visionless</a:t>
            </a:r>
            <a:r>
              <a:rPr b="1" lang="en-US" sz="4800">
                <a:solidFill>
                  <a:schemeClr val="lt1"/>
                </a:solidFill>
                <a:latin typeface="Century Gothic"/>
                <a:ea typeface="Century Gothic"/>
                <a:cs typeface="Century Gothic"/>
                <a:sym typeface="Century Gothic"/>
              </a:rPr>
              <a:t> Contour Line Drawing</a:t>
            </a:r>
            <a:endParaRPr b="1" sz="4800">
              <a:solidFill>
                <a:schemeClr val="lt1"/>
              </a:solidFill>
              <a:latin typeface="Century Gothic"/>
              <a:ea typeface="Century Gothic"/>
              <a:cs typeface="Century Gothic"/>
              <a:sym typeface="Century Gothic"/>
            </a:endParaRPr>
          </a:p>
        </p:txBody>
      </p:sp>
      <p:pic>
        <p:nvPicPr>
          <p:cNvPr id="258" name="Google Shape;258;g105659012f5_1_110" title="Visionless Contour Sketch.mp4">
            <a:hlinkClick r:id="rId3"/>
          </p:cNvPr>
          <p:cNvPicPr preferRelativeResize="0"/>
          <p:nvPr/>
        </p:nvPicPr>
        <p:blipFill>
          <a:blip r:embed="rId4">
            <a:alphaModFix/>
          </a:blip>
          <a:stretch>
            <a:fillRect/>
          </a:stretch>
        </p:blipFill>
        <p:spPr>
          <a:xfrm>
            <a:off x="1829800" y="1253275"/>
            <a:ext cx="8532400" cy="4799475"/>
          </a:xfrm>
          <a:prstGeom prst="rect">
            <a:avLst/>
          </a:prstGeom>
          <a:noFill/>
          <a:ln>
            <a:noFill/>
          </a:ln>
        </p:spPr>
      </p:pic>
      <p:sp>
        <p:nvSpPr>
          <p:cNvPr id="259" name="Google Shape;259;g105659012f5_1_110"/>
          <p:cNvSpPr txBox="1"/>
          <p:nvPr/>
        </p:nvSpPr>
        <p:spPr>
          <a:xfrm>
            <a:off x="1829800" y="6052750"/>
            <a:ext cx="30000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58"/>
                                        </p:tgtEl>
                                        <p:attrNameLst>
                                          <p:attrName>style.visibility</p:attrName>
                                        </p:attrNameLst>
                                      </p:cBhvr>
                                      <p:to>
                                        <p:strVal val="visible"/>
                                      </p:to>
                                    </p:set>
                                    <p:animEffect filter="fade" transition="in">
                                      <p:cBhvr>
                                        <p:cTn dur="1000"/>
                                        <p:tgtEl>
                                          <p:spTgt spid="25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g105659012f5_1_115"/>
          <p:cNvSpPr txBox="1"/>
          <p:nvPr/>
        </p:nvSpPr>
        <p:spPr>
          <a:xfrm>
            <a:off x="238967" y="2397125"/>
            <a:ext cx="4755900" cy="22164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6400">
                <a:latin typeface="Century Gothic"/>
                <a:ea typeface="Century Gothic"/>
                <a:cs typeface="Century Gothic"/>
                <a:sym typeface="Century Gothic"/>
                <a:extLst>
                  <a:ext uri="http://customooxmlschemas.google.com/">
                    <go:slidesCustomData xmlns:go="http://customooxmlschemas.google.com/" textRoundtripDataId="14"/>
                  </a:ext>
                </a:extLst>
              </a:rPr>
              <a:t>Mirrored</a:t>
            </a:r>
            <a:r>
              <a:rPr b="1" lang="en-US" sz="6400">
                <a:latin typeface="Century Gothic"/>
                <a:ea typeface="Century Gothic"/>
                <a:cs typeface="Century Gothic"/>
                <a:sym typeface="Century Gothic"/>
              </a:rPr>
              <a:t> </a:t>
            </a:r>
            <a:endParaRPr b="1" sz="6400">
              <a:latin typeface="Century Gothic"/>
              <a:ea typeface="Century Gothic"/>
              <a:cs typeface="Century Gothic"/>
              <a:sym typeface="Century Gothic"/>
            </a:endParaRPr>
          </a:p>
          <a:p>
            <a:pPr indent="0" lvl="0" marL="0" rtl="0" algn="ctr">
              <a:spcBef>
                <a:spcPts val="0"/>
              </a:spcBef>
              <a:spcAft>
                <a:spcPts val="0"/>
              </a:spcAft>
              <a:buNone/>
            </a:pPr>
            <a:r>
              <a:rPr b="1" lang="en-US" sz="6400">
                <a:latin typeface="Century Gothic"/>
                <a:ea typeface="Century Gothic"/>
                <a:cs typeface="Century Gothic"/>
                <a:sym typeface="Century Gothic"/>
              </a:rPr>
              <a:t>Drawin</a:t>
            </a:r>
            <a:r>
              <a:rPr b="1" lang="en-US" sz="6400">
                <a:latin typeface="Century Gothic"/>
                <a:ea typeface="Century Gothic"/>
                <a:cs typeface="Century Gothic"/>
                <a:sym typeface="Century Gothic"/>
                <a:extLst>
                  <a:ext uri="http://customooxmlschemas.google.com/">
                    <go:slidesCustomData xmlns:go="http://customooxmlschemas.google.com/" textRoundtripDataId="15"/>
                  </a:ext>
                </a:extLst>
              </a:rPr>
              <a:t>g</a:t>
            </a:r>
            <a:endParaRPr b="1" sz="6400">
              <a:latin typeface="Century Gothic"/>
              <a:ea typeface="Century Gothic"/>
              <a:cs typeface="Century Gothic"/>
              <a:sym typeface="Century Gothic"/>
            </a:endParaRPr>
          </a:p>
        </p:txBody>
      </p:sp>
      <p:pic>
        <p:nvPicPr>
          <p:cNvPr descr="drawing done with both hands where each side looks the same with a line of symmetry in the middle" id="265" name="Google Shape;265;g105659012f5_1_115" title="mirrored drawing"/>
          <p:cNvPicPr preferRelativeResize="0"/>
          <p:nvPr/>
        </p:nvPicPr>
        <p:blipFill>
          <a:blip r:embed="rId3">
            <a:alphaModFix/>
          </a:blip>
          <a:stretch>
            <a:fillRect/>
          </a:stretch>
        </p:blipFill>
        <p:spPr>
          <a:xfrm>
            <a:off x="5141042" y="946975"/>
            <a:ext cx="6822262" cy="5116696"/>
          </a:xfrm>
          <a:prstGeom prst="rect">
            <a:avLst/>
          </a:prstGeom>
          <a:noFill/>
          <a:ln>
            <a:noFill/>
          </a:ln>
        </p:spPr>
      </p:pic>
      <p:sp>
        <p:nvSpPr>
          <p:cNvPr id="266" name="Google Shape;266;g105659012f5_1_115"/>
          <p:cNvSpPr txBox="1"/>
          <p:nvPr/>
        </p:nvSpPr>
        <p:spPr>
          <a:xfrm>
            <a:off x="5141050" y="6142650"/>
            <a:ext cx="30000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0" name="Shape 270"/>
        <p:cNvGrpSpPr/>
        <p:nvPr/>
      </p:nvGrpSpPr>
      <p:grpSpPr>
        <a:xfrm>
          <a:off x="0" y="0"/>
          <a:ext cx="0" cy="0"/>
          <a:chOff x="0" y="0"/>
          <a:chExt cx="0" cy="0"/>
        </a:xfrm>
      </p:grpSpPr>
      <p:sp>
        <p:nvSpPr>
          <p:cNvPr id="271" name="Google Shape;271;g105659012f5_1_120"/>
          <p:cNvSpPr txBox="1"/>
          <p:nvPr/>
        </p:nvSpPr>
        <p:spPr>
          <a:xfrm>
            <a:off x="506800" y="1166325"/>
            <a:ext cx="11178300" cy="5380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The goal of this activity is to create a </a:t>
            </a:r>
            <a:r>
              <a:rPr lang="en-US" sz="2400" u="sng">
                <a:solidFill>
                  <a:schemeClr val="dk1"/>
                </a:solidFill>
                <a:latin typeface="Century Gothic"/>
                <a:ea typeface="Century Gothic"/>
                <a:cs typeface="Century Gothic"/>
                <a:sym typeface="Century Gothic"/>
              </a:rPr>
              <a:t>line</a:t>
            </a:r>
            <a:r>
              <a:rPr lang="en-US" sz="2400">
                <a:solidFill>
                  <a:schemeClr val="dk1"/>
                </a:solidFill>
                <a:latin typeface="Century Gothic"/>
                <a:ea typeface="Century Gothic"/>
                <a:cs typeface="Century Gothic"/>
                <a:sym typeface="Century Gothic"/>
              </a:rPr>
              <a:t> drawing using both of our hands. Both of our hands will draw at the same time and at the same pace. Our hands will either both move away from one another, or our hands will come towards the center together. When the drawing is complete we should see </a:t>
            </a:r>
            <a:r>
              <a:rPr lang="en-US" sz="2400" u="sng">
                <a:solidFill>
                  <a:schemeClr val="dk1"/>
                </a:solidFill>
                <a:latin typeface="Century Gothic"/>
                <a:ea typeface="Century Gothic"/>
                <a:cs typeface="Century Gothic"/>
                <a:sym typeface="Century Gothic"/>
              </a:rPr>
              <a:t>symmetry</a:t>
            </a:r>
            <a:r>
              <a:rPr lang="en-US" sz="2400">
                <a:solidFill>
                  <a:schemeClr val="dk1"/>
                </a:solidFill>
                <a:latin typeface="Century Gothic"/>
                <a:ea typeface="Century Gothic"/>
                <a:cs typeface="Century Gothic"/>
                <a:sym typeface="Century Gothic"/>
              </a:rPr>
              <a:t>, and both sides of the paper mirror one another.</a:t>
            </a:r>
            <a:endParaRPr sz="24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1900">
                <a:solidFill>
                  <a:schemeClr val="dk1"/>
                </a:solidFill>
                <a:latin typeface="Century Gothic"/>
                <a:ea typeface="Century Gothic"/>
                <a:cs typeface="Century Gothic"/>
                <a:sym typeface="Century Gothic"/>
              </a:rPr>
              <a:t>Materials Needed:</a:t>
            </a:r>
            <a:endParaRPr b="1"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a:solidFill>
                  <a:schemeClr val="dk1"/>
                </a:solidFill>
                <a:latin typeface="Century Gothic"/>
                <a:ea typeface="Century Gothic"/>
                <a:cs typeface="Century Gothic"/>
                <a:sym typeface="Century Gothic"/>
              </a:rPr>
              <a:t>Sketchbook or blank paper</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a:solidFill>
                  <a:schemeClr val="dk1"/>
                </a:solidFill>
                <a:latin typeface="Century Gothic"/>
                <a:ea typeface="Century Gothic"/>
                <a:cs typeface="Century Gothic"/>
                <a:sym typeface="Century Gothic"/>
              </a:rPr>
              <a:t>2 markers, 2 pencils or 2 colored pencils</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1900">
                <a:solidFill>
                  <a:schemeClr val="dk1"/>
                </a:solidFill>
                <a:latin typeface="Century Gothic"/>
                <a:ea typeface="Century Gothic"/>
                <a:cs typeface="Century Gothic"/>
                <a:sym typeface="Century Gothic"/>
              </a:rPr>
              <a:t>Vocabulary:</a:t>
            </a:r>
            <a:endParaRPr b="1" sz="1900">
              <a:solidFill>
                <a:schemeClr val="dk1"/>
              </a:solidFill>
              <a:latin typeface="Century Gothic"/>
              <a:ea typeface="Century Gothic"/>
              <a:cs typeface="Century Gothic"/>
              <a:sym typeface="Century Gothic"/>
            </a:endParaRPr>
          </a:p>
          <a:p>
            <a:pPr indent="-450850" lvl="0" marL="609600" rtl="0" algn="l">
              <a:lnSpc>
                <a:spcPct val="115000"/>
              </a:lnSpc>
              <a:spcBef>
                <a:spcPts val="0"/>
              </a:spcBef>
              <a:spcAft>
                <a:spcPts val="0"/>
              </a:spcAft>
              <a:buClr>
                <a:schemeClr val="dk1"/>
              </a:buClr>
              <a:buSzPts val="2300"/>
              <a:buFont typeface="Century Gothic"/>
              <a:buChar char="●"/>
            </a:pPr>
            <a:r>
              <a:rPr lang="en-US" sz="1900" u="sng">
                <a:solidFill>
                  <a:schemeClr val="dk1"/>
                </a:solidFill>
                <a:latin typeface="Century Gothic"/>
                <a:ea typeface="Century Gothic"/>
                <a:cs typeface="Century Gothic"/>
                <a:sym typeface="Century Gothic"/>
              </a:rPr>
              <a:t>Line</a:t>
            </a:r>
            <a:r>
              <a:rPr lang="en-US" sz="1900">
                <a:solidFill>
                  <a:schemeClr val="dk1"/>
                </a:solidFill>
                <a:latin typeface="Century Gothic"/>
                <a:ea typeface="Century Gothic"/>
                <a:cs typeface="Century Gothic"/>
                <a:sym typeface="Century Gothic"/>
              </a:rPr>
              <a:t>  is the most basic element of art that is used in almost all types of artwork. A </a:t>
            </a:r>
            <a:r>
              <a:rPr lang="en-US" sz="1900" u="sng">
                <a:solidFill>
                  <a:schemeClr val="dk1"/>
                </a:solidFill>
                <a:latin typeface="Century Gothic"/>
                <a:ea typeface="Century Gothic"/>
                <a:cs typeface="Century Gothic"/>
                <a:sym typeface="Century Gothic"/>
              </a:rPr>
              <a:t>line</a:t>
            </a:r>
            <a:r>
              <a:rPr lang="en-US" sz="1900">
                <a:solidFill>
                  <a:schemeClr val="dk1"/>
                </a:solidFill>
                <a:latin typeface="Century Gothic"/>
                <a:ea typeface="Century Gothic"/>
                <a:cs typeface="Century Gothic"/>
                <a:sym typeface="Century Gothic"/>
              </a:rPr>
              <a:t> is created through connecting at least 2 points together. </a:t>
            </a:r>
            <a:endParaRPr sz="2300" u="sng">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Symmetry</a:t>
            </a:r>
            <a:r>
              <a:rPr lang="en-US" sz="1900">
                <a:solidFill>
                  <a:schemeClr val="dk1"/>
                </a:solidFill>
                <a:latin typeface="Century Gothic"/>
                <a:ea typeface="Century Gothic"/>
                <a:cs typeface="Century Gothic"/>
                <a:sym typeface="Century Gothic"/>
              </a:rPr>
              <a:t> in art is having both sides of the paper mirror one another. </a:t>
            </a:r>
            <a:endParaRPr sz="1900">
              <a:latin typeface="Avenir"/>
              <a:ea typeface="Avenir"/>
              <a:cs typeface="Avenir"/>
              <a:sym typeface="Avenir"/>
            </a:endParaRPr>
          </a:p>
        </p:txBody>
      </p:sp>
      <p:sp>
        <p:nvSpPr>
          <p:cNvPr id="272" name="Google Shape;272;g105659012f5_1_120"/>
          <p:cNvSpPr txBox="1"/>
          <p:nvPr/>
        </p:nvSpPr>
        <p:spPr>
          <a:xfrm>
            <a:off x="1987600" y="0"/>
            <a:ext cx="82167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Mirrored Drawing</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4" name="Shape 134"/>
        <p:cNvGrpSpPr/>
        <p:nvPr/>
      </p:nvGrpSpPr>
      <p:grpSpPr>
        <a:xfrm>
          <a:off x="0" y="0"/>
          <a:ext cx="0" cy="0"/>
          <a:chOff x="0" y="0"/>
          <a:chExt cx="0" cy="0"/>
        </a:xfrm>
      </p:grpSpPr>
      <p:sp>
        <p:nvSpPr>
          <p:cNvPr id="135" name="Google Shape;135;g105659012f5_1_0"/>
          <p:cNvSpPr txBox="1"/>
          <p:nvPr/>
        </p:nvSpPr>
        <p:spPr>
          <a:xfrm>
            <a:off x="1802600" y="1828200"/>
            <a:ext cx="85868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9600">
                <a:latin typeface="Century Gothic"/>
                <a:ea typeface="Century Gothic"/>
                <a:cs typeface="Century Gothic"/>
                <a:sym typeface="Century Gothic"/>
              </a:rPr>
              <a:t>Line, Shape &amp;</a:t>
            </a:r>
            <a:endParaRPr b="1" sz="9600">
              <a:latin typeface="Century Gothic"/>
              <a:ea typeface="Century Gothic"/>
              <a:cs typeface="Century Gothic"/>
              <a:sym typeface="Century Gothic"/>
            </a:endParaRPr>
          </a:p>
          <a:p>
            <a:pPr indent="0" lvl="0" marL="0" rtl="0" algn="ctr">
              <a:spcBef>
                <a:spcPts val="0"/>
              </a:spcBef>
              <a:spcAft>
                <a:spcPts val="0"/>
              </a:spcAft>
              <a:buNone/>
            </a:pPr>
            <a:r>
              <a:rPr b="1" lang="en-US" sz="9600">
                <a:latin typeface="Century Gothic"/>
                <a:ea typeface="Century Gothic"/>
                <a:cs typeface="Century Gothic"/>
                <a:sym typeface="Century Gothic"/>
              </a:rPr>
              <a:t> Movement</a:t>
            </a:r>
            <a:endParaRPr b="1" sz="96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g105659012f5_1_125"/>
          <p:cNvSpPr txBox="1"/>
          <p:nvPr/>
        </p:nvSpPr>
        <p:spPr>
          <a:xfrm>
            <a:off x="1987650" y="0"/>
            <a:ext cx="8216700" cy="19701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Clr>
                <a:schemeClr val="dk1"/>
              </a:buClr>
              <a:buSzPts val="1100"/>
              <a:buFont typeface="Arial"/>
              <a:buNone/>
            </a:pPr>
            <a:r>
              <a:rPr b="1" lang="en-US" sz="4800">
                <a:solidFill>
                  <a:schemeClr val="lt1"/>
                </a:solidFill>
                <a:latin typeface="Century Gothic"/>
                <a:ea typeface="Century Gothic"/>
                <a:cs typeface="Century Gothic"/>
                <a:sym typeface="Century Gothic"/>
              </a:rPr>
              <a:t>Mirrored Drawing</a:t>
            </a:r>
            <a:endParaRPr b="1" sz="4800">
              <a:solidFill>
                <a:schemeClr val="lt1"/>
              </a:solidFill>
              <a:latin typeface="Century Gothic"/>
              <a:ea typeface="Century Gothic"/>
              <a:cs typeface="Century Gothic"/>
              <a:sym typeface="Century Gothic"/>
            </a:endParaRPr>
          </a:p>
          <a:p>
            <a:pPr indent="0" lvl="0" marL="0" rtl="0" algn="ctr">
              <a:spcBef>
                <a:spcPts val="0"/>
              </a:spcBef>
              <a:spcAft>
                <a:spcPts val="0"/>
              </a:spcAft>
              <a:buNone/>
            </a:pPr>
            <a:r>
              <a:t/>
            </a:r>
            <a:endParaRPr b="1" sz="6400">
              <a:latin typeface="Century Gothic"/>
              <a:ea typeface="Century Gothic"/>
              <a:cs typeface="Century Gothic"/>
              <a:sym typeface="Century Gothic"/>
            </a:endParaRPr>
          </a:p>
        </p:txBody>
      </p:sp>
      <p:pic>
        <p:nvPicPr>
          <p:cNvPr id="278" name="Google Shape;278;g105659012f5_1_125" title="Mirrored Drawing">
            <a:hlinkClick r:id="rId3"/>
          </p:cNvPr>
          <p:cNvPicPr preferRelativeResize="0"/>
          <p:nvPr/>
        </p:nvPicPr>
        <p:blipFill>
          <a:blip r:embed="rId4">
            <a:alphaModFix/>
          </a:blip>
          <a:stretch>
            <a:fillRect/>
          </a:stretch>
        </p:blipFill>
        <p:spPr>
          <a:xfrm>
            <a:off x="1784896" y="1174075"/>
            <a:ext cx="8622221" cy="4849999"/>
          </a:xfrm>
          <a:prstGeom prst="rect">
            <a:avLst/>
          </a:prstGeom>
          <a:noFill/>
          <a:ln>
            <a:noFill/>
          </a:ln>
        </p:spPr>
      </p:pic>
      <p:sp>
        <p:nvSpPr>
          <p:cNvPr id="279" name="Google Shape;279;g105659012f5_1_125"/>
          <p:cNvSpPr txBox="1"/>
          <p:nvPr/>
        </p:nvSpPr>
        <p:spPr>
          <a:xfrm>
            <a:off x="1784900" y="6024075"/>
            <a:ext cx="895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Clr>
                <a:schemeClr val="dk1"/>
              </a:buClr>
              <a:buSzPts val="1100"/>
              <a:buFont typeface="Arial"/>
              <a:buNone/>
            </a:pPr>
            <a:r>
              <a:rPr i="1" lang="en-US" sz="1100">
                <a:solidFill>
                  <a:schemeClr val="dk1"/>
                </a:solidFill>
              </a:rPr>
              <a:t>Source: Lorain Khalil Rihan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278"/>
                                        </p:tgtEl>
                                        <p:attrNameLst>
                                          <p:attrName>style.visibility</p:attrName>
                                        </p:attrNameLst>
                                      </p:cBhvr>
                                      <p:to>
                                        <p:strVal val="visible"/>
                                      </p:to>
                                    </p:set>
                                    <p:animEffect filter="fade" transition="in">
                                      <p:cBhvr>
                                        <p:cTn dur="1000"/>
                                        <p:tgtEl>
                                          <p:spTgt spid="27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3" name="Shape 283"/>
        <p:cNvGrpSpPr/>
        <p:nvPr/>
      </p:nvGrpSpPr>
      <p:grpSpPr>
        <a:xfrm>
          <a:off x="0" y="0"/>
          <a:ext cx="0" cy="0"/>
          <a:chOff x="0" y="0"/>
          <a:chExt cx="0" cy="0"/>
        </a:xfrm>
      </p:grpSpPr>
      <p:sp>
        <p:nvSpPr>
          <p:cNvPr id="284" name="Google Shape;284;g105659012f5_1_130"/>
          <p:cNvSpPr txBox="1"/>
          <p:nvPr/>
        </p:nvSpPr>
        <p:spPr>
          <a:xfrm>
            <a:off x="7843750" y="1711200"/>
            <a:ext cx="4348200" cy="34356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700">
                <a:solidFill>
                  <a:schemeClr val="dk1"/>
                </a:solidFill>
                <a:latin typeface="Century Gothic"/>
                <a:ea typeface="Century Gothic"/>
                <a:cs typeface="Century Gothic"/>
                <a:sym typeface="Century Gothic"/>
              </a:rPr>
              <a:t>Understanding Space with Foreground, Middleground &amp; Background</a:t>
            </a:r>
            <a:endParaRPr b="1" sz="4800">
              <a:latin typeface="Century Gothic"/>
              <a:ea typeface="Century Gothic"/>
              <a:cs typeface="Century Gothic"/>
              <a:sym typeface="Century Gothic"/>
            </a:endParaRPr>
          </a:p>
        </p:txBody>
      </p:sp>
      <p:pic>
        <p:nvPicPr>
          <p:cNvPr descr="lake with a wooden walkway leading to the water, pink bushes in the foreground, mountains in the background, sunset" id="285" name="Google Shape;285;g105659012f5_1_130" title="lake"/>
          <p:cNvPicPr preferRelativeResize="0"/>
          <p:nvPr/>
        </p:nvPicPr>
        <p:blipFill>
          <a:blip r:embed="rId3">
            <a:alphaModFix/>
          </a:blip>
          <a:stretch>
            <a:fillRect/>
          </a:stretch>
        </p:blipFill>
        <p:spPr>
          <a:xfrm>
            <a:off x="207825" y="1075845"/>
            <a:ext cx="7635927" cy="5089355"/>
          </a:xfrm>
          <a:prstGeom prst="rect">
            <a:avLst/>
          </a:prstGeom>
          <a:noFill/>
          <a:ln>
            <a:noFill/>
          </a:ln>
        </p:spPr>
      </p:pic>
      <p:sp>
        <p:nvSpPr>
          <p:cNvPr id="286" name="Google Shape;286;g105659012f5_1_130"/>
          <p:cNvSpPr txBox="1"/>
          <p:nvPr/>
        </p:nvSpPr>
        <p:spPr>
          <a:xfrm>
            <a:off x="207950" y="6122025"/>
            <a:ext cx="76359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Mark Harpur</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g105659012f5_1_141"/>
          <p:cNvSpPr txBox="1"/>
          <p:nvPr/>
        </p:nvSpPr>
        <p:spPr>
          <a:xfrm>
            <a:off x="506800" y="1322567"/>
            <a:ext cx="11178400" cy="10404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p:txBody>
      </p:sp>
      <p:sp>
        <p:nvSpPr>
          <p:cNvPr id="292" name="Google Shape;292;g105659012f5_1_141"/>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
        <p:nvSpPr>
          <p:cNvPr id="293" name="Google Shape;293;g105659012f5_1_141"/>
          <p:cNvSpPr txBox="1"/>
          <p:nvPr/>
        </p:nvSpPr>
        <p:spPr>
          <a:xfrm>
            <a:off x="377375" y="1322572"/>
            <a:ext cx="5853900" cy="48639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lang="en-US" sz="2400">
                <a:solidFill>
                  <a:schemeClr val="dk1"/>
                </a:solidFill>
                <a:latin typeface="Century Gothic"/>
                <a:ea typeface="Century Gothic"/>
                <a:cs typeface="Century Gothic"/>
                <a:sym typeface="Century Gothic"/>
              </a:rPr>
              <a:t>In this lesson, we are going to learn about how artists create a sense of </a:t>
            </a:r>
            <a:r>
              <a:rPr lang="en-US" sz="2400" u="sng">
                <a:solidFill>
                  <a:schemeClr val="dk1"/>
                </a:solidFill>
                <a:latin typeface="Century Gothic"/>
                <a:ea typeface="Century Gothic"/>
                <a:cs typeface="Century Gothic"/>
                <a:sym typeface="Century Gothic"/>
              </a:rPr>
              <a:t>space</a:t>
            </a:r>
            <a:r>
              <a:rPr lang="en-US" sz="2400">
                <a:solidFill>
                  <a:schemeClr val="dk1"/>
                </a:solidFill>
                <a:latin typeface="Century Gothic"/>
                <a:ea typeface="Century Gothic"/>
                <a:cs typeface="Century Gothic"/>
                <a:sym typeface="Century Gothic"/>
              </a:rPr>
              <a:t> in their photos, drawings and paintings by defining the </a:t>
            </a:r>
            <a:r>
              <a:rPr lang="en-US" sz="2400" u="sng">
                <a:solidFill>
                  <a:schemeClr val="dk1"/>
                </a:solidFill>
                <a:latin typeface="Century Gothic"/>
                <a:ea typeface="Century Gothic"/>
                <a:cs typeface="Century Gothic"/>
                <a:sym typeface="Century Gothic"/>
              </a:rPr>
              <a:t>foreground</a:t>
            </a:r>
            <a:r>
              <a:rPr lang="en-US" sz="2400">
                <a:solidFill>
                  <a:schemeClr val="dk1"/>
                </a:solidFill>
                <a:latin typeface="Century Gothic"/>
                <a:ea typeface="Century Gothic"/>
                <a:cs typeface="Century Gothic"/>
                <a:sym typeface="Century Gothic"/>
              </a:rPr>
              <a:t>, </a:t>
            </a:r>
            <a:r>
              <a:rPr lang="en-US" sz="2400" u="sng">
                <a:solidFill>
                  <a:schemeClr val="dk1"/>
                </a:solidFill>
                <a:latin typeface="Century Gothic"/>
                <a:ea typeface="Century Gothic"/>
                <a:cs typeface="Century Gothic"/>
                <a:sym typeface="Century Gothic"/>
              </a:rPr>
              <a:t>middleground</a:t>
            </a:r>
            <a:r>
              <a:rPr lang="en-US" sz="2400">
                <a:solidFill>
                  <a:schemeClr val="dk1"/>
                </a:solidFill>
                <a:latin typeface="Century Gothic"/>
                <a:ea typeface="Century Gothic"/>
                <a:cs typeface="Century Gothic"/>
                <a:sym typeface="Century Gothic"/>
              </a:rPr>
              <a:t> and the </a:t>
            </a:r>
            <a:r>
              <a:rPr lang="en-US" sz="2400" u="sng">
                <a:solidFill>
                  <a:schemeClr val="dk1"/>
                </a:solidFill>
                <a:latin typeface="Century Gothic"/>
                <a:ea typeface="Century Gothic"/>
                <a:cs typeface="Century Gothic"/>
                <a:sym typeface="Century Gothic"/>
              </a:rPr>
              <a:t>background</a:t>
            </a:r>
            <a:r>
              <a:rPr lang="en-US" sz="2400">
                <a:solidFill>
                  <a:schemeClr val="dk1"/>
                </a:solidFill>
                <a:latin typeface="Century Gothic"/>
                <a:ea typeface="Century Gothic"/>
                <a:cs typeface="Century Gothic"/>
                <a:sym typeface="Century Gothic"/>
              </a:rPr>
              <a:t>. The goal of this activity is to read through the lesson, look at the examples of the photographs in the next few slides, and identify what </a:t>
            </a:r>
            <a:r>
              <a:rPr lang="en-US" sz="2400" u="sng">
                <a:solidFill>
                  <a:schemeClr val="dk1"/>
                </a:solidFill>
                <a:latin typeface="Century Gothic"/>
                <a:ea typeface="Century Gothic"/>
                <a:cs typeface="Century Gothic"/>
                <a:sym typeface="Century Gothic"/>
              </a:rPr>
              <a:t>subjects</a:t>
            </a:r>
            <a:r>
              <a:rPr lang="en-US" sz="2400">
                <a:solidFill>
                  <a:schemeClr val="dk1"/>
                </a:solidFill>
                <a:latin typeface="Century Gothic"/>
                <a:ea typeface="Century Gothic"/>
                <a:cs typeface="Century Gothic"/>
                <a:sym typeface="Century Gothic"/>
              </a:rPr>
              <a:t> are in the foreground, middleground and background. </a:t>
            </a:r>
            <a:endParaRPr sz="2100">
              <a:solidFill>
                <a:schemeClr val="dk1"/>
              </a:solidFill>
              <a:latin typeface="Century Gothic"/>
              <a:ea typeface="Century Gothic"/>
              <a:cs typeface="Century Gothic"/>
              <a:sym typeface="Century Gothic"/>
            </a:endParaRPr>
          </a:p>
        </p:txBody>
      </p:sp>
      <p:sp>
        <p:nvSpPr>
          <p:cNvPr id="294" name="Google Shape;294;g105659012f5_1_141"/>
          <p:cNvSpPr txBox="1"/>
          <p:nvPr/>
        </p:nvSpPr>
        <p:spPr>
          <a:xfrm>
            <a:off x="6231279" y="5709825"/>
            <a:ext cx="3540300" cy="4155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Source: pixabay.com</a:t>
            </a:r>
            <a:endParaRPr i="1" sz="1100">
              <a:latin typeface="Century Gothic"/>
              <a:ea typeface="Century Gothic"/>
              <a:cs typeface="Century Gothic"/>
              <a:sym typeface="Century Gothic"/>
            </a:endParaRPr>
          </a:p>
        </p:txBody>
      </p:sp>
      <p:pic>
        <p:nvPicPr>
          <p:cNvPr descr="painting of a river with trees and mountains in the background and two deer at the edge of the water in the foreground]" id="295" name="Google Shape;295;g105659012f5_1_141" title="deer at the river "/>
          <p:cNvPicPr preferRelativeResize="0"/>
          <p:nvPr/>
        </p:nvPicPr>
        <p:blipFill>
          <a:blip r:embed="rId3">
            <a:alphaModFix/>
          </a:blip>
          <a:stretch>
            <a:fillRect/>
          </a:stretch>
        </p:blipFill>
        <p:spPr>
          <a:xfrm>
            <a:off x="6231265" y="1808535"/>
            <a:ext cx="5319950" cy="3901300"/>
          </a:xfrm>
          <a:prstGeom prst="rect">
            <a:avLst/>
          </a:prstGeom>
          <a:noFill/>
          <a:ln cap="flat" cmpd="sng" w="9525">
            <a:solidFill>
              <a:srgbClr val="000000"/>
            </a:solidFill>
            <a:prstDash val="solid"/>
            <a:round/>
            <a:headEnd len="sm" w="sm" type="none"/>
            <a:tailEnd len="sm" w="sm" type="none"/>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9" name="Shape 299"/>
        <p:cNvGrpSpPr/>
        <p:nvPr/>
      </p:nvGrpSpPr>
      <p:grpSpPr>
        <a:xfrm>
          <a:off x="0" y="0"/>
          <a:ext cx="0" cy="0"/>
          <a:chOff x="0" y="0"/>
          <a:chExt cx="0" cy="0"/>
        </a:xfrm>
      </p:grpSpPr>
      <p:sp>
        <p:nvSpPr>
          <p:cNvPr id="300" name="Google Shape;300;g105659012f5_1_136"/>
          <p:cNvSpPr txBox="1"/>
          <p:nvPr/>
        </p:nvSpPr>
        <p:spPr>
          <a:xfrm>
            <a:off x="506800" y="2553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900">
              <a:solidFill>
                <a:schemeClr val="lt1"/>
              </a:solidFill>
              <a:latin typeface="Century Gothic"/>
              <a:ea typeface="Century Gothic"/>
              <a:cs typeface="Century Gothic"/>
              <a:sym typeface="Century Gothic"/>
            </a:endParaRPr>
          </a:p>
        </p:txBody>
      </p:sp>
      <p:sp>
        <p:nvSpPr>
          <p:cNvPr id="301" name="Google Shape;301;g105659012f5_1_136"/>
          <p:cNvSpPr txBox="1"/>
          <p:nvPr/>
        </p:nvSpPr>
        <p:spPr>
          <a:xfrm>
            <a:off x="326575" y="1239100"/>
            <a:ext cx="11585700" cy="52032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Materials Needed:</a:t>
            </a:r>
            <a:endParaRPr b="1"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Sketchbook or blank paper</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Pencil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1000"/>
              </a:spcBef>
              <a:spcAft>
                <a:spcPts val="0"/>
              </a:spcAft>
              <a:buNone/>
            </a:pPr>
            <a:r>
              <a:rPr b="1" lang="en-US" sz="1700">
                <a:solidFill>
                  <a:schemeClr val="dk1"/>
                </a:solidFill>
                <a:latin typeface="Century Gothic"/>
                <a:ea typeface="Century Gothic"/>
                <a:cs typeface="Century Gothic"/>
                <a:sym typeface="Century Gothic"/>
              </a:rPr>
              <a:t>Vocabulary:</a:t>
            </a:r>
            <a:endParaRPr b="1"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Foreground:</a:t>
            </a:r>
            <a:r>
              <a:rPr lang="en-US" sz="1700">
                <a:solidFill>
                  <a:schemeClr val="dk1"/>
                </a:solidFill>
                <a:latin typeface="Century Gothic"/>
                <a:ea typeface="Century Gothic"/>
                <a:cs typeface="Century Gothic"/>
                <a:sym typeface="Century Gothic"/>
              </a:rPr>
              <a:t> The subjects in the foreground of an image are usually closest to the viewer, are bigger than subjects in the middle ground and background, and include more details.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Middleground:</a:t>
            </a:r>
            <a:r>
              <a:rPr lang="en-US" sz="1700">
                <a:solidFill>
                  <a:schemeClr val="dk1"/>
                </a:solidFill>
                <a:latin typeface="Century Gothic"/>
                <a:ea typeface="Century Gothic"/>
                <a:cs typeface="Century Gothic"/>
                <a:sym typeface="Century Gothic"/>
              </a:rPr>
              <a:t> The subjects in the middleground of an image are usually behind the foreground, and are smaller than the subjects in the foreground, but are bigger than subjects in the background.</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Background:</a:t>
            </a:r>
            <a:r>
              <a:rPr lang="en-US" sz="1700">
                <a:solidFill>
                  <a:schemeClr val="dk1"/>
                </a:solidFill>
                <a:latin typeface="Century Gothic"/>
                <a:ea typeface="Century Gothic"/>
                <a:cs typeface="Century Gothic"/>
                <a:sym typeface="Century Gothic"/>
              </a:rPr>
              <a:t> The subjects in the background of an image are usually farthest away from the viewer, are smaller than subjects in the middleground and foreground, and show less detail.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Space</a:t>
            </a:r>
            <a:r>
              <a:rPr lang="en-US" sz="1700">
                <a:solidFill>
                  <a:schemeClr val="dk1"/>
                </a:solidFill>
                <a:latin typeface="Century Gothic"/>
                <a:ea typeface="Century Gothic"/>
                <a:cs typeface="Century Gothic"/>
                <a:sym typeface="Century Gothic"/>
              </a:rPr>
              <a:t> is an element of art that refers to how the space around the subjects is represented and divided.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Saturation</a:t>
            </a:r>
            <a:r>
              <a:rPr lang="en-US" sz="1700">
                <a:solidFill>
                  <a:schemeClr val="dk1"/>
                </a:solidFill>
                <a:latin typeface="Century Gothic"/>
                <a:ea typeface="Century Gothic"/>
                <a:cs typeface="Century Gothic"/>
                <a:sym typeface="Century Gothic"/>
              </a:rPr>
              <a:t> refers to the intensity or the brightness of colors. Subjects that are very saturated are usually very bright. Colors that are less saturated may be less bright and even appear to look gray.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The </a:t>
            </a:r>
            <a:r>
              <a:rPr lang="en-US" sz="1700" u="sng">
                <a:solidFill>
                  <a:schemeClr val="dk1"/>
                </a:solidFill>
                <a:latin typeface="Century Gothic"/>
                <a:ea typeface="Century Gothic"/>
                <a:cs typeface="Century Gothic"/>
                <a:sym typeface="Century Gothic"/>
              </a:rPr>
              <a:t>subject</a:t>
            </a:r>
            <a:r>
              <a:rPr lang="en-US" sz="1700">
                <a:solidFill>
                  <a:schemeClr val="dk1"/>
                </a:solidFill>
                <a:latin typeface="Century Gothic"/>
                <a:ea typeface="Century Gothic"/>
                <a:cs typeface="Century Gothic"/>
                <a:sym typeface="Century Gothic"/>
              </a:rPr>
              <a:t> in a drawing is the main focus of the drawing or the sketch, or the thing that you are choosing to represent in your drawing. There can be several different subjects in an artwork. </a:t>
            </a:r>
            <a:endParaRPr sz="1700">
              <a:solidFill>
                <a:schemeClr val="dk1"/>
              </a:solidFill>
              <a:latin typeface="Century Gothic"/>
              <a:ea typeface="Century Gothic"/>
              <a:cs typeface="Century Gothic"/>
              <a:sym typeface="Century Gothic"/>
            </a:endParaRPr>
          </a:p>
        </p:txBody>
      </p:sp>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5" name="Shape 305"/>
        <p:cNvGrpSpPr/>
        <p:nvPr/>
      </p:nvGrpSpPr>
      <p:grpSpPr>
        <a:xfrm>
          <a:off x="0" y="0"/>
          <a:ext cx="0" cy="0"/>
          <a:chOff x="0" y="0"/>
          <a:chExt cx="0" cy="0"/>
        </a:xfrm>
      </p:grpSpPr>
      <p:sp>
        <p:nvSpPr>
          <p:cNvPr id="306" name="Google Shape;306;g105659012f5_1_149"/>
          <p:cNvSpPr txBox="1"/>
          <p:nvPr/>
        </p:nvSpPr>
        <p:spPr>
          <a:xfrm>
            <a:off x="506800" y="1322567"/>
            <a:ext cx="11178400" cy="10404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p:txBody>
      </p:sp>
      <p:sp>
        <p:nvSpPr>
          <p:cNvPr id="307" name="Google Shape;307;g105659012f5_1_149"/>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
        <p:nvSpPr>
          <p:cNvPr id="308" name="Google Shape;308;g105659012f5_1_149"/>
          <p:cNvSpPr txBox="1"/>
          <p:nvPr/>
        </p:nvSpPr>
        <p:spPr>
          <a:xfrm>
            <a:off x="6935750" y="1322575"/>
            <a:ext cx="4820700" cy="4146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800">
                <a:solidFill>
                  <a:schemeClr val="dk1"/>
                </a:solidFill>
                <a:latin typeface="Century Gothic"/>
                <a:ea typeface="Century Gothic"/>
                <a:cs typeface="Century Gothic"/>
                <a:sym typeface="Century Gothic"/>
              </a:rPr>
              <a:t>How can we tell which subjects are in the foreground, middleground or background when looking at a painting, drawing, photograph or any other image?</a:t>
            </a:r>
            <a:endParaRPr sz="1600">
              <a:solidFill>
                <a:schemeClr val="dk1"/>
              </a:solidFill>
              <a:latin typeface="Century Gothic"/>
              <a:ea typeface="Century Gothic"/>
              <a:cs typeface="Century Gothic"/>
              <a:sym typeface="Century Gothic"/>
            </a:endParaRPr>
          </a:p>
        </p:txBody>
      </p:sp>
      <p:pic>
        <p:nvPicPr>
          <p:cNvPr descr="Klamath River in California with trees in the background and foreground" id="309" name="Google Shape;309;g105659012f5_1_149" title="photo of the Klamath River "/>
          <p:cNvPicPr preferRelativeResize="0"/>
          <p:nvPr/>
        </p:nvPicPr>
        <p:blipFill>
          <a:blip r:embed="rId3">
            <a:alphaModFix/>
          </a:blip>
          <a:stretch>
            <a:fillRect/>
          </a:stretch>
        </p:blipFill>
        <p:spPr>
          <a:xfrm>
            <a:off x="603400" y="1322579"/>
            <a:ext cx="6230550" cy="4153700"/>
          </a:xfrm>
          <a:prstGeom prst="rect">
            <a:avLst/>
          </a:prstGeom>
          <a:noFill/>
          <a:ln>
            <a:noFill/>
          </a:ln>
        </p:spPr>
      </p:pic>
      <p:sp>
        <p:nvSpPr>
          <p:cNvPr id="310" name="Google Shape;310;g105659012f5_1_149"/>
          <p:cNvSpPr txBox="1"/>
          <p:nvPr/>
        </p:nvSpPr>
        <p:spPr>
          <a:xfrm>
            <a:off x="506800" y="5265750"/>
            <a:ext cx="6327300" cy="1040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sz="1100"/>
          </a:p>
          <a:p>
            <a:pPr indent="0" lvl="0" marL="0" rtl="0" algn="l">
              <a:spcBef>
                <a:spcPts val="0"/>
              </a:spcBef>
              <a:spcAft>
                <a:spcPts val="0"/>
              </a:spcAft>
              <a:buNone/>
            </a:pPr>
            <a:r>
              <a:rPr i="1" lang="en-US" sz="900"/>
              <a:t>Source: Wikimedia Commons</a:t>
            </a:r>
            <a:r>
              <a:rPr lang="en-US" sz="900"/>
              <a:t> Image </a:t>
            </a:r>
            <a:r>
              <a:rPr i="1" lang="en-US" sz="900"/>
              <a:t>Klamath River (27693784104).jpg</a:t>
            </a:r>
            <a:r>
              <a:rPr lang="en-US" sz="900"/>
              <a:t> in the public domain from Bureau of Land Management Oregon and Washington from Portland, America.</a:t>
            </a:r>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4" name="Shape 314"/>
        <p:cNvGrpSpPr/>
        <p:nvPr/>
      </p:nvGrpSpPr>
      <p:grpSpPr>
        <a:xfrm>
          <a:off x="0" y="0"/>
          <a:ext cx="0" cy="0"/>
          <a:chOff x="0" y="0"/>
          <a:chExt cx="0" cy="0"/>
        </a:xfrm>
      </p:grpSpPr>
      <p:grpSp>
        <p:nvGrpSpPr>
          <p:cNvPr id="315" name="Google Shape;315;g105659012f5_1_155"/>
          <p:cNvGrpSpPr/>
          <p:nvPr/>
        </p:nvGrpSpPr>
        <p:grpSpPr>
          <a:xfrm>
            <a:off x="0" y="802425"/>
            <a:ext cx="12240750" cy="6141150"/>
            <a:chOff x="0" y="802425"/>
            <a:chExt cx="12240750" cy="6141150"/>
          </a:xfrm>
        </p:grpSpPr>
        <p:cxnSp>
          <p:nvCxnSpPr>
            <p:cNvPr id="316" name="Google Shape;316;g105659012f5_1_155"/>
            <p:cNvCxnSpPr/>
            <p:nvPr/>
          </p:nvCxnSpPr>
          <p:spPr>
            <a:xfrm>
              <a:off x="29000" y="4557683"/>
              <a:ext cx="12134100" cy="0"/>
            </a:xfrm>
            <a:prstGeom prst="straightConnector1">
              <a:avLst/>
            </a:prstGeom>
            <a:noFill/>
            <a:ln cap="flat" cmpd="sng" w="9525">
              <a:solidFill>
                <a:schemeClr val="dk2"/>
              </a:solidFill>
              <a:prstDash val="solid"/>
              <a:round/>
              <a:headEnd len="med" w="med" type="none"/>
              <a:tailEnd len="med" w="med" type="none"/>
            </a:ln>
          </p:spPr>
        </p:cxnSp>
        <p:cxnSp>
          <p:nvCxnSpPr>
            <p:cNvPr id="317" name="Google Shape;317;g105659012f5_1_155"/>
            <p:cNvCxnSpPr/>
            <p:nvPr/>
          </p:nvCxnSpPr>
          <p:spPr>
            <a:xfrm>
              <a:off x="0" y="2121158"/>
              <a:ext cx="12134100" cy="0"/>
            </a:xfrm>
            <a:prstGeom prst="straightConnector1">
              <a:avLst/>
            </a:prstGeom>
            <a:noFill/>
            <a:ln cap="flat" cmpd="sng" w="9525">
              <a:solidFill>
                <a:schemeClr val="dk2"/>
              </a:solidFill>
              <a:prstDash val="solid"/>
              <a:round/>
              <a:headEnd len="med" w="med" type="none"/>
              <a:tailEnd len="med" w="med" type="none"/>
            </a:ln>
          </p:spPr>
        </p:cxnSp>
        <p:sp>
          <p:nvSpPr>
            <p:cNvPr id="318" name="Google Shape;318;g105659012f5_1_155"/>
            <p:cNvSpPr txBox="1"/>
            <p:nvPr/>
          </p:nvSpPr>
          <p:spPr>
            <a:xfrm>
              <a:off x="77367" y="4799367"/>
              <a:ext cx="5418900" cy="18471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6200">
                  <a:latin typeface="Century Gothic"/>
                  <a:ea typeface="Century Gothic"/>
                  <a:cs typeface="Century Gothic"/>
                  <a:sym typeface="Century Gothic"/>
                </a:rPr>
                <a:t>Foreground:</a:t>
              </a:r>
              <a:r>
                <a:rPr lang="en-US" sz="6400">
                  <a:latin typeface="Century Gothic"/>
                  <a:ea typeface="Century Gothic"/>
                  <a:cs typeface="Century Gothic"/>
                  <a:sym typeface="Century Gothic"/>
                </a:rPr>
                <a:t> </a:t>
              </a:r>
              <a:endParaRPr sz="6400">
                <a:latin typeface="Century Gothic"/>
                <a:ea typeface="Century Gothic"/>
                <a:cs typeface="Century Gothic"/>
                <a:sym typeface="Century Gothic"/>
              </a:endParaRPr>
            </a:p>
            <a:p>
              <a:pPr indent="0" lvl="0" marL="0" rtl="0" algn="ctr">
                <a:spcBef>
                  <a:spcPts val="0"/>
                </a:spcBef>
                <a:spcAft>
                  <a:spcPts val="0"/>
                </a:spcAft>
                <a:buNone/>
              </a:pPr>
              <a:r>
                <a:t/>
              </a:r>
              <a:endParaRPr sz="4000">
                <a:latin typeface="Century Gothic"/>
                <a:ea typeface="Century Gothic"/>
                <a:cs typeface="Century Gothic"/>
                <a:sym typeface="Century Gothic"/>
              </a:endParaRPr>
            </a:p>
          </p:txBody>
        </p:sp>
        <p:sp>
          <p:nvSpPr>
            <p:cNvPr id="319" name="Google Shape;319;g105659012f5_1_155"/>
            <p:cNvSpPr txBox="1"/>
            <p:nvPr/>
          </p:nvSpPr>
          <p:spPr>
            <a:xfrm>
              <a:off x="232492" y="2595175"/>
              <a:ext cx="5215500" cy="15699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4600">
                  <a:latin typeface="Century Gothic"/>
                  <a:ea typeface="Century Gothic"/>
                  <a:cs typeface="Century Gothic"/>
                  <a:sym typeface="Century Gothic"/>
                  <a:extLst>
                    <a:ext uri="http://customooxmlschemas.google.com/">
                      <go:slidesCustomData xmlns:go="http://customooxmlschemas.google.com/" textRoundtripDataId="16"/>
                    </a:ext>
                  </a:extLst>
                </a:rPr>
                <a:t>Middle</a:t>
              </a:r>
              <a:r>
                <a:rPr lang="en-US" sz="4600">
                  <a:latin typeface="Century Gothic"/>
                  <a:ea typeface="Century Gothic"/>
                  <a:cs typeface="Century Gothic"/>
                  <a:sym typeface="Century Gothic"/>
                  <a:extLst>
                    <a:ext uri="http://customooxmlschemas.google.com/">
                      <go:slidesCustomData xmlns:go="http://customooxmlschemas.google.com/" textRoundtripDataId="17"/>
                    </a:ext>
                  </a:extLst>
                </a:rPr>
                <a:t>ground</a:t>
              </a:r>
              <a:r>
                <a:rPr lang="en-US" sz="3800">
                  <a:latin typeface="Century Gothic"/>
                  <a:ea typeface="Century Gothic"/>
                  <a:cs typeface="Century Gothic"/>
                  <a:sym typeface="Century Gothic"/>
                </a:rPr>
                <a:t>:</a:t>
              </a:r>
              <a:r>
                <a:rPr lang="en-US" sz="4000">
                  <a:latin typeface="Century Gothic"/>
                  <a:ea typeface="Century Gothic"/>
                  <a:cs typeface="Century Gothic"/>
                  <a:sym typeface="Century Gothic"/>
                </a:rPr>
                <a:t> </a:t>
              </a:r>
              <a:endParaRPr sz="4000">
                <a:latin typeface="Century Gothic"/>
                <a:ea typeface="Century Gothic"/>
                <a:cs typeface="Century Gothic"/>
                <a:sym typeface="Century Gothic"/>
              </a:endParaRPr>
            </a:p>
            <a:p>
              <a:pPr indent="0" lvl="0" marL="1219200" rtl="0" algn="l">
                <a:lnSpc>
                  <a:spcPct val="115000"/>
                </a:lnSpc>
                <a:spcBef>
                  <a:spcPts val="0"/>
                </a:spcBef>
                <a:spcAft>
                  <a:spcPts val="0"/>
                </a:spcAft>
                <a:buNone/>
              </a:pPr>
              <a:r>
                <a:t/>
              </a:r>
              <a:endParaRPr sz="4000">
                <a:latin typeface="Century Gothic"/>
                <a:ea typeface="Century Gothic"/>
                <a:cs typeface="Century Gothic"/>
                <a:sym typeface="Century Gothic"/>
              </a:endParaRPr>
            </a:p>
          </p:txBody>
        </p:sp>
        <p:sp>
          <p:nvSpPr>
            <p:cNvPr id="320" name="Google Shape;320;g105659012f5_1_155"/>
            <p:cNvSpPr txBox="1"/>
            <p:nvPr/>
          </p:nvSpPr>
          <p:spPr>
            <a:xfrm>
              <a:off x="479067" y="802425"/>
              <a:ext cx="4615500" cy="1477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3000">
                  <a:latin typeface="Century Gothic"/>
                  <a:ea typeface="Century Gothic"/>
                  <a:cs typeface="Century Gothic"/>
                  <a:sym typeface="Century Gothic"/>
                </a:rPr>
                <a:t>Back</a:t>
              </a:r>
              <a:r>
                <a:rPr lang="en-US" sz="3000">
                  <a:latin typeface="Century Gothic"/>
                  <a:ea typeface="Century Gothic"/>
                  <a:cs typeface="Century Gothic"/>
                  <a:sym typeface="Century Gothic"/>
                </a:rPr>
                <a:t>ground</a:t>
              </a:r>
              <a:r>
                <a:rPr lang="en-US" sz="3800">
                  <a:latin typeface="Century Gothic"/>
                  <a:ea typeface="Century Gothic"/>
                  <a:cs typeface="Century Gothic"/>
                  <a:sym typeface="Century Gothic"/>
                </a:rPr>
                <a:t>:</a:t>
              </a:r>
              <a:r>
                <a:rPr lang="en-US" sz="4000">
                  <a:latin typeface="Century Gothic"/>
                  <a:ea typeface="Century Gothic"/>
                  <a:cs typeface="Century Gothic"/>
                  <a:sym typeface="Century Gothic"/>
                </a:rPr>
                <a:t> </a:t>
              </a:r>
              <a:endParaRPr sz="4000">
                <a:latin typeface="Century Gothic"/>
                <a:ea typeface="Century Gothic"/>
                <a:cs typeface="Century Gothic"/>
                <a:sym typeface="Century Gothic"/>
              </a:endParaRPr>
            </a:p>
            <a:p>
              <a:pPr indent="0" lvl="0" marL="1219200" rtl="0" algn="ctr">
                <a:lnSpc>
                  <a:spcPct val="115000"/>
                </a:lnSpc>
                <a:spcBef>
                  <a:spcPts val="0"/>
                </a:spcBef>
                <a:spcAft>
                  <a:spcPts val="0"/>
                </a:spcAft>
                <a:buNone/>
              </a:pPr>
              <a:r>
                <a:t/>
              </a:r>
              <a:endParaRPr sz="4000">
                <a:latin typeface="Century Gothic"/>
                <a:ea typeface="Century Gothic"/>
                <a:cs typeface="Century Gothic"/>
                <a:sym typeface="Century Gothic"/>
              </a:endParaRPr>
            </a:p>
          </p:txBody>
        </p:sp>
        <p:sp>
          <p:nvSpPr>
            <p:cNvPr id="321" name="Google Shape;321;g105659012f5_1_155"/>
            <p:cNvSpPr txBox="1"/>
            <p:nvPr/>
          </p:nvSpPr>
          <p:spPr>
            <a:xfrm>
              <a:off x="5618850" y="4557675"/>
              <a:ext cx="6621900" cy="2385900"/>
            </a:xfrm>
            <a:prstGeom prst="rect">
              <a:avLst/>
            </a:prstGeom>
            <a:noFill/>
            <a:ln>
              <a:noFill/>
            </a:ln>
          </p:spPr>
          <p:txBody>
            <a:bodyPr anchorCtr="0" anchor="t" bIns="121900" lIns="121900" spcFirstLastPara="1" rIns="121900" wrap="square" tIns="121900">
              <a:spAutoFit/>
            </a:bodyPr>
            <a:lstStyle/>
            <a:p>
              <a:pPr indent="-495300" lvl="0" marL="609600" rtl="0" algn="l">
                <a:spcBef>
                  <a:spcPts val="0"/>
                </a:spcBef>
                <a:spcAft>
                  <a:spcPts val="0"/>
                </a:spcAft>
                <a:buClr>
                  <a:schemeClr val="dk1"/>
                </a:buClr>
                <a:buSzPts val="3000"/>
                <a:buFont typeface="Century Gothic"/>
                <a:buChar char="●"/>
              </a:pPr>
              <a:r>
                <a:rPr b="1" lang="en-US" sz="3000">
                  <a:solidFill>
                    <a:schemeClr val="dk1"/>
                  </a:solidFill>
                  <a:latin typeface="Century Gothic"/>
                  <a:ea typeface="Century Gothic"/>
                  <a:cs typeface="Century Gothic"/>
                  <a:sym typeface="Century Gothic"/>
                </a:rPr>
                <a:t>Closest to us </a:t>
              </a:r>
              <a:endParaRPr b="1" sz="3000">
                <a:solidFill>
                  <a:schemeClr val="dk1"/>
                </a:solidFill>
                <a:latin typeface="Century Gothic"/>
                <a:ea typeface="Century Gothic"/>
                <a:cs typeface="Century Gothic"/>
                <a:sym typeface="Century Gothic"/>
              </a:endParaRPr>
            </a:p>
            <a:p>
              <a:pPr indent="-495300" lvl="0" marL="609600" rtl="0" algn="l">
                <a:spcBef>
                  <a:spcPts val="0"/>
                </a:spcBef>
                <a:spcAft>
                  <a:spcPts val="0"/>
                </a:spcAft>
                <a:buClr>
                  <a:schemeClr val="dk1"/>
                </a:buClr>
                <a:buSzPts val="3000"/>
                <a:buFont typeface="Century Gothic"/>
                <a:buChar char="●"/>
              </a:pPr>
              <a:r>
                <a:rPr b="1" lang="en-US" sz="3000">
                  <a:solidFill>
                    <a:schemeClr val="dk1"/>
                  </a:solidFill>
                  <a:latin typeface="Century Gothic"/>
                  <a:ea typeface="Century Gothic"/>
                  <a:cs typeface="Century Gothic"/>
                  <a:sym typeface="Century Gothic"/>
                </a:rPr>
                <a:t>Bigger</a:t>
              </a:r>
              <a:endParaRPr b="1" sz="3000">
                <a:solidFill>
                  <a:schemeClr val="dk1"/>
                </a:solidFill>
                <a:latin typeface="Century Gothic"/>
                <a:ea typeface="Century Gothic"/>
                <a:cs typeface="Century Gothic"/>
                <a:sym typeface="Century Gothic"/>
              </a:endParaRPr>
            </a:p>
            <a:p>
              <a:pPr indent="-495300" lvl="0" marL="609600" rtl="0" algn="l">
                <a:spcBef>
                  <a:spcPts val="0"/>
                </a:spcBef>
                <a:spcAft>
                  <a:spcPts val="0"/>
                </a:spcAft>
                <a:buClr>
                  <a:schemeClr val="dk1"/>
                </a:buClr>
                <a:buSzPts val="3000"/>
                <a:buFont typeface="Century Gothic"/>
                <a:buChar char="●"/>
              </a:pPr>
              <a:r>
                <a:rPr b="1" lang="en-US" sz="3000">
                  <a:solidFill>
                    <a:schemeClr val="dk1"/>
                  </a:solidFill>
                  <a:latin typeface="Century Gothic"/>
                  <a:ea typeface="Century Gothic"/>
                  <a:cs typeface="Century Gothic"/>
                  <a:sym typeface="Century Gothic"/>
                </a:rPr>
                <a:t>Brighter Color </a:t>
              </a:r>
              <a:endParaRPr b="1" sz="3000">
                <a:solidFill>
                  <a:schemeClr val="dk1"/>
                </a:solidFill>
                <a:latin typeface="Century Gothic"/>
                <a:ea typeface="Century Gothic"/>
                <a:cs typeface="Century Gothic"/>
                <a:sym typeface="Century Gothic"/>
              </a:endParaRPr>
            </a:p>
            <a:p>
              <a:pPr indent="-495300" lvl="0" marL="609600" rtl="0" algn="l">
                <a:spcBef>
                  <a:spcPts val="0"/>
                </a:spcBef>
                <a:spcAft>
                  <a:spcPts val="0"/>
                </a:spcAft>
                <a:buClr>
                  <a:schemeClr val="dk1"/>
                </a:buClr>
                <a:buSzPts val="3000"/>
                <a:buFont typeface="Century Gothic"/>
                <a:buChar char="●"/>
              </a:pPr>
              <a:r>
                <a:rPr b="1" lang="en-US" sz="3000">
                  <a:solidFill>
                    <a:schemeClr val="dk1"/>
                  </a:solidFill>
                  <a:latin typeface="Century Gothic"/>
                  <a:ea typeface="Century Gothic"/>
                  <a:cs typeface="Century Gothic"/>
                  <a:sym typeface="Century Gothic"/>
                </a:rPr>
                <a:t>More details</a:t>
              </a:r>
              <a:endParaRPr b="1" sz="30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900"/>
            </a:p>
          </p:txBody>
        </p:sp>
        <p:sp>
          <p:nvSpPr>
            <p:cNvPr id="322" name="Google Shape;322;g105659012f5_1_155"/>
            <p:cNvSpPr txBox="1"/>
            <p:nvPr/>
          </p:nvSpPr>
          <p:spPr>
            <a:xfrm>
              <a:off x="5496167" y="2223471"/>
              <a:ext cx="6018900" cy="2313300"/>
            </a:xfrm>
            <a:prstGeom prst="rect">
              <a:avLst/>
            </a:prstGeom>
            <a:noFill/>
            <a:ln>
              <a:noFill/>
            </a:ln>
          </p:spPr>
          <p:txBody>
            <a:bodyPr anchorCtr="0" anchor="t" bIns="121900" lIns="121900" spcFirstLastPara="1" rIns="121900" wrap="square" tIns="121900">
              <a:spAutoFit/>
            </a:bodyPr>
            <a:lstStyle/>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Towards the center or middle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Smaller than foreground, but bigger than background</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Colors are less bright than foreground, but brighter than the colors in the background</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Less details than foreground, but more details than the background</a:t>
              </a:r>
              <a:endParaRPr sz="1700"/>
            </a:p>
          </p:txBody>
        </p:sp>
        <p:sp>
          <p:nvSpPr>
            <p:cNvPr id="323" name="Google Shape;323;g105659012f5_1_155"/>
            <p:cNvSpPr txBox="1"/>
            <p:nvPr/>
          </p:nvSpPr>
          <p:spPr>
            <a:xfrm>
              <a:off x="5496167" y="911458"/>
              <a:ext cx="6463500" cy="999600"/>
            </a:xfrm>
            <a:prstGeom prst="rect">
              <a:avLst/>
            </a:prstGeom>
            <a:noFill/>
            <a:ln>
              <a:noFill/>
            </a:ln>
          </p:spPr>
          <p:txBody>
            <a:bodyPr anchorCtr="0" anchor="t" bIns="121900" lIns="121900" spcFirstLastPara="1" rIns="121900" wrap="square" tIns="121900">
              <a:spAutoFit/>
            </a:bodyPr>
            <a:lstStyle/>
            <a:p>
              <a:pPr indent="-374650" lvl="0" marL="609600" rtl="0" algn="l">
                <a:lnSpc>
                  <a:spcPct val="115000"/>
                </a:lnSpc>
                <a:spcBef>
                  <a:spcPts val="0"/>
                </a:spcBef>
                <a:spcAft>
                  <a:spcPts val="0"/>
                </a:spcAft>
                <a:buClr>
                  <a:schemeClr val="dk1"/>
                </a:buClr>
                <a:buSzPts val="1100"/>
                <a:buFont typeface="Century Gothic"/>
                <a:buChar char="●"/>
              </a:pPr>
              <a:r>
                <a:rPr lang="en-US" sz="1100">
                  <a:solidFill>
                    <a:schemeClr val="dk1"/>
                  </a:solidFill>
                  <a:latin typeface="Century Gothic"/>
                  <a:ea typeface="Century Gothic"/>
                  <a:cs typeface="Century Gothic"/>
                  <a:sym typeface="Century Gothic"/>
                </a:rPr>
                <a:t>Farther away from us </a:t>
              </a:r>
              <a:endParaRPr sz="1100">
                <a:solidFill>
                  <a:schemeClr val="dk1"/>
                </a:solidFill>
                <a:latin typeface="Century Gothic"/>
                <a:ea typeface="Century Gothic"/>
                <a:cs typeface="Century Gothic"/>
                <a:sym typeface="Century Gothic"/>
              </a:endParaRPr>
            </a:p>
            <a:p>
              <a:pPr indent="-374650" lvl="0" marL="609600" rtl="0" algn="l">
                <a:lnSpc>
                  <a:spcPct val="115000"/>
                </a:lnSpc>
                <a:spcBef>
                  <a:spcPts val="0"/>
                </a:spcBef>
                <a:spcAft>
                  <a:spcPts val="0"/>
                </a:spcAft>
                <a:buClr>
                  <a:schemeClr val="dk1"/>
                </a:buClr>
                <a:buSzPts val="1100"/>
                <a:buFont typeface="Century Gothic"/>
                <a:buChar char="●"/>
              </a:pPr>
              <a:r>
                <a:rPr lang="en-US" sz="1100">
                  <a:solidFill>
                    <a:schemeClr val="dk1"/>
                  </a:solidFill>
                  <a:latin typeface="Century Gothic"/>
                  <a:ea typeface="Century Gothic"/>
                  <a:cs typeface="Century Gothic"/>
                  <a:sym typeface="Century Gothic"/>
                </a:rPr>
                <a:t>Smaller subjects </a:t>
              </a:r>
              <a:endParaRPr sz="1100">
                <a:solidFill>
                  <a:schemeClr val="dk1"/>
                </a:solidFill>
                <a:latin typeface="Century Gothic"/>
                <a:ea typeface="Century Gothic"/>
                <a:cs typeface="Century Gothic"/>
                <a:sym typeface="Century Gothic"/>
              </a:endParaRPr>
            </a:p>
            <a:p>
              <a:pPr indent="-374650" lvl="0" marL="609600" rtl="0" algn="l">
                <a:lnSpc>
                  <a:spcPct val="115000"/>
                </a:lnSpc>
                <a:spcBef>
                  <a:spcPts val="0"/>
                </a:spcBef>
                <a:spcAft>
                  <a:spcPts val="0"/>
                </a:spcAft>
                <a:buClr>
                  <a:schemeClr val="dk1"/>
                </a:buClr>
                <a:buSzPts val="1100"/>
                <a:buFont typeface="Century Gothic"/>
                <a:buChar char="●"/>
              </a:pPr>
              <a:r>
                <a:rPr lang="en-US" sz="1100">
                  <a:solidFill>
                    <a:schemeClr val="dk1"/>
                  </a:solidFill>
                  <a:latin typeface="Century Gothic"/>
                  <a:ea typeface="Century Gothic"/>
                  <a:cs typeface="Century Gothic"/>
                  <a:sym typeface="Century Gothic"/>
                </a:rPr>
                <a:t>Colors are less bright and can appear grayish in color </a:t>
              </a:r>
              <a:endParaRPr sz="1100">
                <a:solidFill>
                  <a:schemeClr val="dk1"/>
                </a:solidFill>
                <a:latin typeface="Century Gothic"/>
                <a:ea typeface="Century Gothic"/>
                <a:cs typeface="Century Gothic"/>
                <a:sym typeface="Century Gothic"/>
              </a:endParaRPr>
            </a:p>
            <a:p>
              <a:pPr indent="-374650" lvl="0" marL="609600" rtl="0" algn="l">
                <a:lnSpc>
                  <a:spcPct val="115000"/>
                </a:lnSpc>
                <a:spcBef>
                  <a:spcPts val="0"/>
                </a:spcBef>
                <a:spcAft>
                  <a:spcPts val="0"/>
                </a:spcAft>
                <a:buClr>
                  <a:schemeClr val="dk1"/>
                </a:buClr>
                <a:buSzPts val="1100"/>
                <a:buFont typeface="Century Gothic"/>
                <a:buChar char="●"/>
              </a:pPr>
              <a:r>
                <a:rPr lang="en-US" sz="1100">
                  <a:solidFill>
                    <a:schemeClr val="dk1"/>
                  </a:solidFill>
                  <a:latin typeface="Century Gothic"/>
                  <a:ea typeface="Century Gothic"/>
                  <a:cs typeface="Century Gothic"/>
                  <a:sym typeface="Century Gothic"/>
                </a:rPr>
                <a:t>Less details</a:t>
              </a:r>
              <a:endParaRPr sz="1100"/>
            </a:p>
          </p:txBody>
        </p:sp>
      </p:grpSp>
      <p:sp>
        <p:nvSpPr>
          <p:cNvPr id="324" name="Google Shape;324;g105659012f5_1_155"/>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8" name="Shape 328"/>
        <p:cNvGrpSpPr/>
        <p:nvPr/>
      </p:nvGrpSpPr>
      <p:grpSpPr>
        <a:xfrm>
          <a:off x="0" y="0"/>
          <a:ext cx="0" cy="0"/>
          <a:chOff x="0" y="0"/>
          <a:chExt cx="0" cy="0"/>
        </a:xfrm>
      </p:grpSpPr>
      <p:pic>
        <p:nvPicPr>
          <p:cNvPr descr="lake with a wooden walkway leading to the water, pink bushes in the foreground, mountains in the background, sunset" id="329" name="Google Shape;329;g105659012f5_1_168" title="lake"/>
          <p:cNvPicPr preferRelativeResize="0"/>
          <p:nvPr/>
        </p:nvPicPr>
        <p:blipFill>
          <a:blip r:embed="rId3">
            <a:alphaModFix/>
          </a:blip>
          <a:stretch>
            <a:fillRect/>
          </a:stretch>
        </p:blipFill>
        <p:spPr>
          <a:xfrm>
            <a:off x="1989550" y="988478"/>
            <a:ext cx="7947551" cy="5297097"/>
          </a:xfrm>
          <a:prstGeom prst="rect">
            <a:avLst/>
          </a:prstGeom>
          <a:noFill/>
          <a:ln>
            <a:noFill/>
          </a:ln>
        </p:spPr>
      </p:pic>
      <p:cxnSp>
        <p:nvCxnSpPr>
          <p:cNvPr id="330" name="Google Shape;330;g105659012f5_1_168"/>
          <p:cNvCxnSpPr/>
          <p:nvPr/>
        </p:nvCxnSpPr>
        <p:spPr>
          <a:xfrm flipH="1" rot="10800000">
            <a:off x="290300" y="5370333"/>
            <a:ext cx="2593200" cy="1325600"/>
          </a:xfrm>
          <a:prstGeom prst="straightConnector1">
            <a:avLst/>
          </a:prstGeom>
          <a:noFill/>
          <a:ln cap="flat" cmpd="sng" w="38100">
            <a:solidFill>
              <a:srgbClr val="A64D79"/>
            </a:solidFill>
            <a:prstDash val="solid"/>
            <a:round/>
            <a:headEnd len="med" w="med" type="none"/>
            <a:tailEnd len="med" w="med" type="triangle"/>
          </a:ln>
        </p:spPr>
      </p:cxnSp>
      <p:cxnSp>
        <p:nvCxnSpPr>
          <p:cNvPr id="331" name="Google Shape;331;g105659012f5_1_168"/>
          <p:cNvCxnSpPr/>
          <p:nvPr/>
        </p:nvCxnSpPr>
        <p:spPr>
          <a:xfrm rot="10800000">
            <a:off x="9389500" y="4915225"/>
            <a:ext cx="2738400" cy="1335300"/>
          </a:xfrm>
          <a:prstGeom prst="straightConnector1">
            <a:avLst/>
          </a:prstGeom>
          <a:noFill/>
          <a:ln cap="flat" cmpd="sng" w="38100">
            <a:solidFill>
              <a:srgbClr val="A64D79"/>
            </a:solidFill>
            <a:prstDash val="solid"/>
            <a:round/>
            <a:headEnd len="med" w="med" type="none"/>
            <a:tailEnd len="med" w="med" type="triangle"/>
          </a:ln>
        </p:spPr>
      </p:cxnSp>
      <p:cxnSp>
        <p:nvCxnSpPr>
          <p:cNvPr id="332" name="Google Shape;332;g105659012f5_1_168"/>
          <p:cNvCxnSpPr/>
          <p:nvPr/>
        </p:nvCxnSpPr>
        <p:spPr>
          <a:xfrm flipH="1" rot="10800000">
            <a:off x="5544467" y="5989567"/>
            <a:ext cx="977200" cy="764400"/>
          </a:xfrm>
          <a:prstGeom prst="straightConnector1">
            <a:avLst/>
          </a:prstGeom>
          <a:noFill/>
          <a:ln cap="flat" cmpd="sng" w="38100">
            <a:solidFill>
              <a:srgbClr val="A64D79"/>
            </a:solidFill>
            <a:prstDash val="solid"/>
            <a:round/>
            <a:headEnd len="med" w="med" type="none"/>
            <a:tailEnd len="med" w="med" type="triangle"/>
          </a:ln>
        </p:spPr>
      </p:cxnSp>
      <p:sp>
        <p:nvSpPr>
          <p:cNvPr id="333" name="Google Shape;333;g105659012f5_1_168"/>
          <p:cNvSpPr txBox="1"/>
          <p:nvPr/>
        </p:nvSpPr>
        <p:spPr>
          <a:xfrm rot="-1658162">
            <a:off x="-12808" y="5697073"/>
            <a:ext cx="1751416" cy="533709"/>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solidFill>
                  <a:srgbClr val="4C1130"/>
                </a:solidFill>
                <a:latin typeface="Century Gothic"/>
                <a:ea typeface="Century Gothic"/>
                <a:cs typeface="Century Gothic"/>
                <a:sym typeface="Century Gothic"/>
              </a:rPr>
              <a:t>Foreground</a:t>
            </a:r>
            <a:endParaRPr b="1" sz="1900">
              <a:solidFill>
                <a:srgbClr val="4C1130"/>
              </a:solidFill>
              <a:latin typeface="Century Gothic"/>
              <a:ea typeface="Century Gothic"/>
              <a:cs typeface="Century Gothic"/>
              <a:sym typeface="Century Gothic"/>
            </a:endParaRPr>
          </a:p>
        </p:txBody>
      </p:sp>
      <p:sp>
        <p:nvSpPr>
          <p:cNvPr id="334" name="Google Shape;334;g105659012f5_1_168"/>
          <p:cNvSpPr txBox="1"/>
          <p:nvPr/>
        </p:nvSpPr>
        <p:spPr>
          <a:xfrm>
            <a:off x="4041525" y="6361770"/>
            <a:ext cx="1751600" cy="533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solidFill>
                  <a:srgbClr val="4C1130"/>
                </a:solidFill>
                <a:latin typeface="Century Gothic"/>
                <a:ea typeface="Century Gothic"/>
                <a:cs typeface="Century Gothic"/>
                <a:sym typeface="Century Gothic"/>
              </a:rPr>
              <a:t>Foreground</a:t>
            </a:r>
            <a:endParaRPr b="1" sz="1900">
              <a:solidFill>
                <a:srgbClr val="4C1130"/>
              </a:solidFill>
              <a:latin typeface="Century Gothic"/>
              <a:ea typeface="Century Gothic"/>
              <a:cs typeface="Century Gothic"/>
              <a:sym typeface="Century Gothic"/>
            </a:endParaRPr>
          </a:p>
        </p:txBody>
      </p:sp>
      <p:sp>
        <p:nvSpPr>
          <p:cNvPr id="335" name="Google Shape;335;g105659012f5_1_168"/>
          <p:cNvSpPr txBox="1"/>
          <p:nvPr/>
        </p:nvSpPr>
        <p:spPr>
          <a:xfrm rot="1657368">
            <a:off x="10518782" y="5383908"/>
            <a:ext cx="1751542" cy="538624"/>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solidFill>
                  <a:srgbClr val="4C1130"/>
                </a:solidFill>
                <a:latin typeface="Century Gothic"/>
                <a:ea typeface="Century Gothic"/>
                <a:cs typeface="Century Gothic"/>
                <a:sym typeface="Century Gothic"/>
              </a:rPr>
              <a:t>Foreground</a:t>
            </a:r>
            <a:endParaRPr b="1" sz="1900">
              <a:solidFill>
                <a:srgbClr val="4C1130"/>
              </a:solidFill>
              <a:latin typeface="Century Gothic"/>
              <a:ea typeface="Century Gothic"/>
              <a:cs typeface="Century Gothic"/>
              <a:sym typeface="Century Gothic"/>
            </a:endParaRPr>
          </a:p>
        </p:txBody>
      </p:sp>
      <p:cxnSp>
        <p:nvCxnSpPr>
          <p:cNvPr id="336" name="Google Shape;336;g105659012f5_1_168"/>
          <p:cNvCxnSpPr/>
          <p:nvPr/>
        </p:nvCxnSpPr>
        <p:spPr>
          <a:xfrm>
            <a:off x="235867" y="3454400"/>
            <a:ext cx="6579900" cy="638700"/>
          </a:xfrm>
          <a:prstGeom prst="straightConnector1">
            <a:avLst/>
          </a:prstGeom>
          <a:noFill/>
          <a:ln cap="flat" cmpd="sng" w="38100">
            <a:solidFill>
              <a:srgbClr val="274E13"/>
            </a:solidFill>
            <a:prstDash val="solid"/>
            <a:round/>
            <a:headEnd len="med" w="med" type="none"/>
            <a:tailEnd len="med" w="med" type="triangle"/>
          </a:ln>
        </p:spPr>
      </p:cxnSp>
      <p:cxnSp>
        <p:nvCxnSpPr>
          <p:cNvPr id="337" name="Google Shape;337;g105659012f5_1_168"/>
          <p:cNvCxnSpPr/>
          <p:nvPr/>
        </p:nvCxnSpPr>
        <p:spPr>
          <a:xfrm flipH="1">
            <a:off x="9105367" y="2550900"/>
            <a:ext cx="3018900" cy="1219200"/>
          </a:xfrm>
          <a:prstGeom prst="straightConnector1">
            <a:avLst/>
          </a:prstGeom>
          <a:noFill/>
          <a:ln cap="flat" cmpd="sng" w="38100">
            <a:solidFill>
              <a:srgbClr val="274E13"/>
            </a:solidFill>
            <a:prstDash val="solid"/>
            <a:round/>
            <a:headEnd len="med" w="med" type="none"/>
            <a:tailEnd len="med" w="med" type="triangle"/>
          </a:ln>
        </p:spPr>
      </p:cxnSp>
      <p:cxnSp>
        <p:nvCxnSpPr>
          <p:cNvPr id="338" name="Google Shape;338;g105659012f5_1_168"/>
          <p:cNvCxnSpPr/>
          <p:nvPr/>
        </p:nvCxnSpPr>
        <p:spPr>
          <a:xfrm>
            <a:off x="1022033" y="2774633"/>
            <a:ext cx="1064400" cy="590400"/>
          </a:xfrm>
          <a:prstGeom prst="straightConnector1">
            <a:avLst/>
          </a:prstGeom>
          <a:noFill/>
          <a:ln cap="flat" cmpd="sng" w="38100">
            <a:solidFill>
              <a:srgbClr val="274E13"/>
            </a:solidFill>
            <a:prstDash val="solid"/>
            <a:round/>
            <a:headEnd len="med" w="med" type="none"/>
            <a:tailEnd len="med" w="med" type="triangle"/>
          </a:ln>
        </p:spPr>
      </p:cxnSp>
      <p:cxnSp>
        <p:nvCxnSpPr>
          <p:cNvPr id="339" name="Google Shape;339;g105659012f5_1_168"/>
          <p:cNvCxnSpPr/>
          <p:nvPr/>
        </p:nvCxnSpPr>
        <p:spPr>
          <a:xfrm flipH="1">
            <a:off x="9587733" y="1716300"/>
            <a:ext cx="1654800" cy="1431900"/>
          </a:xfrm>
          <a:prstGeom prst="straightConnector1">
            <a:avLst/>
          </a:prstGeom>
          <a:noFill/>
          <a:ln cap="flat" cmpd="sng" w="38100">
            <a:solidFill>
              <a:srgbClr val="274E13"/>
            </a:solidFill>
            <a:prstDash val="solid"/>
            <a:round/>
            <a:headEnd len="med" w="med" type="none"/>
            <a:tailEnd len="med" w="med" type="triangle"/>
          </a:ln>
        </p:spPr>
      </p:cxnSp>
      <p:sp>
        <p:nvSpPr>
          <p:cNvPr id="340" name="Google Shape;340;g105659012f5_1_168"/>
          <p:cNvSpPr txBox="1"/>
          <p:nvPr/>
        </p:nvSpPr>
        <p:spPr>
          <a:xfrm rot="1229779">
            <a:off x="34379" y="2825294"/>
            <a:ext cx="1751264" cy="513249"/>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700">
                <a:solidFill>
                  <a:srgbClr val="274E13"/>
                </a:solidFill>
                <a:latin typeface="Century Gothic"/>
                <a:ea typeface="Century Gothic"/>
                <a:cs typeface="Century Gothic"/>
                <a:sym typeface="Century Gothic"/>
              </a:rPr>
              <a:t>Middleground</a:t>
            </a:r>
            <a:endParaRPr b="1" sz="1700">
              <a:solidFill>
                <a:srgbClr val="274E13"/>
              </a:solidFill>
              <a:latin typeface="Century Gothic"/>
              <a:ea typeface="Century Gothic"/>
              <a:cs typeface="Century Gothic"/>
              <a:sym typeface="Century Gothic"/>
            </a:endParaRPr>
          </a:p>
        </p:txBody>
      </p:sp>
      <p:sp>
        <p:nvSpPr>
          <p:cNvPr id="341" name="Google Shape;341;g105659012f5_1_168"/>
          <p:cNvSpPr txBox="1"/>
          <p:nvPr/>
        </p:nvSpPr>
        <p:spPr>
          <a:xfrm rot="-1606894">
            <a:off x="10477007" y="2025764"/>
            <a:ext cx="1751480" cy="513047"/>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700">
                <a:solidFill>
                  <a:srgbClr val="274E13"/>
                </a:solidFill>
                <a:latin typeface="Century Gothic"/>
                <a:ea typeface="Century Gothic"/>
                <a:cs typeface="Century Gothic"/>
                <a:sym typeface="Century Gothic"/>
              </a:rPr>
              <a:t>Middleground</a:t>
            </a:r>
            <a:endParaRPr b="1" sz="1700">
              <a:solidFill>
                <a:srgbClr val="274E13"/>
              </a:solidFill>
              <a:latin typeface="Century Gothic"/>
              <a:ea typeface="Century Gothic"/>
              <a:cs typeface="Century Gothic"/>
              <a:sym typeface="Century Gothic"/>
            </a:endParaRPr>
          </a:p>
        </p:txBody>
      </p:sp>
      <p:cxnSp>
        <p:nvCxnSpPr>
          <p:cNvPr id="342" name="Google Shape;342;g105659012f5_1_168"/>
          <p:cNvCxnSpPr/>
          <p:nvPr/>
        </p:nvCxnSpPr>
        <p:spPr>
          <a:xfrm>
            <a:off x="948600" y="964175"/>
            <a:ext cx="3018600" cy="1938600"/>
          </a:xfrm>
          <a:prstGeom prst="straightConnector1">
            <a:avLst/>
          </a:prstGeom>
          <a:noFill/>
          <a:ln cap="flat" cmpd="sng" w="38100">
            <a:solidFill>
              <a:srgbClr val="980000"/>
            </a:solidFill>
            <a:prstDash val="solid"/>
            <a:round/>
            <a:headEnd len="med" w="med" type="none"/>
            <a:tailEnd len="med" w="med" type="triangle"/>
          </a:ln>
        </p:spPr>
      </p:cxnSp>
      <p:cxnSp>
        <p:nvCxnSpPr>
          <p:cNvPr id="343" name="Google Shape;343;g105659012f5_1_168"/>
          <p:cNvCxnSpPr/>
          <p:nvPr/>
        </p:nvCxnSpPr>
        <p:spPr>
          <a:xfrm flipH="1">
            <a:off x="7276500" y="575400"/>
            <a:ext cx="3966900" cy="2453100"/>
          </a:xfrm>
          <a:prstGeom prst="straightConnector1">
            <a:avLst/>
          </a:prstGeom>
          <a:noFill/>
          <a:ln cap="flat" cmpd="sng" w="38100">
            <a:solidFill>
              <a:srgbClr val="980000"/>
            </a:solidFill>
            <a:prstDash val="solid"/>
            <a:round/>
            <a:headEnd len="med" w="med" type="none"/>
            <a:tailEnd len="med" w="med" type="triangle"/>
          </a:ln>
        </p:spPr>
      </p:cxnSp>
      <p:cxnSp>
        <p:nvCxnSpPr>
          <p:cNvPr id="344" name="Google Shape;344;g105659012f5_1_168"/>
          <p:cNvCxnSpPr/>
          <p:nvPr/>
        </p:nvCxnSpPr>
        <p:spPr>
          <a:xfrm>
            <a:off x="5676125" y="730900"/>
            <a:ext cx="497400" cy="2327100"/>
          </a:xfrm>
          <a:prstGeom prst="straightConnector1">
            <a:avLst/>
          </a:prstGeom>
          <a:noFill/>
          <a:ln cap="flat" cmpd="sng" w="38100">
            <a:solidFill>
              <a:srgbClr val="980000"/>
            </a:solidFill>
            <a:prstDash val="solid"/>
            <a:round/>
            <a:headEnd len="med" w="med" type="none"/>
            <a:tailEnd len="med" w="med" type="triangle"/>
          </a:ln>
        </p:spPr>
      </p:cxnSp>
      <p:sp>
        <p:nvSpPr>
          <p:cNvPr id="345" name="Google Shape;345;g105659012f5_1_168"/>
          <p:cNvSpPr txBox="1"/>
          <p:nvPr/>
        </p:nvSpPr>
        <p:spPr>
          <a:xfrm rot="1905733">
            <a:off x="194134" y="1278828"/>
            <a:ext cx="1783261" cy="538631"/>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solidFill>
                  <a:srgbClr val="980000"/>
                </a:solidFill>
                <a:latin typeface="Century Gothic"/>
                <a:ea typeface="Century Gothic"/>
                <a:cs typeface="Century Gothic"/>
                <a:sym typeface="Century Gothic"/>
              </a:rPr>
              <a:t>Background</a:t>
            </a:r>
            <a:endParaRPr b="1" sz="1900">
              <a:solidFill>
                <a:srgbClr val="980000"/>
              </a:solidFill>
              <a:latin typeface="Century Gothic"/>
              <a:ea typeface="Century Gothic"/>
              <a:cs typeface="Century Gothic"/>
              <a:sym typeface="Century Gothic"/>
            </a:endParaRPr>
          </a:p>
        </p:txBody>
      </p:sp>
      <p:sp>
        <p:nvSpPr>
          <p:cNvPr id="346" name="Google Shape;346;g105659012f5_1_168"/>
          <p:cNvSpPr txBox="1"/>
          <p:nvPr/>
        </p:nvSpPr>
        <p:spPr>
          <a:xfrm rot="-2079682">
            <a:off x="10086715" y="845377"/>
            <a:ext cx="1737571" cy="538739"/>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solidFill>
                  <a:srgbClr val="980000"/>
                </a:solidFill>
                <a:latin typeface="Century Gothic"/>
                <a:ea typeface="Century Gothic"/>
                <a:cs typeface="Century Gothic"/>
                <a:sym typeface="Century Gothic"/>
              </a:rPr>
              <a:t>Background</a:t>
            </a:r>
            <a:endParaRPr b="1" sz="1900">
              <a:solidFill>
                <a:srgbClr val="980000"/>
              </a:solidFill>
              <a:latin typeface="Century Gothic"/>
              <a:ea typeface="Century Gothic"/>
              <a:cs typeface="Century Gothic"/>
              <a:sym typeface="Century Gothic"/>
            </a:endParaRPr>
          </a:p>
        </p:txBody>
      </p:sp>
      <p:sp>
        <p:nvSpPr>
          <p:cNvPr id="347" name="Google Shape;347;g105659012f5_1_168"/>
          <p:cNvSpPr txBox="1"/>
          <p:nvPr/>
        </p:nvSpPr>
        <p:spPr>
          <a:xfrm rot="-1724">
            <a:off x="5793137" y="845341"/>
            <a:ext cx="1794900" cy="538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solidFill>
                  <a:srgbClr val="980000"/>
                </a:solidFill>
                <a:latin typeface="Century Gothic"/>
                <a:ea typeface="Century Gothic"/>
                <a:cs typeface="Century Gothic"/>
                <a:sym typeface="Century Gothic"/>
              </a:rPr>
              <a:t>Background</a:t>
            </a:r>
            <a:endParaRPr b="1" sz="1900">
              <a:solidFill>
                <a:srgbClr val="980000"/>
              </a:solidFill>
              <a:latin typeface="Century Gothic"/>
              <a:ea typeface="Century Gothic"/>
              <a:cs typeface="Century Gothic"/>
              <a:sym typeface="Century Gothic"/>
            </a:endParaRPr>
          </a:p>
        </p:txBody>
      </p:sp>
      <p:sp>
        <p:nvSpPr>
          <p:cNvPr id="348" name="Google Shape;348;g105659012f5_1_168"/>
          <p:cNvSpPr txBox="1"/>
          <p:nvPr/>
        </p:nvSpPr>
        <p:spPr>
          <a:xfrm>
            <a:off x="1717250" y="6347175"/>
            <a:ext cx="25932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Mark Harpur </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
        <p:nvSpPr>
          <p:cNvPr id="349" name="Google Shape;349;g105659012f5_1_168"/>
          <p:cNvSpPr txBox="1"/>
          <p:nvPr/>
        </p:nvSpPr>
        <p:spPr>
          <a:xfrm>
            <a:off x="-62925" y="0"/>
            <a:ext cx="12192000" cy="677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2800">
                <a:solidFill>
                  <a:schemeClr val="lt1"/>
                </a:solidFill>
                <a:latin typeface="Century Gothic"/>
                <a:ea typeface="Century Gothic"/>
                <a:cs typeface="Century Gothic"/>
                <a:sym typeface="Century Gothic"/>
              </a:rPr>
              <a:t>Understanding Space with Foreground, Middleground &amp; Background</a:t>
            </a:r>
            <a:endParaRPr b="1" sz="4800">
              <a:latin typeface="Century Gothic"/>
              <a:ea typeface="Century Gothic"/>
              <a:cs typeface="Century Gothic"/>
              <a:sym typeface="Century Gothic"/>
            </a:endParaRPr>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3" name="Shape 353"/>
        <p:cNvGrpSpPr/>
        <p:nvPr/>
      </p:nvGrpSpPr>
      <p:grpSpPr>
        <a:xfrm>
          <a:off x="0" y="0"/>
          <a:ext cx="0" cy="0"/>
          <a:chOff x="0" y="0"/>
          <a:chExt cx="0" cy="0"/>
        </a:xfrm>
      </p:grpSpPr>
      <p:sp>
        <p:nvSpPr>
          <p:cNvPr id="354" name="Google Shape;354;g105659012f5_1_195"/>
          <p:cNvSpPr txBox="1"/>
          <p:nvPr/>
        </p:nvSpPr>
        <p:spPr>
          <a:xfrm>
            <a:off x="0" y="0"/>
            <a:ext cx="12192000" cy="677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2800">
                <a:solidFill>
                  <a:schemeClr val="lt1"/>
                </a:solidFill>
                <a:latin typeface="Century Gothic"/>
                <a:ea typeface="Century Gothic"/>
                <a:cs typeface="Century Gothic"/>
                <a:sym typeface="Century Gothic"/>
              </a:rPr>
              <a:t>Understanding Space with Foreground, Middleground &amp; Background</a:t>
            </a:r>
            <a:endParaRPr b="1" sz="4800">
              <a:latin typeface="Century Gothic"/>
              <a:ea typeface="Century Gothic"/>
              <a:cs typeface="Century Gothic"/>
              <a:sym typeface="Century Gothic"/>
            </a:endParaRPr>
          </a:p>
        </p:txBody>
      </p:sp>
      <p:pic>
        <p:nvPicPr>
          <p:cNvPr descr="lake with a wooden walkway leading to the water, pink bushes in the foreground, mountains in the background, sunset" id="355" name="Google Shape;355;g105659012f5_1_195" title="lake"/>
          <p:cNvPicPr preferRelativeResize="0"/>
          <p:nvPr/>
        </p:nvPicPr>
        <p:blipFill>
          <a:blip r:embed="rId3">
            <a:alphaModFix/>
          </a:blip>
          <a:stretch>
            <a:fillRect/>
          </a:stretch>
        </p:blipFill>
        <p:spPr>
          <a:xfrm>
            <a:off x="4968033" y="1324800"/>
            <a:ext cx="6853821" cy="4571999"/>
          </a:xfrm>
          <a:prstGeom prst="rect">
            <a:avLst/>
          </a:prstGeom>
          <a:noFill/>
          <a:ln>
            <a:noFill/>
          </a:ln>
        </p:spPr>
      </p:pic>
      <p:sp>
        <p:nvSpPr>
          <p:cNvPr id="356" name="Google Shape;356;g105659012f5_1_195"/>
          <p:cNvSpPr txBox="1"/>
          <p:nvPr/>
        </p:nvSpPr>
        <p:spPr>
          <a:xfrm>
            <a:off x="4968025" y="5896800"/>
            <a:ext cx="30672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Mark Harpur </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
        <p:nvSpPr>
          <p:cNvPr id="357" name="Google Shape;357;g105659012f5_1_195"/>
          <p:cNvSpPr txBox="1"/>
          <p:nvPr/>
        </p:nvSpPr>
        <p:spPr>
          <a:xfrm>
            <a:off x="232175" y="1324800"/>
            <a:ext cx="4557600" cy="4775400"/>
          </a:xfrm>
          <a:prstGeom prst="rect">
            <a:avLst/>
          </a:prstGeom>
          <a:noFill/>
          <a:ln>
            <a:noFill/>
          </a:ln>
        </p:spPr>
        <p:txBody>
          <a:bodyPr anchorCtr="0" anchor="t" bIns="121900" lIns="121900" spcFirstLastPara="1" rIns="121900" wrap="square" tIns="121900">
            <a:noAutofit/>
          </a:bodyPr>
          <a:lstStyle/>
          <a:p>
            <a:pPr indent="0" lvl="0" marL="0" rtl="0" algn="l">
              <a:lnSpc>
                <a:spcPct val="115000"/>
              </a:lnSpc>
              <a:spcBef>
                <a:spcPts val="0"/>
              </a:spcBef>
              <a:spcAft>
                <a:spcPts val="0"/>
              </a:spcAft>
              <a:buClr>
                <a:schemeClr val="dk1"/>
              </a:buClr>
              <a:buSzPts val="1500"/>
              <a:buFont typeface="Arial"/>
              <a:buNone/>
            </a:pPr>
            <a:r>
              <a:rPr lang="en-US" sz="2000">
                <a:latin typeface="Century Gothic"/>
                <a:ea typeface="Century Gothic"/>
                <a:cs typeface="Century Gothic"/>
                <a:sym typeface="Century Gothic"/>
              </a:rPr>
              <a:t>T</a:t>
            </a:r>
            <a:r>
              <a:rPr lang="en-US" sz="2000">
                <a:latin typeface="Century Gothic"/>
                <a:ea typeface="Century Gothic"/>
                <a:cs typeface="Century Gothic"/>
                <a:sym typeface="Century Gothic"/>
              </a:rPr>
              <a:t>he flower shrubs in the </a:t>
            </a:r>
            <a:r>
              <a:rPr lang="en-US" sz="2000" u="sng">
                <a:latin typeface="Century Gothic"/>
                <a:ea typeface="Century Gothic"/>
                <a:cs typeface="Century Gothic"/>
                <a:sym typeface="Century Gothic"/>
              </a:rPr>
              <a:t>foreground</a:t>
            </a:r>
            <a:r>
              <a:rPr lang="en-US" sz="2000">
                <a:latin typeface="Century Gothic"/>
                <a:ea typeface="Century Gothic"/>
                <a:cs typeface="Century Gothic"/>
                <a:sym typeface="Century Gothic"/>
              </a:rPr>
              <a:t> are very detailed and the colors are very saturated. We see the shapes of leaves and flower petals. The shrubs appear to be bigger than the person sitting on the bridge in the </a:t>
            </a:r>
            <a:r>
              <a:rPr lang="en-US" sz="2000" u="sng">
                <a:latin typeface="Century Gothic"/>
                <a:ea typeface="Century Gothic"/>
                <a:cs typeface="Century Gothic"/>
                <a:sym typeface="Century Gothic"/>
              </a:rPr>
              <a:t>middleground</a:t>
            </a:r>
            <a:r>
              <a:rPr lang="en-US" sz="2000">
                <a:latin typeface="Century Gothic"/>
                <a:ea typeface="Century Gothic"/>
                <a:cs typeface="Century Gothic"/>
                <a:sym typeface="Century Gothic"/>
              </a:rPr>
              <a:t>, and bigger than the mountains in the </a:t>
            </a:r>
            <a:r>
              <a:rPr lang="en-US" sz="2000" u="sng">
                <a:latin typeface="Century Gothic"/>
                <a:ea typeface="Century Gothic"/>
                <a:cs typeface="Century Gothic"/>
                <a:sym typeface="Century Gothic"/>
              </a:rPr>
              <a:t>background</a:t>
            </a:r>
            <a:r>
              <a:rPr lang="en-US" sz="2000">
                <a:latin typeface="Century Gothic"/>
                <a:ea typeface="Century Gothic"/>
                <a:cs typeface="Century Gothic"/>
                <a:sym typeface="Century Gothic"/>
              </a:rPr>
              <a:t>. However, we can assume that the reason the flower shrubs are bigger than the mountains and the bridge are because they are located in the </a:t>
            </a:r>
            <a:r>
              <a:rPr lang="en-US" sz="2000" u="sng">
                <a:latin typeface="Century Gothic"/>
                <a:ea typeface="Century Gothic"/>
                <a:cs typeface="Century Gothic"/>
                <a:sym typeface="Century Gothic"/>
              </a:rPr>
              <a:t>foreground</a:t>
            </a:r>
            <a:r>
              <a:rPr lang="en-US" sz="2000">
                <a:latin typeface="Century Gothic"/>
                <a:ea typeface="Century Gothic"/>
                <a:cs typeface="Century Gothic"/>
                <a:sym typeface="Century Gothic"/>
              </a:rPr>
              <a:t> of the photograph.</a:t>
            </a:r>
            <a:r>
              <a:rPr lang="en-US" sz="1800">
                <a:latin typeface="Century Gothic"/>
                <a:ea typeface="Century Gothic"/>
                <a:cs typeface="Century Gothic"/>
                <a:sym typeface="Century Gothic"/>
              </a:rPr>
              <a:t> </a:t>
            </a:r>
            <a:endParaRPr sz="1500">
              <a:solidFill>
                <a:schemeClr val="dk1"/>
              </a:solidFill>
              <a:latin typeface="Century Gothic"/>
              <a:ea typeface="Century Gothic"/>
              <a:cs typeface="Century Gothic"/>
              <a:sym typeface="Century Gothic"/>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g105659012f5_1_202"/>
          <p:cNvSpPr txBox="1"/>
          <p:nvPr/>
        </p:nvSpPr>
        <p:spPr>
          <a:xfrm>
            <a:off x="561200" y="1335600"/>
            <a:ext cx="11069700" cy="4629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200">
                <a:latin typeface="Century Gothic"/>
                <a:ea typeface="Century Gothic"/>
                <a:cs typeface="Century Gothic"/>
                <a:sym typeface="Century Gothic"/>
              </a:rPr>
              <a:t>Take a look at the next few photographs:</a:t>
            </a:r>
            <a:endParaRPr b="1" sz="3200">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3200">
              <a:latin typeface="Century Gothic"/>
              <a:ea typeface="Century Gothic"/>
              <a:cs typeface="Century Gothic"/>
              <a:sym typeface="Century Gothic"/>
            </a:endParaRPr>
          </a:p>
          <a:p>
            <a:pPr indent="-508000" lvl="0" marL="609600" rtl="0" algn="l">
              <a:lnSpc>
                <a:spcPct val="115000"/>
              </a:lnSpc>
              <a:spcBef>
                <a:spcPts val="0"/>
              </a:spcBef>
              <a:spcAft>
                <a:spcPts val="0"/>
              </a:spcAft>
              <a:buSzPts val="3200"/>
              <a:buFont typeface="Century Gothic"/>
              <a:buAutoNum type="arabicPeriod"/>
            </a:pPr>
            <a:r>
              <a:rPr lang="en-US" sz="3200">
                <a:latin typeface="Century Gothic"/>
                <a:ea typeface="Century Gothic"/>
                <a:cs typeface="Century Gothic"/>
                <a:sym typeface="Century Gothic"/>
              </a:rPr>
              <a:t>Identify which subjects are in the foreground, middleground, and background. </a:t>
            </a:r>
            <a:endParaRPr sz="3200">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3200">
              <a:latin typeface="Century Gothic"/>
              <a:ea typeface="Century Gothic"/>
              <a:cs typeface="Century Gothic"/>
              <a:sym typeface="Century Gothic"/>
            </a:endParaRPr>
          </a:p>
          <a:p>
            <a:pPr indent="-508000" lvl="0" marL="609600" rtl="0" algn="l">
              <a:lnSpc>
                <a:spcPct val="115000"/>
              </a:lnSpc>
              <a:spcBef>
                <a:spcPts val="0"/>
              </a:spcBef>
              <a:spcAft>
                <a:spcPts val="0"/>
              </a:spcAft>
              <a:buSzPts val="3200"/>
              <a:buFont typeface="Century Gothic"/>
              <a:buAutoNum type="arabicPeriod"/>
            </a:pPr>
            <a:r>
              <a:rPr lang="en-US" sz="3200">
                <a:latin typeface="Century Gothic"/>
                <a:ea typeface="Century Gothic"/>
                <a:cs typeface="Century Gothic"/>
                <a:sym typeface="Century Gothic"/>
              </a:rPr>
              <a:t>How do you know these subjects are in the foreground middleground and background? Revisit the earlier </a:t>
            </a:r>
            <a:r>
              <a:rPr lang="en-US" sz="3200">
                <a:latin typeface="Century Gothic"/>
                <a:ea typeface="Century Gothic"/>
                <a:cs typeface="Century Gothic"/>
                <a:sym typeface="Century Gothic"/>
              </a:rPr>
              <a:t>slides</a:t>
            </a:r>
            <a:r>
              <a:rPr lang="en-US" sz="3200">
                <a:latin typeface="Century Gothic"/>
                <a:ea typeface="Century Gothic"/>
                <a:cs typeface="Century Gothic"/>
                <a:sym typeface="Century Gothic"/>
              </a:rPr>
              <a:t> if you need a reminder. </a:t>
            </a:r>
            <a:endParaRPr sz="3200">
              <a:latin typeface="Century Gothic"/>
              <a:ea typeface="Century Gothic"/>
              <a:cs typeface="Century Gothic"/>
              <a:sym typeface="Century Gothic"/>
            </a:endParaRPr>
          </a:p>
        </p:txBody>
      </p:sp>
      <p:sp>
        <p:nvSpPr>
          <p:cNvPr id="363" name="Google Shape;363;g105659012f5_1_202"/>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pic>
        <p:nvPicPr>
          <p:cNvPr descr="Klamath River in California with trees in the background and foreground" id="368" name="Google Shape;368;g105659012f5_1_206" title="photo of the Klamath River "/>
          <p:cNvPicPr preferRelativeResize="0"/>
          <p:nvPr/>
        </p:nvPicPr>
        <p:blipFill>
          <a:blip r:embed="rId3">
            <a:alphaModFix/>
          </a:blip>
          <a:stretch>
            <a:fillRect/>
          </a:stretch>
        </p:blipFill>
        <p:spPr>
          <a:xfrm>
            <a:off x="2513025" y="1168400"/>
            <a:ext cx="7010400" cy="4572000"/>
          </a:xfrm>
          <a:prstGeom prst="rect">
            <a:avLst/>
          </a:prstGeom>
          <a:noFill/>
          <a:ln>
            <a:noFill/>
          </a:ln>
        </p:spPr>
      </p:pic>
      <p:sp>
        <p:nvSpPr>
          <p:cNvPr id="369" name="Google Shape;369;g105659012f5_1_206"/>
          <p:cNvSpPr txBox="1"/>
          <p:nvPr/>
        </p:nvSpPr>
        <p:spPr>
          <a:xfrm>
            <a:off x="2513025" y="5765800"/>
            <a:ext cx="7010400" cy="6780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sz="900"/>
              <a:t>Source: Wikimedia Commons</a:t>
            </a:r>
            <a:r>
              <a:rPr lang="en-US" sz="900"/>
              <a:t> Image </a:t>
            </a:r>
            <a:r>
              <a:rPr i="1" lang="en-US" sz="900"/>
              <a:t>Klamath River (27693784104).jpg</a:t>
            </a:r>
            <a:r>
              <a:rPr lang="en-US" sz="900"/>
              <a:t> in the public domain from Bureau of Land Management Oregon and Washington from Portland, America.</a:t>
            </a:r>
            <a:endParaRPr/>
          </a:p>
        </p:txBody>
      </p:sp>
      <p:sp>
        <p:nvSpPr>
          <p:cNvPr id="370" name="Google Shape;370;g105659012f5_1_206"/>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g105659012f5_1_15"/>
          <p:cNvSpPr txBox="1"/>
          <p:nvPr/>
        </p:nvSpPr>
        <p:spPr>
          <a:xfrm>
            <a:off x="506800" y="1290724"/>
            <a:ext cx="11178300" cy="4145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0"/>
                  </a:ext>
                </a:extLst>
              </a:rPr>
              <a:t>In this activity, we are going to explore </a:t>
            </a:r>
            <a:r>
              <a:rPr lang="en-US" sz="2400" u="sng">
                <a:solidFill>
                  <a:schemeClr val="dk1"/>
                </a:solidFill>
                <a:latin typeface="Century Gothic"/>
                <a:ea typeface="Century Gothic"/>
                <a:cs typeface="Century Gothic"/>
                <a:sym typeface="Century Gothic"/>
                <a:extLst>
                  <a:ext uri="http://customooxmlschemas.google.com/">
                    <go:slidesCustomData xmlns:go="http://customooxmlschemas.google.com/" textRoundtripDataId="1"/>
                  </a:ext>
                </a:extLst>
              </a:rPr>
              <a:t>line</a:t>
            </a:r>
            <a:r>
              <a:rPr lang="en-US" sz="24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
                  </a:ext>
                </a:extLst>
              </a:rPr>
              <a:t>, which is the most basic element of art that will be used in all of the art we create. We will practice creating different types of lines. We will also learn about how lines are needed to create shapes, and how lines create movement in a work of art.  </a:t>
            </a:r>
            <a:r>
              <a:rPr lang="en-US" sz="20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3"/>
                  </a:ext>
                </a:extLst>
              </a:rPr>
              <a:t> </a:t>
            </a:r>
            <a:endParaRPr sz="2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2100">
                <a:solidFill>
                  <a:schemeClr val="dk1"/>
                </a:solidFill>
                <a:latin typeface="Century Gothic"/>
                <a:ea typeface="Century Gothic"/>
                <a:cs typeface="Century Gothic"/>
                <a:sym typeface="Century Gothic"/>
              </a:rPr>
              <a:t>Materials Needed:</a:t>
            </a:r>
            <a:endParaRPr b="1"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2100">
                <a:solidFill>
                  <a:schemeClr val="dk1"/>
                </a:solidFill>
                <a:latin typeface="Century Gothic"/>
                <a:ea typeface="Century Gothic"/>
                <a:cs typeface="Century Gothic"/>
                <a:sym typeface="Century Gothic"/>
              </a:rPr>
              <a:t>Sketchbook or blank paper</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2100">
                <a:solidFill>
                  <a:schemeClr val="dk1"/>
                </a:solidFill>
                <a:latin typeface="Century Gothic"/>
                <a:ea typeface="Century Gothic"/>
                <a:cs typeface="Century Gothic"/>
                <a:sym typeface="Century Gothic"/>
              </a:rPr>
              <a:t>Colored pencils or markers</a:t>
            </a:r>
            <a:endParaRPr sz="2000">
              <a:solidFill>
                <a:schemeClr val="dk1"/>
              </a:solidFill>
              <a:latin typeface="Century Gothic"/>
              <a:ea typeface="Century Gothic"/>
              <a:cs typeface="Century Gothic"/>
              <a:sym typeface="Century Gothic"/>
            </a:endParaRPr>
          </a:p>
        </p:txBody>
      </p:sp>
      <p:sp>
        <p:nvSpPr>
          <p:cNvPr id="141" name="Google Shape;141;g105659012f5_1_15"/>
          <p:cNvSpPr txBox="1"/>
          <p:nvPr/>
        </p:nvSpPr>
        <p:spPr>
          <a:xfrm>
            <a:off x="1323000" y="-8"/>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Shape &amp; Movement</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4" name="Shape 374"/>
        <p:cNvGrpSpPr/>
        <p:nvPr/>
      </p:nvGrpSpPr>
      <p:grpSpPr>
        <a:xfrm>
          <a:off x="0" y="0"/>
          <a:ext cx="0" cy="0"/>
          <a:chOff x="0" y="0"/>
          <a:chExt cx="0" cy="0"/>
        </a:xfrm>
      </p:grpSpPr>
      <p:pic>
        <p:nvPicPr>
          <p:cNvPr descr="Klamath River in California with trees and small structures in the background and a muddy river edge in the foreground" id="375" name="Google Shape;375;g105659012f5_1_211" title="Klamath River"/>
          <p:cNvPicPr preferRelativeResize="0"/>
          <p:nvPr/>
        </p:nvPicPr>
        <p:blipFill>
          <a:blip r:embed="rId3">
            <a:alphaModFix/>
          </a:blip>
          <a:stretch>
            <a:fillRect/>
          </a:stretch>
        </p:blipFill>
        <p:spPr>
          <a:xfrm>
            <a:off x="2142900" y="1143000"/>
            <a:ext cx="7778625" cy="4572000"/>
          </a:xfrm>
          <a:prstGeom prst="rect">
            <a:avLst/>
          </a:prstGeom>
          <a:noFill/>
          <a:ln>
            <a:noFill/>
          </a:ln>
        </p:spPr>
      </p:pic>
      <p:sp>
        <p:nvSpPr>
          <p:cNvPr id="376" name="Google Shape;376;g105659012f5_1_211"/>
          <p:cNvSpPr txBox="1"/>
          <p:nvPr/>
        </p:nvSpPr>
        <p:spPr>
          <a:xfrm>
            <a:off x="2142900" y="5715000"/>
            <a:ext cx="8718000" cy="7215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sz="900"/>
              <a:t>Source: Wikimedia Commons </a:t>
            </a:r>
            <a:r>
              <a:rPr lang="en-US" sz="900"/>
              <a:t>Image </a:t>
            </a:r>
            <a:r>
              <a:rPr i="1" lang="en-US" sz="900"/>
              <a:t>Klamath River Estuary.jpg </a:t>
            </a:r>
            <a:r>
              <a:rPr lang="en-US" sz="900"/>
              <a:t>taken by Linda Tanner used under Creative Commons Attribution 2.0</a:t>
            </a:r>
            <a:r>
              <a:rPr i="1" lang="en-US" sz="900">
                <a:solidFill>
                  <a:srgbClr val="0645AD"/>
                </a:solidFill>
              </a:rPr>
              <a:t> </a:t>
            </a:r>
            <a:endParaRPr/>
          </a:p>
        </p:txBody>
      </p:sp>
      <p:sp>
        <p:nvSpPr>
          <p:cNvPr id="377" name="Google Shape;377;g105659012f5_1_211"/>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1" name="Shape 381"/>
        <p:cNvGrpSpPr/>
        <p:nvPr/>
      </p:nvGrpSpPr>
      <p:grpSpPr>
        <a:xfrm>
          <a:off x="0" y="0"/>
          <a:ext cx="0" cy="0"/>
          <a:chOff x="0" y="0"/>
          <a:chExt cx="0" cy="0"/>
        </a:xfrm>
      </p:grpSpPr>
      <p:pic>
        <p:nvPicPr>
          <p:cNvPr descr="sea turtle swimming near fish and coral " id="382" name="Google Shape;382;g105659012f5_1_216" title="sea turtle"/>
          <p:cNvPicPr preferRelativeResize="0"/>
          <p:nvPr/>
        </p:nvPicPr>
        <p:blipFill>
          <a:blip r:embed="rId3">
            <a:alphaModFix/>
          </a:blip>
          <a:stretch>
            <a:fillRect/>
          </a:stretch>
        </p:blipFill>
        <p:spPr>
          <a:xfrm>
            <a:off x="550900" y="1328600"/>
            <a:ext cx="3425764" cy="4572001"/>
          </a:xfrm>
          <a:prstGeom prst="rect">
            <a:avLst/>
          </a:prstGeom>
          <a:noFill/>
          <a:ln>
            <a:noFill/>
          </a:ln>
        </p:spPr>
      </p:pic>
      <p:sp>
        <p:nvSpPr>
          <p:cNvPr id="383" name="Google Shape;383;g105659012f5_1_216"/>
          <p:cNvSpPr txBox="1"/>
          <p:nvPr/>
        </p:nvSpPr>
        <p:spPr>
          <a:xfrm>
            <a:off x="550902" y="5900600"/>
            <a:ext cx="28419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Francisco Ungara </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pic>
        <p:nvPicPr>
          <p:cNvPr descr="large sea turtle laying on the beach out of the water" id="384" name="Google Shape;384;g105659012f5_1_216" title="turtle"/>
          <p:cNvPicPr preferRelativeResize="0"/>
          <p:nvPr/>
        </p:nvPicPr>
        <p:blipFill>
          <a:blip r:embed="rId4">
            <a:alphaModFix/>
          </a:blip>
          <a:stretch>
            <a:fillRect/>
          </a:stretch>
        </p:blipFill>
        <p:spPr>
          <a:xfrm>
            <a:off x="4946792" y="1328592"/>
            <a:ext cx="6867487" cy="4571999"/>
          </a:xfrm>
          <a:prstGeom prst="rect">
            <a:avLst/>
          </a:prstGeom>
          <a:noFill/>
          <a:ln>
            <a:noFill/>
          </a:ln>
        </p:spPr>
      </p:pic>
      <p:sp>
        <p:nvSpPr>
          <p:cNvPr id="385" name="Google Shape;385;g105659012f5_1_216"/>
          <p:cNvSpPr txBox="1"/>
          <p:nvPr/>
        </p:nvSpPr>
        <p:spPr>
          <a:xfrm>
            <a:off x="4946792" y="5900592"/>
            <a:ext cx="32805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Jeremy Bishop</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
        <p:nvSpPr>
          <p:cNvPr id="386" name="Google Shape;386;g105659012f5_1_216"/>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0" name="Shape 390"/>
        <p:cNvGrpSpPr/>
        <p:nvPr/>
      </p:nvGrpSpPr>
      <p:grpSpPr>
        <a:xfrm>
          <a:off x="0" y="0"/>
          <a:ext cx="0" cy="0"/>
          <a:chOff x="0" y="0"/>
          <a:chExt cx="0" cy="0"/>
        </a:xfrm>
      </p:grpSpPr>
      <p:pic>
        <p:nvPicPr>
          <p:cNvPr descr="small yellow fish swimming in the water near coral" id="391" name="Google Shape;391;g105659012f5_1_221" title="fish"/>
          <p:cNvPicPr preferRelativeResize="0"/>
          <p:nvPr/>
        </p:nvPicPr>
        <p:blipFill>
          <a:blip r:embed="rId3">
            <a:alphaModFix/>
          </a:blip>
          <a:stretch>
            <a:fillRect/>
          </a:stretch>
        </p:blipFill>
        <p:spPr>
          <a:xfrm>
            <a:off x="2039275" y="1328600"/>
            <a:ext cx="3425764" cy="4572001"/>
          </a:xfrm>
          <a:prstGeom prst="rect">
            <a:avLst/>
          </a:prstGeom>
          <a:noFill/>
          <a:ln>
            <a:noFill/>
          </a:ln>
        </p:spPr>
      </p:pic>
      <p:sp>
        <p:nvSpPr>
          <p:cNvPr id="392" name="Google Shape;392;g105659012f5_1_221"/>
          <p:cNvSpPr txBox="1"/>
          <p:nvPr/>
        </p:nvSpPr>
        <p:spPr>
          <a:xfrm>
            <a:off x="2039277" y="5900600"/>
            <a:ext cx="28014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Francisco Ungara </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pic>
        <p:nvPicPr>
          <p:cNvPr descr="picture of a lake with mountains in the background and plants in the foreground, bright sunny day" id="393" name="Google Shape;393;g105659012f5_1_221" title="lake"/>
          <p:cNvPicPr preferRelativeResize="0"/>
          <p:nvPr/>
        </p:nvPicPr>
        <p:blipFill>
          <a:blip r:embed="rId4">
            <a:alphaModFix/>
          </a:blip>
          <a:stretch>
            <a:fillRect/>
          </a:stretch>
        </p:blipFill>
        <p:spPr>
          <a:xfrm>
            <a:off x="6522525" y="1328600"/>
            <a:ext cx="3425764" cy="4572001"/>
          </a:xfrm>
          <a:prstGeom prst="rect">
            <a:avLst/>
          </a:prstGeom>
          <a:noFill/>
          <a:ln>
            <a:noFill/>
          </a:ln>
        </p:spPr>
      </p:pic>
      <p:sp>
        <p:nvSpPr>
          <p:cNvPr id="394" name="Google Shape;394;g105659012f5_1_221"/>
          <p:cNvSpPr txBox="1"/>
          <p:nvPr/>
        </p:nvSpPr>
        <p:spPr>
          <a:xfrm>
            <a:off x="6522517" y="5900600"/>
            <a:ext cx="22449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Ales Krivec</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
        <p:nvSpPr>
          <p:cNvPr id="395" name="Google Shape;395;g105659012f5_1_221"/>
          <p:cNvSpPr txBox="1"/>
          <p:nvPr/>
        </p:nvSpPr>
        <p:spPr>
          <a:xfrm>
            <a:off x="506800" y="139275"/>
            <a:ext cx="11178300" cy="6465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2600">
                <a:solidFill>
                  <a:schemeClr val="lt1"/>
                </a:solidFill>
                <a:latin typeface="Century Gothic"/>
                <a:ea typeface="Century Gothic"/>
                <a:cs typeface="Century Gothic"/>
                <a:sym typeface="Century Gothic"/>
              </a:rPr>
              <a:t>Understanding Space with Foreground, Middleground &amp; Background</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g105877a7077_0_0"/>
          <p:cNvSpPr txBox="1"/>
          <p:nvPr/>
        </p:nvSpPr>
        <p:spPr>
          <a:xfrm>
            <a:off x="918300" y="1828200"/>
            <a:ext cx="103164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9600">
                <a:latin typeface="Century Gothic"/>
                <a:ea typeface="Century Gothic"/>
                <a:cs typeface="Century Gothic"/>
                <a:sym typeface="Century Gothic"/>
              </a:rPr>
              <a:t>Sound and </a:t>
            </a:r>
            <a:r>
              <a:rPr b="1" lang="en-US" sz="9600">
                <a:latin typeface="Century Gothic"/>
                <a:ea typeface="Century Gothic"/>
                <a:cs typeface="Century Gothic"/>
                <a:sym typeface="Century Gothic"/>
                <a:extLst>
                  <a:ext uri="http://customooxmlschemas.google.com/">
                    <go:slidesCustomData xmlns:go="http://customooxmlschemas.google.com/" textRoundtripDataId="18"/>
                  </a:ext>
                </a:extLst>
              </a:rPr>
              <a:t>Space</a:t>
            </a:r>
            <a:endParaRPr b="1" sz="9600">
              <a:latin typeface="Century Gothic"/>
              <a:ea typeface="Century Gothic"/>
              <a:cs typeface="Century Gothic"/>
              <a:sym typeface="Century Gothic"/>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4" name="Shape 404"/>
        <p:cNvGrpSpPr/>
        <p:nvPr/>
      </p:nvGrpSpPr>
      <p:grpSpPr>
        <a:xfrm>
          <a:off x="0" y="0"/>
          <a:ext cx="0" cy="0"/>
          <a:chOff x="0" y="0"/>
          <a:chExt cx="0" cy="0"/>
        </a:xfrm>
      </p:grpSpPr>
      <p:sp>
        <p:nvSpPr>
          <p:cNvPr id="405" name="Google Shape;405;g105659012f5_1_231"/>
          <p:cNvSpPr txBox="1"/>
          <p:nvPr/>
        </p:nvSpPr>
        <p:spPr>
          <a:xfrm>
            <a:off x="787050" y="81825"/>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06" name="Google Shape;406;g105659012f5_1_231"/>
          <p:cNvSpPr txBox="1"/>
          <p:nvPr/>
        </p:nvSpPr>
        <p:spPr>
          <a:xfrm>
            <a:off x="506800" y="1043033"/>
            <a:ext cx="11178300" cy="27399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t/>
            </a:r>
            <a:endParaRPr sz="2400">
              <a:solidFill>
                <a:schemeClr val="dk1"/>
              </a:solidFill>
              <a:latin typeface="Avenir"/>
              <a:ea typeface="Avenir"/>
              <a:cs typeface="Avenir"/>
              <a:sym typeface="Avenir"/>
            </a:endParaRPr>
          </a:p>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In this lesson, we are going to explore how the distance and the volume of a sound source (the place the sound is coming from) will impact the way that we hear sounds. We will make a connection between the distance and volumes of a sound source to the qualities of how subjects appear in the foreground, middleground and background of an image. </a:t>
            </a:r>
            <a:endParaRPr b="1" sz="2400">
              <a:solidFill>
                <a:schemeClr val="dk1"/>
              </a:solidFill>
              <a:latin typeface="Century Gothic"/>
              <a:ea typeface="Century Gothic"/>
              <a:cs typeface="Century Gothic"/>
              <a:sym typeface="Century Gothic"/>
            </a:endParaRPr>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0" name="Shape 410"/>
        <p:cNvGrpSpPr/>
        <p:nvPr/>
      </p:nvGrpSpPr>
      <p:grpSpPr>
        <a:xfrm>
          <a:off x="0" y="0"/>
          <a:ext cx="0" cy="0"/>
          <a:chOff x="0" y="0"/>
          <a:chExt cx="0" cy="0"/>
        </a:xfrm>
      </p:grpSpPr>
      <p:sp>
        <p:nvSpPr>
          <p:cNvPr id="411" name="Google Shape;411;g105659012f5_1_226"/>
          <p:cNvSpPr txBox="1"/>
          <p:nvPr/>
        </p:nvSpPr>
        <p:spPr>
          <a:xfrm>
            <a:off x="787050" y="51275"/>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12" name="Google Shape;412;g105659012f5_1_226"/>
          <p:cNvSpPr txBox="1"/>
          <p:nvPr/>
        </p:nvSpPr>
        <p:spPr>
          <a:xfrm>
            <a:off x="506800" y="1259625"/>
            <a:ext cx="11178300" cy="5305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b="1" lang="en-US" sz="1900">
                <a:solidFill>
                  <a:schemeClr val="dk1"/>
                </a:solidFill>
                <a:latin typeface="Century Gothic"/>
                <a:ea typeface="Century Gothic"/>
                <a:cs typeface="Century Gothic"/>
                <a:sym typeface="Century Gothic"/>
              </a:rPr>
              <a:t>Materials Needed:</a:t>
            </a:r>
            <a:endParaRPr b="1" sz="1900">
              <a:solidFill>
                <a:schemeClr val="dk1"/>
              </a:solidFill>
              <a:latin typeface="Century Gothic"/>
              <a:ea typeface="Century Gothic"/>
              <a:cs typeface="Century Gothic"/>
              <a:sym typeface="Century Gothic"/>
            </a:endParaRPr>
          </a:p>
          <a:p>
            <a:pPr indent="-425450" lvl="0" marL="609600" rtl="0" algn="l">
              <a:lnSpc>
                <a:spcPct val="100000"/>
              </a:lnSpc>
              <a:spcBef>
                <a:spcPts val="0"/>
              </a:spcBef>
              <a:spcAft>
                <a:spcPts val="0"/>
              </a:spcAft>
              <a:buClr>
                <a:schemeClr val="dk1"/>
              </a:buClr>
              <a:buSzPts val="1900"/>
              <a:buFont typeface="Century Gothic"/>
              <a:buChar char="●"/>
            </a:pPr>
            <a:r>
              <a:rPr lang="en-US" sz="1900">
                <a:solidFill>
                  <a:schemeClr val="dk1"/>
                </a:solidFill>
                <a:latin typeface="Century Gothic"/>
                <a:ea typeface="Century Gothic"/>
                <a:cs typeface="Century Gothic"/>
                <a:sym typeface="Century Gothic"/>
              </a:rPr>
              <a:t>Sketchbook or blank paper</a:t>
            </a:r>
            <a:endParaRPr sz="1900">
              <a:solidFill>
                <a:schemeClr val="dk1"/>
              </a:solidFill>
              <a:latin typeface="Century Gothic"/>
              <a:ea typeface="Century Gothic"/>
              <a:cs typeface="Century Gothic"/>
              <a:sym typeface="Century Gothic"/>
            </a:endParaRPr>
          </a:p>
          <a:p>
            <a:pPr indent="-425450" lvl="0" marL="609600" rtl="0" algn="l">
              <a:lnSpc>
                <a:spcPct val="100000"/>
              </a:lnSpc>
              <a:spcBef>
                <a:spcPts val="0"/>
              </a:spcBef>
              <a:spcAft>
                <a:spcPts val="0"/>
              </a:spcAft>
              <a:buClr>
                <a:schemeClr val="dk1"/>
              </a:buClr>
              <a:buSzPts val="1900"/>
              <a:buFont typeface="Century Gothic"/>
              <a:buChar char="●"/>
            </a:pPr>
            <a:r>
              <a:rPr lang="en-US" sz="1900">
                <a:solidFill>
                  <a:schemeClr val="dk1"/>
                </a:solidFill>
                <a:latin typeface="Century Gothic"/>
                <a:ea typeface="Century Gothic"/>
                <a:cs typeface="Century Gothic"/>
                <a:sym typeface="Century Gothic"/>
              </a:rPr>
              <a:t>Pencil </a:t>
            </a:r>
            <a:endParaRPr sz="1900">
              <a:solidFill>
                <a:schemeClr val="dk1"/>
              </a:solidFill>
              <a:latin typeface="Century Gothic"/>
              <a:ea typeface="Century Gothic"/>
              <a:cs typeface="Century Gothic"/>
              <a:sym typeface="Century Gothic"/>
            </a:endParaRPr>
          </a:p>
          <a:p>
            <a:pPr indent="0" lvl="0" marL="0" rtl="0" algn="l">
              <a:lnSpc>
                <a:spcPct val="100000"/>
              </a:lnSpc>
              <a:spcBef>
                <a:spcPts val="0"/>
              </a:spcBef>
              <a:spcAft>
                <a:spcPts val="0"/>
              </a:spcAft>
              <a:buClr>
                <a:schemeClr val="dk1"/>
              </a:buClr>
              <a:buSzPts val="1500"/>
              <a:buFont typeface="Arial"/>
              <a:buNone/>
            </a:pPr>
            <a:r>
              <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rPr b="1" lang="en-US" sz="1900">
                <a:solidFill>
                  <a:schemeClr val="dk1"/>
                </a:solidFill>
                <a:latin typeface="Century Gothic"/>
                <a:ea typeface="Century Gothic"/>
                <a:cs typeface="Century Gothic"/>
                <a:sym typeface="Century Gothic"/>
              </a:rPr>
              <a:t>Vocabulary:</a:t>
            </a:r>
            <a:endParaRPr sz="1900">
              <a:solidFill>
                <a:schemeClr val="dk1"/>
              </a:solidFill>
              <a:latin typeface="Century Gothic"/>
              <a:ea typeface="Century Gothic"/>
              <a:cs typeface="Century Gothic"/>
              <a:sym typeface="Century Gothic"/>
            </a:endParaRPr>
          </a:p>
          <a:p>
            <a:pPr indent="-425450" lvl="0" marL="609600" rtl="0" algn="l">
              <a:lnSpc>
                <a:spcPct val="100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Foreground:</a:t>
            </a:r>
            <a:r>
              <a:rPr lang="en-US" sz="1900">
                <a:solidFill>
                  <a:schemeClr val="dk1"/>
                </a:solidFill>
                <a:latin typeface="Century Gothic"/>
                <a:ea typeface="Century Gothic"/>
                <a:cs typeface="Century Gothic"/>
                <a:sym typeface="Century Gothic"/>
              </a:rPr>
              <a:t> The subjects in the foreground of an image are usually closest to the viewer, are bigger than subjects in the middle ground and background, and include more details.  </a:t>
            </a:r>
            <a:endParaRPr sz="1900">
              <a:solidFill>
                <a:schemeClr val="dk1"/>
              </a:solidFill>
              <a:latin typeface="Century Gothic"/>
              <a:ea typeface="Century Gothic"/>
              <a:cs typeface="Century Gothic"/>
              <a:sym typeface="Century Gothic"/>
            </a:endParaRPr>
          </a:p>
          <a:p>
            <a:pPr indent="-425450" lvl="0" marL="609600" rtl="0" algn="l">
              <a:lnSpc>
                <a:spcPct val="100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Middleground:</a:t>
            </a:r>
            <a:r>
              <a:rPr lang="en-US" sz="1900">
                <a:solidFill>
                  <a:schemeClr val="dk1"/>
                </a:solidFill>
                <a:latin typeface="Century Gothic"/>
                <a:ea typeface="Century Gothic"/>
                <a:cs typeface="Century Gothic"/>
                <a:sym typeface="Century Gothic"/>
              </a:rPr>
              <a:t> The subjects in the middleground of an image are usually behind the foreground, and are smaller than the subjects in the foreground, but are bigger than subjects in the background.</a:t>
            </a:r>
            <a:endParaRPr sz="1900">
              <a:solidFill>
                <a:schemeClr val="dk1"/>
              </a:solidFill>
              <a:latin typeface="Century Gothic"/>
              <a:ea typeface="Century Gothic"/>
              <a:cs typeface="Century Gothic"/>
              <a:sym typeface="Century Gothic"/>
            </a:endParaRPr>
          </a:p>
          <a:p>
            <a:pPr indent="-425450" lvl="0" marL="609600" rtl="0" algn="l">
              <a:lnSpc>
                <a:spcPct val="100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Background:</a:t>
            </a:r>
            <a:r>
              <a:rPr lang="en-US" sz="1900">
                <a:solidFill>
                  <a:schemeClr val="dk1"/>
                </a:solidFill>
                <a:latin typeface="Century Gothic"/>
                <a:ea typeface="Century Gothic"/>
                <a:cs typeface="Century Gothic"/>
                <a:sym typeface="Century Gothic"/>
              </a:rPr>
              <a:t> The subjects in the background of an image are usually farthest away from the viewer, are smaller than subjects in the middleground and foreground, and show less detail. </a:t>
            </a:r>
            <a:endParaRPr sz="1900">
              <a:solidFill>
                <a:schemeClr val="dk1"/>
              </a:solidFill>
              <a:latin typeface="Century Gothic"/>
              <a:ea typeface="Century Gothic"/>
              <a:cs typeface="Century Gothic"/>
              <a:sym typeface="Century Gothic"/>
            </a:endParaRPr>
          </a:p>
          <a:p>
            <a:pPr indent="-425450" lvl="0" marL="609600" rtl="0" algn="l">
              <a:lnSpc>
                <a:spcPct val="100000"/>
              </a:lnSpc>
              <a:spcBef>
                <a:spcPts val="0"/>
              </a:spcBef>
              <a:spcAft>
                <a:spcPts val="0"/>
              </a:spcAft>
              <a:buClr>
                <a:schemeClr val="dk1"/>
              </a:buClr>
              <a:buSzPts val="1900"/>
              <a:buFont typeface="Century Gothic"/>
              <a:buChar char="●"/>
            </a:pPr>
            <a:r>
              <a:rPr lang="en-US" sz="1900" u="sng">
                <a:solidFill>
                  <a:schemeClr val="dk1"/>
                </a:solidFill>
                <a:latin typeface="Century Gothic"/>
                <a:ea typeface="Century Gothic"/>
                <a:cs typeface="Century Gothic"/>
                <a:sym typeface="Century Gothic"/>
              </a:rPr>
              <a:t>Space</a:t>
            </a:r>
            <a:r>
              <a:rPr lang="en-US" sz="1900">
                <a:solidFill>
                  <a:schemeClr val="dk1"/>
                </a:solidFill>
                <a:latin typeface="Century Gothic"/>
                <a:ea typeface="Century Gothic"/>
                <a:cs typeface="Century Gothic"/>
                <a:sym typeface="Century Gothic"/>
              </a:rPr>
              <a:t> is an element of art that refers to how the space around the subjects is represented and divided. Space can also refer to the distance between different subjects.</a:t>
            </a:r>
            <a:endParaRPr sz="1900">
              <a:latin typeface="Avenir"/>
              <a:ea typeface="Avenir"/>
              <a:cs typeface="Avenir"/>
              <a:sym typeface="Avenir"/>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6" name="Shape 416"/>
        <p:cNvGrpSpPr/>
        <p:nvPr/>
      </p:nvGrpSpPr>
      <p:grpSpPr>
        <a:xfrm>
          <a:off x="0" y="0"/>
          <a:ext cx="0" cy="0"/>
          <a:chOff x="0" y="0"/>
          <a:chExt cx="0" cy="0"/>
        </a:xfrm>
      </p:grpSpPr>
      <p:sp>
        <p:nvSpPr>
          <p:cNvPr id="417" name="Google Shape;417;g105659012f5_1_236"/>
          <p:cNvSpPr txBox="1"/>
          <p:nvPr/>
        </p:nvSpPr>
        <p:spPr>
          <a:xfrm>
            <a:off x="787000" y="51275"/>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18" name="Google Shape;418;g105659012f5_1_236"/>
          <p:cNvSpPr txBox="1"/>
          <p:nvPr/>
        </p:nvSpPr>
        <p:spPr>
          <a:xfrm>
            <a:off x="506800" y="1043033"/>
            <a:ext cx="11178400" cy="49112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b="1" lang="en-US" sz="2700">
                <a:solidFill>
                  <a:schemeClr val="dk1"/>
                </a:solidFill>
                <a:latin typeface="Century Gothic"/>
                <a:ea typeface="Century Gothic"/>
                <a:cs typeface="Century Gothic"/>
                <a:sym typeface="Century Gothic"/>
              </a:rPr>
              <a:t>Visualization</a:t>
            </a:r>
            <a:endParaRPr sz="2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400" u="sng">
                <a:solidFill>
                  <a:schemeClr val="dk1"/>
                </a:solidFill>
                <a:latin typeface="Century Gothic"/>
                <a:ea typeface="Century Gothic"/>
                <a:cs typeface="Century Gothic"/>
                <a:sym typeface="Century Gothic"/>
              </a:rPr>
              <a:t>Distance</a:t>
            </a:r>
            <a:r>
              <a:rPr lang="en-US" sz="2400">
                <a:solidFill>
                  <a:schemeClr val="dk1"/>
                </a:solidFill>
                <a:latin typeface="Century Gothic"/>
                <a:ea typeface="Century Gothic"/>
                <a:cs typeface="Century Gothic"/>
                <a:sym typeface="Century Gothic"/>
              </a:rPr>
              <a:t> - Imagine sitting at home inside of your room which is quiet. A car suddenly drives by playing music very loudly. You can hear the music and the beat of the song. However, you are unable to hear the lyrics of the song and are not sure what song is being played because you are too far away from the source of the sound.  Now, imagine that you are a passenger inside of that car that is playing music very loudly. You can hear the beat, the song lyrics, and maybe you are even singing along! The distance of the sound source, or the </a:t>
            </a:r>
            <a:r>
              <a:rPr lang="en-US" sz="2400" u="sng">
                <a:solidFill>
                  <a:schemeClr val="dk1"/>
                </a:solidFill>
                <a:latin typeface="Century Gothic"/>
                <a:ea typeface="Century Gothic"/>
                <a:cs typeface="Century Gothic"/>
                <a:sym typeface="Century Gothic"/>
              </a:rPr>
              <a:t>space</a:t>
            </a:r>
            <a:r>
              <a:rPr lang="en-US" sz="2400">
                <a:solidFill>
                  <a:schemeClr val="dk1"/>
                </a:solidFill>
                <a:latin typeface="Century Gothic"/>
                <a:ea typeface="Century Gothic"/>
                <a:cs typeface="Century Gothic"/>
                <a:sym typeface="Century Gothic"/>
              </a:rPr>
              <a:t> between yourself and the source of the sound will impact how you hear the sound. </a:t>
            </a:r>
            <a:endParaRPr b="1" sz="2400">
              <a:solidFill>
                <a:schemeClr val="dk1"/>
              </a:solidFill>
              <a:latin typeface="Century Gothic"/>
              <a:ea typeface="Century Gothic"/>
              <a:cs typeface="Century Gothic"/>
              <a:sym typeface="Century Gothic"/>
            </a:endParaRPr>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g105659012f5_1_241"/>
          <p:cNvSpPr txBox="1"/>
          <p:nvPr/>
        </p:nvSpPr>
        <p:spPr>
          <a:xfrm>
            <a:off x="733575" y="74175"/>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24" name="Google Shape;424;g105659012f5_1_241"/>
          <p:cNvSpPr txBox="1"/>
          <p:nvPr/>
        </p:nvSpPr>
        <p:spPr>
          <a:xfrm>
            <a:off x="506800" y="1043033"/>
            <a:ext cx="11178300" cy="5182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700">
                <a:solidFill>
                  <a:schemeClr val="dk1"/>
                </a:solidFill>
                <a:latin typeface="Century Gothic"/>
                <a:ea typeface="Century Gothic"/>
                <a:cs typeface="Century Gothic"/>
                <a:sym typeface="Century Gothic"/>
              </a:rPr>
              <a:t>Visualization </a:t>
            </a:r>
            <a:endParaRPr b="1" sz="2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5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400" u="sng">
                <a:solidFill>
                  <a:schemeClr val="dk1"/>
                </a:solidFill>
                <a:latin typeface="Century Gothic"/>
                <a:ea typeface="Century Gothic"/>
                <a:cs typeface="Century Gothic"/>
                <a:sym typeface="Century Gothic"/>
              </a:rPr>
              <a:t>Volume</a:t>
            </a:r>
            <a:r>
              <a:rPr lang="en-US" sz="2400">
                <a:solidFill>
                  <a:schemeClr val="dk1"/>
                </a:solidFill>
                <a:latin typeface="Century Gothic"/>
                <a:ea typeface="Century Gothic"/>
                <a:cs typeface="Century Gothic"/>
                <a:sym typeface="Century Gothic"/>
              </a:rPr>
              <a:t> - Imagine that you are sitting inside of the classroom and your teacher is teaching a science lesson about dolphins. However, your teacher decides to teach the science lesson by whispering rather than using their normal teaching volume. It may be very difficult for you to hear what they are saying because the volume of their voice is so low. Now, imagine that your teacher is teaching the science lesson using their loudest voice possible! Everyone in the class may be able to hear them, but it might seem disruptive or feel like they are shouting because the volume of their voice is so high. The volume of the sound source is going to impact how you hear the sound. </a:t>
            </a:r>
            <a:endParaRPr b="1" sz="2400">
              <a:solidFill>
                <a:schemeClr val="dk1"/>
              </a:solidFill>
              <a:latin typeface="Century Gothic"/>
              <a:ea typeface="Century Gothic"/>
              <a:cs typeface="Century Gothic"/>
              <a:sym typeface="Century Gothic"/>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8" name="Shape 428"/>
        <p:cNvGrpSpPr/>
        <p:nvPr/>
      </p:nvGrpSpPr>
      <p:grpSpPr>
        <a:xfrm>
          <a:off x="0" y="0"/>
          <a:ext cx="0" cy="0"/>
          <a:chOff x="0" y="0"/>
          <a:chExt cx="0" cy="0"/>
        </a:xfrm>
      </p:grpSpPr>
      <p:sp>
        <p:nvSpPr>
          <p:cNvPr id="429" name="Google Shape;429;g105659012f5_1_246"/>
          <p:cNvSpPr txBox="1"/>
          <p:nvPr/>
        </p:nvSpPr>
        <p:spPr>
          <a:xfrm>
            <a:off x="787050" y="0"/>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30" name="Google Shape;430;g105659012f5_1_246"/>
          <p:cNvSpPr txBox="1"/>
          <p:nvPr/>
        </p:nvSpPr>
        <p:spPr>
          <a:xfrm>
            <a:off x="506800" y="1043033"/>
            <a:ext cx="10984800" cy="60852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700">
                <a:solidFill>
                  <a:schemeClr val="dk1"/>
                </a:solidFill>
                <a:latin typeface="Century Gothic"/>
                <a:ea typeface="Century Gothic"/>
                <a:cs typeface="Century Gothic"/>
                <a:sym typeface="Century Gothic"/>
              </a:rPr>
              <a:t>Making Connections</a:t>
            </a:r>
            <a:r>
              <a:rPr b="1" lang="en-US" sz="2700">
                <a:solidFill>
                  <a:schemeClr val="dk1"/>
                </a:solidFill>
                <a:latin typeface="Century Gothic"/>
                <a:ea typeface="Century Gothic"/>
                <a:cs typeface="Century Gothic"/>
                <a:sym typeface="Century Gothic"/>
              </a:rPr>
              <a:t> </a:t>
            </a:r>
            <a:endParaRPr b="1" sz="2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Let’s revisit the qualities of the foreground, middleground and background elements of an image. If we compare the subjects in the foreground to the subjects in the background, we can see that the subjects in the foreground are bigger, closer to us, and have more detail than the subjects in the background which appear to be smaller, farther away from us, with less details.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Similarly, the closer we are to the sound source, the more clearly we may be able to hear it. The volume of the sound source will also impact how clearly we hear it. </a:t>
            </a:r>
            <a:endParaRPr b="1"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2400">
              <a:solidFill>
                <a:schemeClr val="dk1"/>
              </a:solidFill>
              <a:latin typeface="Century Gothic"/>
              <a:ea typeface="Century Gothic"/>
              <a:cs typeface="Century Gothic"/>
              <a:sym typeface="Century Gothic"/>
            </a:endParaRPr>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4" name="Shape 434"/>
        <p:cNvGrpSpPr/>
        <p:nvPr/>
      </p:nvGrpSpPr>
      <p:grpSpPr>
        <a:xfrm>
          <a:off x="0" y="0"/>
          <a:ext cx="0" cy="0"/>
          <a:chOff x="0" y="0"/>
          <a:chExt cx="0" cy="0"/>
        </a:xfrm>
      </p:grpSpPr>
      <p:sp>
        <p:nvSpPr>
          <p:cNvPr id="435" name="Google Shape;435;g105659012f5_1_251"/>
          <p:cNvSpPr txBox="1"/>
          <p:nvPr/>
        </p:nvSpPr>
        <p:spPr>
          <a:xfrm>
            <a:off x="787000" y="165800"/>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36" name="Google Shape;436;g105659012f5_1_251"/>
          <p:cNvSpPr txBox="1"/>
          <p:nvPr/>
        </p:nvSpPr>
        <p:spPr>
          <a:xfrm>
            <a:off x="514425" y="996971"/>
            <a:ext cx="10984800" cy="661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700">
                <a:solidFill>
                  <a:schemeClr val="dk1"/>
                </a:solidFill>
                <a:latin typeface="Century Gothic"/>
                <a:ea typeface="Century Gothic"/>
                <a:cs typeface="Century Gothic"/>
                <a:sym typeface="Century Gothic"/>
              </a:rPr>
              <a:t>Making Connections</a:t>
            </a:r>
            <a:endParaRPr b="1" sz="2400">
              <a:solidFill>
                <a:schemeClr val="dk1"/>
              </a:solidFill>
              <a:latin typeface="Century Gothic"/>
              <a:ea typeface="Century Gothic"/>
              <a:cs typeface="Century Gothic"/>
              <a:sym typeface="Century Gothic"/>
            </a:endParaRPr>
          </a:p>
        </p:txBody>
      </p:sp>
      <p:pic>
        <p:nvPicPr>
          <p:cNvPr descr="lake with a wooden walkway leading to the water, pink bushes in the foreground, mountains in the background, sunset, subjects in the photo identified as being in the foreground, middleground, and backgroun" id="437" name="Google Shape;437;g105659012f5_1_251" title="lake "/>
          <p:cNvPicPr preferRelativeResize="0"/>
          <p:nvPr/>
        </p:nvPicPr>
        <p:blipFill>
          <a:blip r:embed="rId3">
            <a:alphaModFix/>
          </a:blip>
          <a:stretch>
            <a:fillRect/>
          </a:stretch>
        </p:blipFill>
        <p:spPr>
          <a:xfrm>
            <a:off x="1868496" y="1516608"/>
            <a:ext cx="8454927" cy="4751768"/>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5" name="Shape 145"/>
        <p:cNvGrpSpPr/>
        <p:nvPr/>
      </p:nvGrpSpPr>
      <p:grpSpPr>
        <a:xfrm>
          <a:off x="0" y="0"/>
          <a:ext cx="0" cy="0"/>
          <a:chOff x="0" y="0"/>
          <a:chExt cx="0" cy="0"/>
        </a:xfrm>
      </p:grpSpPr>
      <p:sp>
        <p:nvSpPr>
          <p:cNvPr id="146" name="Google Shape;146;g105659012f5_1_10"/>
          <p:cNvSpPr txBox="1"/>
          <p:nvPr/>
        </p:nvSpPr>
        <p:spPr>
          <a:xfrm>
            <a:off x="1368800" y="47217"/>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Shape &amp; Movement</a:t>
            </a:r>
            <a:endParaRPr b="1" sz="4800">
              <a:solidFill>
                <a:schemeClr val="lt1"/>
              </a:solidFill>
              <a:latin typeface="Century Gothic"/>
              <a:ea typeface="Century Gothic"/>
              <a:cs typeface="Century Gothic"/>
              <a:sym typeface="Century Gothic"/>
            </a:endParaRPr>
          </a:p>
        </p:txBody>
      </p:sp>
      <p:sp>
        <p:nvSpPr>
          <p:cNvPr id="147" name="Google Shape;147;g105659012f5_1_10"/>
          <p:cNvSpPr txBox="1"/>
          <p:nvPr/>
        </p:nvSpPr>
        <p:spPr>
          <a:xfrm>
            <a:off x="506800" y="1197426"/>
            <a:ext cx="11178300" cy="3557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100">
                <a:solidFill>
                  <a:schemeClr val="dk1"/>
                </a:solidFill>
                <a:latin typeface="Century Gothic"/>
                <a:ea typeface="Century Gothic"/>
                <a:cs typeface="Century Gothic"/>
                <a:sym typeface="Century Gothic"/>
              </a:rPr>
              <a:t>Vocabulary:</a:t>
            </a:r>
            <a:endParaRPr sz="21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800" u="sng">
                <a:solidFill>
                  <a:schemeClr val="dk1"/>
                </a:solidFill>
                <a:latin typeface="Century Gothic"/>
                <a:ea typeface="Century Gothic"/>
                <a:cs typeface="Century Gothic"/>
                <a:sym typeface="Century Gothic"/>
              </a:rPr>
              <a:t>Line</a:t>
            </a:r>
            <a:r>
              <a:rPr lang="en-US" sz="1800">
                <a:solidFill>
                  <a:schemeClr val="dk1"/>
                </a:solidFill>
                <a:latin typeface="Century Gothic"/>
                <a:ea typeface="Century Gothic"/>
                <a:cs typeface="Century Gothic"/>
                <a:sym typeface="Century Gothic"/>
              </a:rPr>
              <a:t>  is the most basic element of art that is used in almost all types of artwork. A </a:t>
            </a:r>
            <a:r>
              <a:rPr lang="en-US" sz="1800" u="sng">
                <a:solidFill>
                  <a:schemeClr val="dk1"/>
                </a:solidFill>
                <a:latin typeface="Century Gothic"/>
                <a:ea typeface="Century Gothic"/>
                <a:cs typeface="Century Gothic"/>
                <a:sym typeface="Century Gothic"/>
              </a:rPr>
              <a:t>line</a:t>
            </a:r>
            <a:r>
              <a:rPr lang="en-US" sz="1800">
                <a:solidFill>
                  <a:schemeClr val="dk1"/>
                </a:solidFill>
                <a:latin typeface="Century Gothic"/>
                <a:ea typeface="Century Gothic"/>
                <a:cs typeface="Century Gothic"/>
                <a:sym typeface="Century Gothic"/>
              </a:rPr>
              <a:t> is created through connecting at least 2 points together. </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A</a:t>
            </a:r>
            <a:r>
              <a:rPr lang="en-US" sz="1800" u="sng">
                <a:solidFill>
                  <a:schemeClr val="dk1"/>
                </a:solidFill>
                <a:latin typeface="Century Gothic"/>
                <a:ea typeface="Century Gothic"/>
                <a:cs typeface="Century Gothic"/>
                <a:sym typeface="Century Gothic"/>
              </a:rPr>
              <a:t> shape</a:t>
            </a:r>
            <a:r>
              <a:rPr lang="en-US" sz="1800">
                <a:solidFill>
                  <a:schemeClr val="dk1"/>
                </a:solidFill>
                <a:latin typeface="Century Gothic"/>
                <a:ea typeface="Century Gothic"/>
                <a:cs typeface="Century Gothic"/>
                <a:sym typeface="Century Gothic"/>
              </a:rPr>
              <a:t> is an element of art that is created through a series of lines that connect and meet multiple points. </a:t>
            </a:r>
            <a:endParaRPr sz="18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Char char="●"/>
            </a:pPr>
            <a:r>
              <a:rPr lang="en-US" sz="1800" u="sng">
                <a:solidFill>
                  <a:schemeClr val="dk1"/>
                </a:solidFill>
                <a:latin typeface="Century Gothic"/>
                <a:ea typeface="Century Gothic"/>
                <a:cs typeface="Century Gothic"/>
                <a:sym typeface="Century Gothic"/>
              </a:rPr>
              <a:t>Movement </a:t>
            </a:r>
            <a:r>
              <a:rPr lang="en-US" sz="1800">
                <a:solidFill>
                  <a:schemeClr val="dk1"/>
                </a:solidFill>
                <a:latin typeface="Century Gothic"/>
                <a:ea typeface="Century Gothic"/>
                <a:cs typeface="Century Gothic"/>
                <a:sym typeface="Century Gothic"/>
              </a:rPr>
              <a:t>is a principle in art that refers to the direction our eyes travel in when looking at a work of art. Lines help imply </a:t>
            </a:r>
            <a:r>
              <a:rPr lang="en-US" sz="1800" u="sng">
                <a:solidFill>
                  <a:schemeClr val="dk1"/>
                </a:solidFill>
                <a:latin typeface="Century Gothic"/>
                <a:ea typeface="Century Gothic"/>
                <a:cs typeface="Century Gothic"/>
                <a:sym typeface="Century Gothic"/>
              </a:rPr>
              <a:t>movement</a:t>
            </a:r>
            <a:r>
              <a:rPr lang="en-US" sz="1800">
                <a:solidFill>
                  <a:schemeClr val="dk1"/>
                </a:solidFill>
                <a:latin typeface="Century Gothic"/>
                <a:ea typeface="Century Gothic"/>
                <a:cs typeface="Century Gothic"/>
                <a:sym typeface="Century Gothic"/>
              </a:rPr>
              <a:t>, and create a path for our eyes to follow.</a:t>
            </a:r>
            <a:r>
              <a:rPr lang="en-US" sz="2100">
                <a:solidFill>
                  <a:schemeClr val="dk1"/>
                </a:solidFill>
                <a:latin typeface="Century Gothic"/>
                <a:ea typeface="Century Gothic"/>
                <a:cs typeface="Century Gothic"/>
                <a:sym typeface="Century Gothic"/>
              </a:rPr>
              <a:t>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9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Century Gothic"/>
              <a:ea typeface="Century Gothic"/>
              <a:cs typeface="Century Gothic"/>
              <a:sym typeface="Century Gothic"/>
            </a:endParaRPr>
          </a:p>
          <a:p>
            <a:pPr indent="0" lvl="0" marL="0" rtl="0" algn="l">
              <a:spcBef>
                <a:spcPts val="0"/>
              </a:spcBef>
              <a:spcAft>
                <a:spcPts val="0"/>
              </a:spcAft>
              <a:buNone/>
            </a:pPr>
            <a:r>
              <a:t/>
            </a:r>
            <a:endParaRPr sz="1900">
              <a:latin typeface="Avenir"/>
              <a:ea typeface="Avenir"/>
              <a:cs typeface="Avenir"/>
              <a:sym typeface="Avenir"/>
            </a:endParaRPr>
          </a:p>
        </p:txBody>
      </p:sp>
      <p:sp>
        <p:nvSpPr>
          <p:cNvPr id="148" name="Google Shape;148;g105659012f5_1_10"/>
          <p:cNvSpPr/>
          <p:nvPr/>
        </p:nvSpPr>
        <p:spPr>
          <a:xfrm>
            <a:off x="433700" y="3875727"/>
            <a:ext cx="11416081" cy="985191"/>
          </a:xfrm>
          <a:custGeom>
            <a:rect b="b" l="l" r="r" t="t"/>
            <a:pathLst>
              <a:path extrusionOk="0" h="39002" w="342491">
                <a:moveTo>
                  <a:pt x="0" y="34413"/>
                </a:moveTo>
                <a:lnTo>
                  <a:pt x="0" y="7866"/>
                </a:lnTo>
                <a:lnTo>
                  <a:pt x="35069" y="8194"/>
                </a:lnTo>
                <a:lnTo>
                  <a:pt x="35396" y="32775"/>
                </a:lnTo>
                <a:lnTo>
                  <a:pt x="65221" y="33758"/>
                </a:lnTo>
                <a:lnTo>
                  <a:pt x="64893" y="9177"/>
                </a:lnTo>
                <a:lnTo>
                  <a:pt x="92096" y="8850"/>
                </a:lnTo>
                <a:lnTo>
                  <a:pt x="92751" y="35397"/>
                </a:lnTo>
                <a:lnTo>
                  <a:pt x="123887" y="35397"/>
                </a:lnTo>
                <a:lnTo>
                  <a:pt x="123231" y="8522"/>
                </a:lnTo>
                <a:lnTo>
                  <a:pt x="139291" y="9177"/>
                </a:lnTo>
                <a:lnTo>
                  <a:pt x="138963" y="36052"/>
                </a:lnTo>
                <a:lnTo>
                  <a:pt x="159283" y="35397"/>
                </a:lnTo>
                <a:lnTo>
                  <a:pt x="158627" y="1639"/>
                </a:lnTo>
                <a:lnTo>
                  <a:pt x="183536" y="984"/>
                </a:lnTo>
                <a:lnTo>
                  <a:pt x="183536" y="38019"/>
                </a:lnTo>
                <a:lnTo>
                  <a:pt x="221882" y="39002"/>
                </a:lnTo>
                <a:lnTo>
                  <a:pt x="219915" y="984"/>
                </a:lnTo>
                <a:lnTo>
                  <a:pt x="253345" y="0"/>
                </a:lnTo>
                <a:lnTo>
                  <a:pt x="254000" y="33430"/>
                </a:lnTo>
                <a:lnTo>
                  <a:pt x="285791" y="33102"/>
                </a:lnTo>
                <a:lnTo>
                  <a:pt x="284480" y="984"/>
                </a:lnTo>
                <a:lnTo>
                  <a:pt x="318893" y="984"/>
                </a:lnTo>
                <a:lnTo>
                  <a:pt x="318893" y="35069"/>
                </a:lnTo>
                <a:lnTo>
                  <a:pt x="342491" y="35069"/>
                </a:lnTo>
                <a:lnTo>
                  <a:pt x="342491" y="3933"/>
                </a:lnTo>
              </a:path>
            </a:pathLst>
          </a:custGeom>
          <a:noFill/>
          <a:ln cap="flat" cmpd="sng" w="38100">
            <a:solidFill>
              <a:srgbClr val="741B47"/>
            </a:solidFill>
            <a:prstDash val="solid"/>
            <a:round/>
            <a:headEnd len="med" w="med" type="none"/>
            <a:tailEnd len="med" w="med" type="none"/>
          </a:ln>
        </p:spPr>
      </p:sp>
      <p:sp>
        <p:nvSpPr>
          <p:cNvPr id="149" name="Google Shape;149;g105659012f5_1_10"/>
          <p:cNvSpPr/>
          <p:nvPr/>
        </p:nvSpPr>
        <p:spPr>
          <a:xfrm>
            <a:off x="248000" y="4937170"/>
            <a:ext cx="11787472" cy="500021"/>
          </a:xfrm>
          <a:custGeom>
            <a:rect b="b" l="l" r="r" t="t"/>
            <a:pathLst>
              <a:path extrusionOk="0" h="15001" w="353633">
                <a:moveTo>
                  <a:pt x="0" y="11898"/>
                </a:moveTo>
                <a:cubicBezTo>
                  <a:pt x="2495" y="8154"/>
                  <a:pt x="7344" y="4706"/>
                  <a:pt x="11798" y="5343"/>
                </a:cubicBezTo>
                <a:cubicBezTo>
                  <a:pt x="16443" y="6007"/>
                  <a:pt x="20129" y="9758"/>
                  <a:pt x="24580" y="11243"/>
                </a:cubicBezTo>
                <a:cubicBezTo>
                  <a:pt x="31449" y="13535"/>
                  <a:pt x="38714" y="8007"/>
                  <a:pt x="45883" y="6982"/>
                </a:cubicBezTo>
                <a:cubicBezTo>
                  <a:pt x="51024" y="6247"/>
                  <a:pt x="55150" y="12238"/>
                  <a:pt x="60304" y="12881"/>
                </a:cubicBezTo>
                <a:cubicBezTo>
                  <a:pt x="68139" y="13858"/>
                  <a:pt x="75429" y="5864"/>
                  <a:pt x="83246" y="6982"/>
                </a:cubicBezTo>
                <a:cubicBezTo>
                  <a:pt x="87552" y="7598"/>
                  <a:pt x="90739" y="11938"/>
                  <a:pt x="95045" y="12554"/>
                </a:cubicBezTo>
                <a:cubicBezTo>
                  <a:pt x="102653" y="13642"/>
                  <a:pt x="110378" y="9175"/>
                  <a:pt x="117987" y="10260"/>
                </a:cubicBezTo>
                <a:cubicBezTo>
                  <a:pt x="122265" y="10870"/>
                  <a:pt x="125835" y="15460"/>
                  <a:pt x="130113" y="14848"/>
                </a:cubicBezTo>
                <a:cubicBezTo>
                  <a:pt x="137500" y="13792"/>
                  <a:pt x="144074" y="6629"/>
                  <a:pt x="151416" y="7965"/>
                </a:cubicBezTo>
                <a:cubicBezTo>
                  <a:pt x="157005" y="8982"/>
                  <a:pt x="161467" y="14520"/>
                  <a:pt x="167148" y="14520"/>
                </a:cubicBezTo>
                <a:cubicBezTo>
                  <a:pt x="174333" y="14520"/>
                  <a:pt x="179016" y="5154"/>
                  <a:pt x="186157" y="4360"/>
                </a:cubicBezTo>
                <a:cubicBezTo>
                  <a:pt x="196804" y="3176"/>
                  <a:pt x="207456" y="14301"/>
                  <a:pt x="217620" y="10915"/>
                </a:cubicBezTo>
                <a:cubicBezTo>
                  <a:pt x="222740" y="9209"/>
                  <a:pt x="227300" y="5016"/>
                  <a:pt x="232696" y="5016"/>
                </a:cubicBezTo>
                <a:cubicBezTo>
                  <a:pt x="238017" y="5016"/>
                  <a:pt x="242725" y="11943"/>
                  <a:pt x="247772" y="10260"/>
                </a:cubicBezTo>
                <a:cubicBezTo>
                  <a:pt x="251279" y="9090"/>
                  <a:pt x="253324" y="3307"/>
                  <a:pt x="256949" y="4032"/>
                </a:cubicBezTo>
                <a:cubicBezTo>
                  <a:pt x="264199" y="5483"/>
                  <a:pt x="270632" y="12460"/>
                  <a:pt x="277925" y="11243"/>
                </a:cubicBezTo>
                <a:cubicBezTo>
                  <a:pt x="281899" y="10580"/>
                  <a:pt x="282942" y="4915"/>
                  <a:pt x="285791" y="2066"/>
                </a:cubicBezTo>
                <a:cubicBezTo>
                  <a:pt x="287852" y="5"/>
                  <a:pt x="291415" y="421"/>
                  <a:pt x="294312" y="100"/>
                </a:cubicBezTo>
                <a:cubicBezTo>
                  <a:pt x="301518" y="-699"/>
                  <a:pt x="305764" y="11799"/>
                  <a:pt x="312993" y="11243"/>
                </a:cubicBezTo>
                <a:cubicBezTo>
                  <a:pt x="316806" y="10950"/>
                  <a:pt x="318370" y="4783"/>
                  <a:pt x="322170" y="4360"/>
                </a:cubicBezTo>
                <a:cubicBezTo>
                  <a:pt x="327418" y="3776"/>
                  <a:pt x="331352" y="10260"/>
                  <a:pt x="336591" y="10915"/>
                </a:cubicBezTo>
                <a:cubicBezTo>
                  <a:pt x="337680" y="11051"/>
                  <a:pt x="338927" y="11152"/>
                  <a:pt x="339868" y="10587"/>
                </a:cubicBezTo>
                <a:cubicBezTo>
                  <a:pt x="344596" y="7749"/>
                  <a:pt x="348400" y="-331"/>
                  <a:pt x="353633" y="1410"/>
                </a:cubicBezTo>
              </a:path>
            </a:pathLst>
          </a:custGeom>
          <a:noFill/>
          <a:ln cap="flat" cmpd="sng" w="38100">
            <a:solidFill>
              <a:srgbClr val="351C75"/>
            </a:solidFill>
            <a:prstDash val="dash"/>
            <a:round/>
            <a:headEnd len="med" w="med" type="none"/>
            <a:tailEnd len="med" w="med" type="none"/>
          </a:ln>
        </p:spPr>
      </p:sp>
      <p:sp>
        <p:nvSpPr>
          <p:cNvPr id="150" name="Google Shape;150;g105659012f5_1_10"/>
          <p:cNvSpPr/>
          <p:nvPr/>
        </p:nvSpPr>
        <p:spPr>
          <a:xfrm>
            <a:off x="542950" y="5551725"/>
            <a:ext cx="8492462" cy="1185197"/>
          </a:xfrm>
          <a:custGeom>
            <a:rect b="b" l="l" r="r" t="t"/>
            <a:pathLst>
              <a:path extrusionOk="0" h="45849" w="335936">
                <a:moveTo>
                  <a:pt x="0" y="37328"/>
                </a:moveTo>
                <a:cubicBezTo>
                  <a:pt x="2799" y="26142"/>
                  <a:pt x="12718" y="16770"/>
                  <a:pt x="22942" y="11436"/>
                </a:cubicBezTo>
                <a:cubicBezTo>
                  <a:pt x="25982" y="9850"/>
                  <a:pt x="29218" y="8656"/>
                  <a:pt x="32447" y="7503"/>
                </a:cubicBezTo>
                <a:cubicBezTo>
                  <a:pt x="33846" y="7003"/>
                  <a:pt x="38035" y="5527"/>
                  <a:pt x="36707" y="6192"/>
                </a:cubicBezTo>
                <a:cubicBezTo>
                  <a:pt x="28665" y="10219"/>
                  <a:pt x="21921" y="18225"/>
                  <a:pt x="19337" y="26840"/>
                </a:cubicBezTo>
                <a:cubicBezTo>
                  <a:pt x="18612" y="29256"/>
                  <a:pt x="15262" y="32264"/>
                  <a:pt x="17043" y="34050"/>
                </a:cubicBezTo>
                <a:cubicBezTo>
                  <a:pt x="18031" y="35041"/>
                  <a:pt x="18744" y="31826"/>
                  <a:pt x="19665" y="30773"/>
                </a:cubicBezTo>
                <a:cubicBezTo>
                  <a:pt x="22183" y="27895"/>
                  <a:pt x="25632" y="25967"/>
                  <a:pt x="28842" y="23890"/>
                </a:cubicBezTo>
                <a:cubicBezTo>
                  <a:pt x="34635" y="20141"/>
                  <a:pt x="41339" y="17977"/>
                  <a:pt x="47851" y="15697"/>
                </a:cubicBezTo>
                <a:cubicBezTo>
                  <a:pt x="50265" y="14852"/>
                  <a:pt x="52658" y="13949"/>
                  <a:pt x="55061" y="13075"/>
                </a:cubicBezTo>
                <a:cubicBezTo>
                  <a:pt x="56167" y="12673"/>
                  <a:pt x="58865" y="10712"/>
                  <a:pt x="58338" y="11764"/>
                </a:cubicBezTo>
                <a:cubicBezTo>
                  <a:pt x="57144" y="14149"/>
                  <a:pt x="53798" y="14605"/>
                  <a:pt x="51783" y="16352"/>
                </a:cubicBezTo>
                <a:cubicBezTo>
                  <a:pt x="47449" y="20108"/>
                  <a:pt x="43540" y="24514"/>
                  <a:pt x="40640" y="29462"/>
                </a:cubicBezTo>
                <a:cubicBezTo>
                  <a:pt x="38855" y="32507"/>
                  <a:pt x="33769" y="37338"/>
                  <a:pt x="36707" y="39294"/>
                </a:cubicBezTo>
                <a:cubicBezTo>
                  <a:pt x="40745" y="41982"/>
                  <a:pt x="44745" y="33838"/>
                  <a:pt x="48506" y="30773"/>
                </a:cubicBezTo>
                <a:cubicBezTo>
                  <a:pt x="55841" y="24796"/>
                  <a:pt x="63259" y="18799"/>
                  <a:pt x="71448" y="14058"/>
                </a:cubicBezTo>
                <a:cubicBezTo>
                  <a:pt x="73971" y="12598"/>
                  <a:pt x="78664" y="9486"/>
                  <a:pt x="79969" y="12092"/>
                </a:cubicBezTo>
                <a:cubicBezTo>
                  <a:pt x="80940" y="14031"/>
                  <a:pt x="76494" y="14731"/>
                  <a:pt x="75053" y="16352"/>
                </a:cubicBezTo>
                <a:cubicBezTo>
                  <a:pt x="69372" y="22742"/>
                  <a:pt x="61231" y="31074"/>
                  <a:pt x="63582" y="39294"/>
                </a:cubicBezTo>
                <a:cubicBezTo>
                  <a:pt x="63732" y="39819"/>
                  <a:pt x="64449" y="40594"/>
                  <a:pt x="64893" y="40277"/>
                </a:cubicBezTo>
                <a:cubicBezTo>
                  <a:pt x="73457" y="34160"/>
                  <a:pt x="80346" y="25967"/>
                  <a:pt x="88491" y="19302"/>
                </a:cubicBezTo>
                <a:cubicBezTo>
                  <a:pt x="91469" y="16865"/>
                  <a:pt x="94422" y="14176"/>
                  <a:pt x="97995" y="12747"/>
                </a:cubicBezTo>
                <a:cubicBezTo>
                  <a:pt x="99520" y="12137"/>
                  <a:pt x="102911" y="10777"/>
                  <a:pt x="102911" y="12419"/>
                </a:cubicBezTo>
                <a:cubicBezTo>
                  <a:pt x="102911" y="15124"/>
                  <a:pt x="98572" y="15781"/>
                  <a:pt x="97012" y="17991"/>
                </a:cubicBezTo>
                <a:cubicBezTo>
                  <a:pt x="93362" y="23162"/>
                  <a:pt x="90524" y="29372"/>
                  <a:pt x="90129" y="35689"/>
                </a:cubicBezTo>
                <a:cubicBezTo>
                  <a:pt x="90033" y="37231"/>
                  <a:pt x="89403" y="39586"/>
                  <a:pt x="90785" y="40277"/>
                </a:cubicBezTo>
                <a:cubicBezTo>
                  <a:pt x="92857" y="41314"/>
                  <a:pt x="94228" y="37150"/>
                  <a:pt x="95701" y="35361"/>
                </a:cubicBezTo>
                <a:cubicBezTo>
                  <a:pt x="102830" y="26705"/>
                  <a:pt x="109462" y="17337"/>
                  <a:pt x="118315" y="10453"/>
                </a:cubicBezTo>
                <a:cubicBezTo>
                  <a:pt x="120785" y="8533"/>
                  <a:pt x="125435" y="3723"/>
                  <a:pt x="126836" y="6520"/>
                </a:cubicBezTo>
                <a:cubicBezTo>
                  <a:pt x="127982" y="8809"/>
                  <a:pt x="123261" y="10239"/>
                  <a:pt x="121920" y="12419"/>
                </a:cubicBezTo>
                <a:cubicBezTo>
                  <a:pt x="118365" y="18197"/>
                  <a:pt x="116676" y="25300"/>
                  <a:pt x="116676" y="32084"/>
                </a:cubicBezTo>
                <a:cubicBezTo>
                  <a:pt x="116676" y="34726"/>
                  <a:pt x="115069" y="40469"/>
                  <a:pt x="117660" y="39950"/>
                </a:cubicBezTo>
                <a:cubicBezTo>
                  <a:pt x="120513" y="39379"/>
                  <a:pt x="120996" y="35181"/>
                  <a:pt x="122576" y="32739"/>
                </a:cubicBezTo>
                <a:cubicBezTo>
                  <a:pt x="126943" y="25989"/>
                  <a:pt x="132018" y="19092"/>
                  <a:pt x="138963" y="15041"/>
                </a:cubicBezTo>
                <a:cubicBezTo>
                  <a:pt x="141751" y="13415"/>
                  <a:pt x="146022" y="8422"/>
                  <a:pt x="147812" y="11108"/>
                </a:cubicBezTo>
                <a:cubicBezTo>
                  <a:pt x="149007" y="12901"/>
                  <a:pt x="145446" y="14727"/>
                  <a:pt x="144534" y="16680"/>
                </a:cubicBezTo>
                <a:cubicBezTo>
                  <a:pt x="142604" y="20815"/>
                  <a:pt x="141912" y="25554"/>
                  <a:pt x="141912" y="30117"/>
                </a:cubicBezTo>
                <a:cubicBezTo>
                  <a:pt x="141912" y="31428"/>
                  <a:pt x="140739" y="33464"/>
                  <a:pt x="141912" y="34050"/>
                </a:cubicBezTo>
                <a:cubicBezTo>
                  <a:pt x="145354" y="35771"/>
                  <a:pt x="146030" y="27524"/>
                  <a:pt x="148467" y="24546"/>
                </a:cubicBezTo>
                <a:cubicBezTo>
                  <a:pt x="153461" y="18443"/>
                  <a:pt x="158140" y="10196"/>
                  <a:pt x="165838" y="8486"/>
                </a:cubicBezTo>
                <a:cubicBezTo>
                  <a:pt x="167365" y="8147"/>
                  <a:pt x="169320" y="6397"/>
                  <a:pt x="170426" y="7503"/>
                </a:cubicBezTo>
                <a:cubicBezTo>
                  <a:pt x="172357" y="9434"/>
                  <a:pt x="166788" y="11644"/>
                  <a:pt x="165510" y="14058"/>
                </a:cubicBezTo>
                <a:cubicBezTo>
                  <a:pt x="162582" y="19588"/>
                  <a:pt x="160266" y="25826"/>
                  <a:pt x="160266" y="32084"/>
                </a:cubicBezTo>
                <a:cubicBezTo>
                  <a:pt x="160266" y="33846"/>
                  <a:pt x="159347" y="36539"/>
                  <a:pt x="160922" y="37328"/>
                </a:cubicBezTo>
                <a:cubicBezTo>
                  <a:pt x="163687" y="38712"/>
                  <a:pt x="164247" y="32113"/>
                  <a:pt x="165838" y="29462"/>
                </a:cubicBezTo>
                <a:cubicBezTo>
                  <a:pt x="170143" y="22289"/>
                  <a:pt x="176309" y="16368"/>
                  <a:pt x="182225" y="10453"/>
                </a:cubicBezTo>
                <a:cubicBezTo>
                  <a:pt x="184776" y="7903"/>
                  <a:pt x="189075" y="1224"/>
                  <a:pt x="191074" y="4226"/>
                </a:cubicBezTo>
                <a:cubicBezTo>
                  <a:pt x="192756" y="6753"/>
                  <a:pt x="187635" y="9282"/>
                  <a:pt x="186485" y="12092"/>
                </a:cubicBezTo>
                <a:cubicBezTo>
                  <a:pt x="183421" y="19580"/>
                  <a:pt x="177569" y="34755"/>
                  <a:pt x="185502" y="36344"/>
                </a:cubicBezTo>
                <a:cubicBezTo>
                  <a:pt x="187880" y="36820"/>
                  <a:pt x="188460" y="32491"/>
                  <a:pt x="189763" y="30445"/>
                </a:cubicBezTo>
                <a:cubicBezTo>
                  <a:pt x="193505" y="24567"/>
                  <a:pt x="197954" y="18894"/>
                  <a:pt x="203528" y="14713"/>
                </a:cubicBezTo>
                <a:cubicBezTo>
                  <a:pt x="206151" y="12745"/>
                  <a:pt x="210229" y="7069"/>
                  <a:pt x="212049" y="9797"/>
                </a:cubicBezTo>
                <a:cubicBezTo>
                  <a:pt x="213705" y="12279"/>
                  <a:pt x="209492" y="15197"/>
                  <a:pt x="208444" y="17991"/>
                </a:cubicBezTo>
                <a:cubicBezTo>
                  <a:pt x="206717" y="22599"/>
                  <a:pt x="207343" y="27838"/>
                  <a:pt x="207789" y="32739"/>
                </a:cubicBezTo>
                <a:cubicBezTo>
                  <a:pt x="207952" y="34533"/>
                  <a:pt x="207391" y="37413"/>
                  <a:pt x="209100" y="37983"/>
                </a:cubicBezTo>
                <a:cubicBezTo>
                  <a:pt x="210954" y="38602"/>
                  <a:pt x="210903" y="34513"/>
                  <a:pt x="211722" y="32739"/>
                </a:cubicBezTo>
                <a:cubicBezTo>
                  <a:pt x="214342" y="27066"/>
                  <a:pt x="218772" y="22385"/>
                  <a:pt x="222865" y="17663"/>
                </a:cubicBezTo>
                <a:cubicBezTo>
                  <a:pt x="226988" y="12906"/>
                  <a:pt x="232251" y="9163"/>
                  <a:pt x="237613" y="5864"/>
                </a:cubicBezTo>
                <a:cubicBezTo>
                  <a:pt x="239576" y="4656"/>
                  <a:pt x="241536" y="3444"/>
                  <a:pt x="243512" y="2259"/>
                </a:cubicBezTo>
                <a:cubicBezTo>
                  <a:pt x="244449" y="1697"/>
                  <a:pt x="246539" y="-721"/>
                  <a:pt x="246134" y="293"/>
                </a:cubicBezTo>
                <a:cubicBezTo>
                  <a:pt x="242210" y="10113"/>
                  <a:pt x="236198" y="19579"/>
                  <a:pt x="235319" y="30117"/>
                </a:cubicBezTo>
                <a:cubicBezTo>
                  <a:pt x="235074" y="33056"/>
                  <a:pt x="235025" y="36031"/>
                  <a:pt x="235319" y="38966"/>
                </a:cubicBezTo>
                <a:cubicBezTo>
                  <a:pt x="235385" y="39625"/>
                  <a:pt x="235378" y="41588"/>
                  <a:pt x="235647" y="41588"/>
                </a:cubicBezTo>
                <a:cubicBezTo>
                  <a:pt x="238438" y="41588"/>
                  <a:pt x="238397" y="36726"/>
                  <a:pt x="239907" y="34378"/>
                </a:cubicBezTo>
                <a:cubicBezTo>
                  <a:pt x="244143" y="27789"/>
                  <a:pt x="249228" y="21666"/>
                  <a:pt x="254983" y="16352"/>
                </a:cubicBezTo>
                <a:cubicBezTo>
                  <a:pt x="257680" y="13862"/>
                  <a:pt x="260735" y="11768"/>
                  <a:pt x="263832" y="9797"/>
                </a:cubicBezTo>
                <a:cubicBezTo>
                  <a:pt x="264450" y="9403"/>
                  <a:pt x="265799" y="8081"/>
                  <a:pt x="265799" y="8814"/>
                </a:cubicBezTo>
                <a:cubicBezTo>
                  <a:pt x="265799" y="9091"/>
                  <a:pt x="260499" y="15809"/>
                  <a:pt x="260227" y="16352"/>
                </a:cubicBezTo>
                <a:cubicBezTo>
                  <a:pt x="257985" y="20835"/>
                  <a:pt x="256864" y="25841"/>
                  <a:pt x="255967" y="30773"/>
                </a:cubicBezTo>
                <a:cubicBezTo>
                  <a:pt x="255381" y="33997"/>
                  <a:pt x="255469" y="37366"/>
                  <a:pt x="255967" y="40605"/>
                </a:cubicBezTo>
                <a:cubicBezTo>
                  <a:pt x="256120" y="41601"/>
                  <a:pt x="255758" y="44073"/>
                  <a:pt x="256622" y="43555"/>
                </a:cubicBezTo>
                <a:cubicBezTo>
                  <a:pt x="260157" y="41433"/>
                  <a:pt x="260948" y="36535"/>
                  <a:pt x="263177" y="33067"/>
                </a:cubicBezTo>
                <a:cubicBezTo>
                  <a:pt x="267156" y="26877"/>
                  <a:pt x="272395" y="21555"/>
                  <a:pt x="277598" y="16352"/>
                </a:cubicBezTo>
                <a:cubicBezTo>
                  <a:pt x="280497" y="13453"/>
                  <a:pt x="283761" y="10940"/>
                  <a:pt x="286774" y="8159"/>
                </a:cubicBezTo>
                <a:cubicBezTo>
                  <a:pt x="288254" y="6793"/>
                  <a:pt x="291363" y="2211"/>
                  <a:pt x="291363" y="4226"/>
                </a:cubicBezTo>
                <a:cubicBezTo>
                  <a:pt x="291363" y="15074"/>
                  <a:pt x="285397" y="25520"/>
                  <a:pt x="286119" y="36344"/>
                </a:cubicBezTo>
                <a:cubicBezTo>
                  <a:pt x="286246" y="38248"/>
                  <a:pt x="285724" y="41062"/>
                  <a:pt x="287430" y="41916"/>
                </a:cubicBezTo>
                <a:cubicBezTo>
                  <a:pt x="289660" y="43032"/>
                  <a:pt x="289841" y="37550"/>
                  <a:pt x="291035" y="35361"/>
                </a:cubicBezTo>
                <a:cubicBezTo>
                  <a:pt x="295438" y="27291"/>
                  <a:pt x="301179" y="15697"/>
                  <a:pt x="310372" y="15697"/>
                </a:cubicBezTo>
                <a:cubicBezTo>
                  <a:pt x="311071" y="15697"/>
                  <a:pt x="309396" y="16721"/>
                  <a:pt x="309061" y="17335"/>
                </a:cubicBezTo>
                <a:cubicBezTo>
                  <a:pt x="308264" y="18796"/>
                  <a:pt x="307644" y="20353"/>
                  <a:pt x="307094" y="21924"/>
                </a:cubicBezTo>
                <a:cubicBezTo>
                  <a:pt x="304492" y="29360"/>
                  <a:pt x="299480" y="40795"/>
                  <a:pt x="305783" y="45521"/>
                </a:cubicBezTo>
                <a:cubicBezTo>
                  <a:pt x="308201" y="47334"/>
                  <a:pt x="309971" y="41129"/>
                  <a:pt x="311683" y="38639"/>
                </a:cubicBezTo>
                <a:cubicBezTo>
                  <a:pt x="317270" y="30512"/>
                  <a:pt x="323391" y="22670"/>
                  <a:pt x="330364" y="15697"/>
                </a:cubicBezTo>
                <a:cubicBezTo>
                  <a:pt x="331675" y="14386"/>
                  <a:pt x="333091" y="13172"/>
                  <a:pt x="334297" y="11764"/>
                </a:cubicBezTo>
                <a:cubicBezTo>
                  <a:pt x="334800" y="11177"/>
                  <a:pt x="335936" y="9352"/>
                  <a:pt x="335936" y="10125"/>
                </a:cubicBezTo>
                <a:cubicBezTo>
                  <a:pt x="335936" y="15273"/>
                  <a:pt x="331916" y="19756"/>
                  <a:pt x="331347" y="24873"/>
                </a:cubicBezTo>
                <a:cubicBezTo>
                  <a:pt x="330847" y="29372"/>
                  <a:pt x="333314" y="33784"/>
                  <a:pt x="333314" y="38311"/>
                </a:cubicBezTo>
              </a:path>
            </a:pathLst>
          </a:custGeom>
          <a:noFill/>
          <a:ln cap="flat" cmpd="sng" w="38100">
            <a:solidFill>
              <a:srgbClr val="0000FF"/>
            </a:solidFill>
            <a:prstDash val="solid"/>
            <a:round/>
            <a:headEnd len="med" w="med" type="none"/>
            <a:tailEnd len="med" w="med" type="none"/>
          </a:ln>
        </p:spPr>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g105659012f5_1_257"/>
          <p:cNvSpPr txBox="1"/>
          <p:nvPr/>
        </p:nvSpPr>
        <p:spPr>
          <a:xfrm>
            <a:off x="787000" y="165800"/>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43" name="Google Shape;443;g105659012f5_1_257"/>
          <p:cNvSpPr txBox="1"/>
          <p:nvPr/>
        </p:nvSpPr>
        <p:spPr>
          <a:xfrm>
            <a:off x="529700" y="950908"/>
            <a:ext cx="10984800" cy="661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700">
                <a:solidFill>
                  <a:schemeClr val="dk1"/>
                </a:solidFill>
                <a:latin typeface="Century Gothic"/>
                <a:ea typeface="Century Gothic"/>
                <a:cs typeface="Century Gothic"/>
                <a:sym typeface="Century Gothic"/>
              </a:rPr>
              <a:t>Making Connections</a:t>
            </a:r>
            <a:endParaRPr b="1" sz="2400">
              <a:solidFill>
                <a:schemeClr val="dk1"/>
              </a:solidFill>
              <a:latin typeface="Century Gothic"/>
              <a:ea typeface="Century Gothic"/>
              <a:cs typeface="Century Gothic"/>
              <a:sym typeface="Century Gothic"/>
            </a:endParaRPr>
          </a:p>
        </p:txBody>
      </p:sp>
      <p:pic>
        <p:nvPicPr>
          <p:cNvPr id="444" name="Google Shape;444;g105659012f5_1_257"/>
          <p:cNvPicPr preferRelativeResize="0"/>
          <p:nvPr/>
        </p:nvPicPr>
        <p:blipFill>
          <a:blip r:embed="rId4">
            <a:alphaModFix/>
          </a:blip>
          <a:stretch>
            <a:fillRect/>
          </a:stretch>
        </p:blipFill>
        <p:spPr>
          <a:xfrm>
            <a:off x="1868546" y="1531883"/>
            <a:ext cx="8454927" cy="4751768"/>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8" name="Shape 448"/>
        <p:cNvGrpSpPr/>
        <p:nvPr/>
      </p:nvGrpSpPr>
      <p:grpSpPr>
        <a:xfrm>
          <a:off x="0" y="0"/>
          <a:ext cx="0" cy="0"/>
          <a:chOff x="0" y="0"/>
          <a:chExt cx="0" cy="0"/>
        </a:xfrm>
      </p:grpSpPr>
      <p:cxnSp>
        <p:nvCxnSpPr>
          <p:cNvPr id="449" name="Google Shape;449;g105659012f5_1_263"/>
          <p:cNvCxnSpPr/>
          <p:nvPr/>
        </p:nvCxnSpPr>
        <p:spPr>
          <a:xfrm>
            <a:off x="29000" y="4187758"/>
            <a:ext cx="12134100" cy="0"/>
          </a:xfrm>
          <a:prstGeom prst="straightConnector1">
            <a:avLst/>
          </a:prstGeom>
          <a:noFill/>
          <a:ln cap="flat" cmpd="sng" w="9525">
            <a:solidFill>
              <a:schemeClr val="dk2"/>
            </a:solidFill>
            <a:prstDash val="solid"/>
            <a:round/>
            <a:headEnd len="med" w="med" type="none"/>
            <a:tailEnd len="med" w="med" type="none"/>
          </a:ln>
        </p:spPr>
      </p:cxnSp>
      <p:cxnSp>
        <p:nvCxnSpPr>
          <p:cNvPr id="450" name="Google Shape;450;g105659012f5_1_263"/>
          <p:cNvCxnSpPr/>
          <p:nvPr/>
        </p:nvCxnSpPr>
        <p:spPr>
          <a:xfrm>
            <a:off x="29000" y="2098283"/>
            <a:ext cx="12134100" cy="0"/>
          </a:xfrm>
          <a:prstGeom prst="straightConnector1">
            <a:avLst/>
          </a:prstGeom>
          <a:noFill/>
          <a:ln cap="flat" cmpd="sng" w="9525">
            <a:solidFill>
              <a:schemeClr val="dk2"/>
            </a:solidFill>
            <a:prstDash val="solid"/>
            <a:round/>
            <a:headEnd len="med" w="med" type="none"/>
            <a:tailEnd len="med" w="med" type="none"/>
          </a:ln>
        </p:spPr>
      </p:cxnSp>
      <p:sp>
        <p:nvSpPr>
          <p:cNvPr id="451" name="Google Shape;451;g105659012f5_1_263"/>
          <p:cNvSpPr txBox="1"/>
          <p:nvPr/>
        </p:nvSpPr>
        <p:spPr>
          <a:xfrm>
            <a:off x="77367" y="4799367"/>
            <a:ext cx="5418900" cy="1816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6200">
                <a:latin typeface="Century Gothic"/>
                <a:ea typeface="Century Gothic"/>
                <a:cs typeface="Century Gothic"/>
                <a:sym typeface="Century Gothic"/>
              </a:rPr>
              <a:t>Loud</a:t>
            </a:r>
            <a:endParaRPr sz="6200">
              <a:latin typeface="Century Gothic"/>
              <a:ea typeface="Century Gothic"/>
              <a:cs typeface="Century Gothic"/>
              <a:sym typeface="Century Gothic"/>
            </a:endParaRPr>
          </a:p>
          <a:p>
            <a:pPr indent="0" lvl="0" marL="0" rtl="0" algn="ctr">
              <a:spcBef>
                <a:spcPts val="0"/>
              </a:spcBef>
              <a:spcAft>
                <a:spcPts val="0"/>
              </a:spcAft>
              <a:buNone/>
            </a:pPr>
            <a:r>
              <a:t/>
            </a:r>
            <a:endParaRPr sz="4000">
              <a:latin typeface="Century Gothic"/>
              <a:ea typeface="Century Gothic"/>
              <a:cs typeface="Century Gothic"/>
              <a:sym typeface="Century Gothic"/>
            </a:endParaRPr>
          </a:p>
        </p:txBody>
      </p:sp>
      <p:sp>
        <p:nvSpPr>
          <p:cNvPr id="452" name="Google Shape;452;g105659012f5_1_263"/>
          <p:cNvSpPr txBox="1"/>
          <p:nvPr/>
        </p:nvSpPr>
        <p:spPr>
          <a:xfrm>
            <a:off x="179067" y="2521738"/>
            <a:ext cx="5215500" cy="1554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4500">
                <a:latin typeface="Century Gothic"/>
                <a:ea typeface="Century Gothic"/>
                <a:cs typeface="Century Gothic"/>
                <a:sym typeface="Century Gothic"/>
              </a:rPr>
              <a:t>Normal</a:t>
            </a:r>
            <a:r>
              <a:rPr lang="en-US" sz="4000">
                <a:latin typeface="Century Gothic"/>
                <a:ea typeface="Century Gothic"/>
                <a:cs typeface="Century Gothic"/>
                <a:sym typeface="Century Gothic"/>
              </a:rPr>
              <a:t> </a:t>
            </a:r>
            <a:endParaRPr sz="4000">
              <a:latin typeface="Century Gothic"/>
              <a:ea typeface="Century Gothic"/>
              <a:cs typeface="Century Gothic"/>
              <a:sym typeface="Century Gothic"/>
            </a:endParaRPr>
          </a:p>
          <a:p>
            <a:pPr indent="0" lvl="0" marL="1219200" rtl="0" algn="l">
              <a:lnSpc>
                <a:spcPct val="115000"/>
              </a:lnSpc>
              <a:spcBef>
                <a:spcPts val="0"/>
              </a:spcBef>
              <a:spcAft>
                <a:spcPts val="0"/>
              </a:spcAft>
              <a:buNone/>
            </a:pPr>
            <a:r>
              <a:t/>
            </a:r>
            <a:endParaRPr sz="4000">
              <a:latin typeface="Century Gothic"/>
              <a:ea typeface="Century Gothic"/>
              <a:cs typeface="Century Gothic"/>
              <a:sym typeface="Century Gothic"/>
            </a:endParaRPr>
          </a:p>
        </p:txBody>
      </p:sp>
      <p:sp>
        <p:nvSpPr>
          <p:cNvPr id="453" name="Google Shape;453;g105659012f5_1_263"/>
          <p:cNvSpPr txBox="1"/>
          <p:nvPr/>
        </p:nvSpPr>
        <p:spPr>
          <a:xfrm>
            <a:off x="479067" y="1044250"/>
            <a:ext cx="4615500" cy="1477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3200">
                <a:latin typeface="Century Gothic"/>
                <a:ea typeface="Century Gothic"/>
                <a:cs typeface="Century Gothic"/>
                <a:sym typeface="Century Gothic"/>
              </a:rPr>
              <a:t>Quiet</a:t>
            </a:r>
            <a:r>
              <a:rPr lang="en-US" sz="4000">
                <a:latin typeface="Century Gothic"/>
                <a:ea typeface="Century Gothic"/>
                <a:cs typeface="Century Gothic"/>
                <a:sym typeface="Century Gothic"/>
              </a:rPr>
              <a:t> </a:t>
            </a:r>
            <a:endParaRPr sz="4000">
              <a:latin typeface="Century Gothic"/>
              <a:ea typeface="Century Gothic"/>
              <a:cs typeface="Century Gothic"/>
              <a:sym typeface="Century Gothic"/>
            </a:endParaRPr>
          </a:p>
          <a:p>
            <a:pPr indent="0" lvl="0" marL="1219200" rtl="0" algn="ctr">
              <a:lnSpc>
                <a:spcPct val="115000"/>
              </a:lnSpc>
              <a:spcBef>
                <a:spcPts val="0"/>
              </a:spcBef>
              <a:spcAft>
                <a:spcPts val="0"/>
              </a:spcAft>
              <a:buNone/>
            </a:pPr>
            <a:r>
              <a:t/>
            </a:r>
            <a:endParaRPr sz="4000">
              <a:latin typeface="Century Gothic"/>
              <a:ea typeface="Century Gothic"/>
              <a:cs typeface="Century Gothic"/>
              <a:sym typeface="Century Gothic"/>
            </a:endParaRPr>
          </a:p>
        </p:txBody>
      </p:sp>
      <p:sp>
        <p:nvSpPr>
          <p:cNvPr id="454" name="Google Shape;454;g105659012f5_1_263"/>
          <p:cNvSpPr txBox="1"/>
          <p:nvPr/>
        </p:nvSpPr>
        <p:spPr>
          <a:xfrm>
            <a:off x="4774175" y="4492550"/>
            <a:ext cx="7474200" cy="1739400"/>
          </a:xfrm>
          <a:prstGeom prst="rect">
            <a:avLst/>
          </a:prstGeom>
          <a:noFill/>
          <a:ln>
            <a:noFill/>
          </a:ln>
        </p:spPr>
        <p:txBody>
          <a:bodyPr anchorCtr="0" anchor="t" bIns="121900" lIns="121900" spcFirstLastPara="1" rIns="121900" wrap="square" tIns="121900">
            <a:spAutoFit/>
          </a:bodyPr>
          <a:lstStyle/>
          <a:p>
            <a:pPr indent="-469900" lvl="0" marL="609600" rtl="0" algn="l">
              <a:spcBef>
                <a:spcPts val="0"/>
              </a:spcBef>
              <a:spcAft>
                <a:spcPts val="0"/>
              </a:spcAft>
              <a:buClr>
                <a:schemeClr val="dk1"/>
              </a:buClr>
              <a:buSzPts val="2600"/>
              <a:buFont typeface="Century Gothic"/>
              <a:buChar char="●"/>
            </a:pPr>
            <a:r>
              <a:rPr b="1" lang="en-US" sz="2600">
                <a:solidFill>
                  <a:schemeClr val="dk1"/>
                </a:solidFill>
                <a:latin typeface="Century Gothic"/>
                <a:ea typeface="Century Gothic"/>
                <a:cs typeface="Century Gothic"/>
                <a:sym typeface="Century Gothic"/>
              </a:rPr>
              <a:t>Distance of sound source is c</a:t>
            </a:r>
            <a:r>
              <a:rPr b="1" lang="en-US" sz="2600">
                <a:solidFill>
                  <a:schemeClr val="dk1"/>
                </a:solidFill>
                <a:latin typeface="Century Gothic"/>
                <a:ea typeface="Century Gothic"/>
                <a:cs typeface="Century Gothic"/>
                <a:sym typeface="Century Gothic"/>
              </a:rPr>
              <a:t>lose to us </a:t>
            </a:r>
            <a:endParaRPr b="1" sz="2600">
              <a:solidFill>
                <a:schemeClr val="dk1"/>
              </a:solidFill>
              <a:latin typeface="Century Gothic"/>
              <a:ea typeface="Century Gothic"/>
              <a:cs typeface="Century Gothic"/>
              <a:sym typeface="Century Gothic"/>
            </a:endParaRPr>
          </a:p>
          <a:p>
            <a:pPr indent="-469900" lvl="0" marL="609600" rtl="0" algn="l">
              <a:spcBef>
                <a:spcPts val="0"/>
              </a:spcBef>
              <a:spcAft>
                <a:spcPts val="0"/>
              </a:spcAft>
              <a:buClr>
                <a:schemeClr val="dk1"/>
              </a:buClr>
              <a:buSzPts val="2600"/>
              <a:buFont typeface="Century Gothic"/>
              <a:buChar char="●"/>
            </a:pPr>
            <a:r>
              <a:rPr b="1" lang="en-US" sz="2600">
                <a:solidFill>
                  <a:schemeClr val="dk1"/>
                </a:solidFill>
                <a:latin typeface="Century Gothic"/>
                <a:ea typeface="Century Gothic"/>
                <a:cs typeface="Century Gothic"/>
                <a:sym typeface="Century Gothic"/>
              </a:rPr>
              <a:t>Volume of sound source is high and loud</a:t>
            </a:r>
            <a:endParaRPr b="1" sz="2600">
              <a:solidFill>
                <a:schemeClr val="dk1"/>
              </a:solidFill>
              <a:latin typeface="Century Gothic"/>
              <a:ea typeface="Century Gothic"/>
              <a:cs typeface="Century Gothic"/>
              <a:sym typeface="Century Gothic"/>
            </a:endParaRPr>
          </a:p>
          <a:p>
            <a:pPr indent="-469900" lvl="0" marL="609600" rtl="0" algn="l">
              <a:spcBef>
                <a:spcPts val="0"/>
              </a:spcBef>
              <a:spcAft>
                <a:spcPts val="0"/>
              </a:spcAft>
              <a:buClr>
                <a:schemeClr val="dk1"/>
              </a:buClr>
              <a:buSzPts val="2600"/>
              <a:buFont typeface="Century Gothic"/>
              <a:buChar char="●"/>
            </a:pPr>
            <a:r>
              <a:rPr b="1" lang="en-US" sz="2600">
                <a:solidFill>
                  <a:schemeClr val="dk1"/>
                </a:solidFill>
                <a:latin typeface="Century Gothic"/>
                <a:ea typeface="Century Gothic"/>
                <a:cs typeface="Century Gothic"/>
                <a:sym typeface="Century Gothic"/>
              </a:rPr>
              <a:t>Sound source is clear</a:t>
            </a:r>
            <a:endParaRPr b="1" sz="26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1900"/>
          </a:p>
        </p:txBody>
      </p:sp>
      <p:sp>
        <p:nvSpPr>
          <p:cNvPr id="455" name="Google Shape;455;g105659012f5_1_263"/>
          <p:cNvSpPr txBox="1"/>
          <p:nvPr/>
        </p:nvSpPr>
        <p:spPr>
          <a:xfrm>
            <a:off x="4774175" y="2221600"/>
            <a:ext cx="6189300" cy="1797900"/>
          </a:xfrm>
          <a:prstGeom prst="rect">
            <a:avLst/>
          </a:prstGeom>
          <a:noFill/>
          <a:ln>
            <a:noFill/>
          </a:ln>
        </p:spPr>
        <p:txBody>
          <a:bodyPr anchorCtr="0" anchor="t" bIns="121900" lIns="121900" spcFirstLastPara="1" rIns="121900" wrap="square" tIns="121900">
            <a:spAutoFit/>
          </a:bodyPr>
          <a:lstStyle/>
          <a:p>
            <a:pPr indent="-419100" lvl="0" marL="609600" rtl="0" algn="l">
              <a:lnSpc>
                <a:spcPct val="115000"/>
              </a:lnSpc>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Distance of sound source is not too close to us, but not too far from us</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Volume of sound source is medium and seems to be a normal level</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800">
                <a:solidFill>
                  <a:schemeClr val="dk1"/>
                </a:solidFill>
                <a:latin typeface="Century Gothic"/>
                <a:ea typeface="Century Gothic"/>
                <a:cs typeface="Century Gothic"/>
                <a:sym typeface="Century Gothic"/>
              </a:rPr>
              <a:t>Sound source may still be clear</a:t>
            </a:r>
            <a:endParaRPr sz="1800">
              <a:solidFill>
                <a:schemeClr val="dk1"/>
              </a:solidFill>
              <a:latin typeface="Century Gothic"/>
              <a:ea typeface="Century Gothic"/>
              <a:cs typeface="Century Gothic"/>
              <a:sym typeface="Century Gothic"/>
            </a:endParaRPr>
          </a:p>
        </p:txBody>
      </p:sp>
      <p:sp>
        <p:nvSpPr>
          <p:cNvPr id="456" name="Google Shape;456;g105659012f5_1_263"/>
          <p:cNvSpPr txBox="1"/>
          <p:nvPr/>
        </p:nvSpPr>
        <p:spPr>
          <a:xfrm>
            <a:off x="4774175" y="1129750"/>
            <a:ext cx="7261800" cy="957300"/>
          </a:xfrm>
          <a:prstGeom prst="rect">
            <a:avLst/>
          </a:prstGeom>
          <a:noFill/>
          <a:ln>
            <a:noFill/>
          </a:ln>
        </p:spPr>
        <p:txBody>
          <a:bodyPr anchorCtr="0" anchor="t" bIns="121900" lIns="121900" spcFirstLastPara="1" rIns="121900" wrap="square" tIns="121900">
            <a:spAutoFit/>
          </a:bodyPr>
          <a:lstStyle/>
          <a:p>
            <a:pPr indent="-393700" lvl="0" marL="609600" rtl="0" algn="l">
              <a:lnSpc>
                <a:spcPct val="115000"/>
              </a:lnSpc>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Distance of sound source may be far from us</a:t>
            </a:r>
            <a:endParaRPr>
              <a:solidFill>
                <a:schemeClr val="dk1"/>
              </a:solidFill>
              <a:latin typeface="Century Gothic"/>
              <a:ea typeface="Century Gothic"/>
              <a:cs typeface="Century Gothic"/>
              <a:sym typeface="Century Gothic"/>
            </a:endParaRPr>
          </a:p>
          <a:p>
            <a:pPr indent="-393700" lvl="0" marL="609600" rtl="0" algn="l">
              <a:lnSpc>
                <a:spcPct val="115000"/>
              </a:lnSpc>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Volume of sound source is low and quiet</a:t>
            </a:r>
            <a:endParaRPr>
              <a:solidFill>
                <a:schemeClr val="dk1"/>
              </a:solidFill>
              <a:latin typeface="Century Gothic"/>
              <a:ea typeface="Century Gothic"/>
              <a:cs typeface="Century Gothic"/>
              <a:sym typeface="Century Gothic"/>
            </a:endParaRPr>
          </a:p>
          <a:p>
            <a:pPr indent="-393700" lvl="0" marL="609600" rtl="0" algn="l">
              <a:lnSpc>
                <a:spcPct val="115000"/>
              </a:lnSpc>
              <a:spcBef>
                <a:spcPts val="0"/>
              </a:spcBef>
              <a:spcAft>
                <a:spcPts val="0"/>
              </a:spcAft>
              <a:buClr>
                <a:schemeClr val="dk1"/>
              </a:buClr>
              <a:buSzPts val="1400"/>
              <a:buFont typeface="Century Gothic"/>
              <a:buChar char="●"/>
            </a:pPr>
            <a:r>
              <a:rPr lang="en-US">
                <a:solidFill>
                  <a:schemeClr val="dk1"/>
                </a:solidFill>
                <a:latin typeface="Century Gothic"/>
                <a:ea typeface="Century Gothic"/>
                <a:cs typeface="Century Gothic"/>
                <a:sym typeface="Century Gothic"/>
              </a:rPr>
              <a:t>Sound source may be difficult to  hear</a:t>
            </a:r>
            <a:endParaRPr>
              <a:solidFill>
                <a:schemeClr val="dk1"/>
              </a:solidFill>
              <a:latin typeface="Century Gothic"/>
              <a:ea typeface="Century Gothic"/>
              <a:cs typeface="Century Gothic"/>
              <a:sym typeface="Century Gothic"/>
            </a:endParaRPr>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0" name="Shape 460"/>
        <p:cNvGrpSpPr/>
        <p:nvPr/>
      </p:nvGrpSpPr>
      <p:grpSpPr>
        <a:xfrm>
          <a:off x="0" y="0"/>
          <a:ext cx="0" cy="0"/>
          <a:chOff x="0" y="0"/>
          <a:chExt cx="0" cy="0"/>
        </a:xfrm>
      </p:grpSpPr>
      <p:sp>
        <p:nvSpPr>
          <p:cNvPr id="461" name="Google Shape;461;g105659012f5_1_274"/>
          <p:cNvSpPr txBox="1"/>
          <p:nvPr/>
        </p:nvSpPr>
        <p:spPr>
          <a:xfrm>
            <a:off x="787050" y="66550"/>
            <a:ext cx="10617900" cy="7851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None/>
            </a:pPr>
            <a:r>
              <a:rPr b="1" lang="en-US" sz="3500">
                <a:solidFill>
                  <a:schemeClr val="lt1"/>
                </a:solidFill>
                <a:latin typeface="Century Gothic"/>
                <a:ea typeface="Century Gothic"/>
                <a:cs typeface="Century Gothic"/>
                <a:sym typeface="Century Gothic"/>
              </a:rPr>
              <a:t>Sound and Space</a:t>
            </a:r>
            <a:endParaRPr b="1" sz="5100">
              <a:solidFill>
                <a:schemeClr val="lt1"/>
              </a:solidFill>
              <a:latin typeface="Century Gothic"/>
              <a:ea typeface="Century Gothic"/>
              <a:cs typeface="Century Gothic"/>
              <a:sym typeface="Century Gothic"/>
            </a:endParaRPr>
          </a:p>
        </p:txBody>
      </p:sp>
      <p:sp>
        <p:nvSpPr>
          <p:cNvPr id="462" name="Google Shape;462;g105659012f5_1_274"/>
          <p:cNvSpPr txBox="1"/>
          <p:nvPr/>
        </p:nvSpPr>
        <p:spPr>
          <a:xfrm>
            <a:off x="506800" y="1043033"/>
            <a:ext cx="10984800" cy="52887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400">
                <a:solidFill>
                  <a:schemeClr val="dk1"/>
                </a:solidFill>
                <a:latin typeface="Century Gothic"/>
                <a:ea typeface="Century Gothic"/>
                <a:cs typeface="Century Gothic"/>
                <a:sym typeface="Century Gothic"/>
              </a:rPr>
              <a:t>Activity: </a:t>
            </a:r>
            <a:r>
              <a:rPr lang="en-US" sz="2400">
                <a:solidFill>
                  <a:schemeClr val="dk1"/>
                </a:solidFill>
                <a:latin typeface="Century Gothic"/>
                <a:ea typeface="Century Gothic"/>
                <a:cs typeface="Century Gothic"/>
                <a:sym typeface="Century Gothic"/>
              </a:rPr>
              <a:t>We are going to explore the distance and the volume of the sound source through a whole class activity. The teacher is going to be the sound source. We will close our eyes and listen to claps at 4 different volumes. When we hear the clap at the lowest volume, we are going to raise our hand and signal a “1” to indicate a very low volume. When the teacher claps at a slightly louder volume, we are going to raise our hand and signal a “2” to indicate an increase in the volume, but still somewhat low. When the teacher claps at a louder volume, we are going to raise our hand and signal a “3” to indicate an increase in the volume which starts to feel loud. When the teacher claps at a much louder volume, we are going to raise our hand and signal a “4” to indicate an increase in the volume which is very loud. </a:t>
            </a:r>
            <a:endParaRPr b="1" sz="2400">
              <a:solidFill>
                <a:schemeClr val="dk1"/>
              </a:solidFill>
              <a:latin typeface="Century Gothic"/>
              <a:ea typeface="Century Gothic"/>
              <a:cs typeface="Century Gothic"/>
              <a:sym typeface="Century Gothic"/>
            </a:endParaRPr>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6" name="Shape 466"/>
        <p:cNvGrpSpPr/>
        <p:nvPr/>
      </p:nvGrpSpPr>
      <p:grpSpPr>
        <a:xfrm>
          <a:off x="0" y="0"/>
          <a:ext cx="0" cy="0"/>
          <a:chOff x="0" y="0"/>
          <a:chExt cx="0" cy="0"/>
        </a:xfrm>
      </p:grpSpPr>
      <p:sp>
        <p:nvSpPr>
          <p:cNvPr id="467" name="Google Shape;467;g105659012f5_1_279"/>
          <p:cNvSpPr txBox="1"/>
          <p:nvPr/>
        </p:nvSpPr>
        <p:spPr>
          <a:xfrm>
            <a:off x="444600" y="2320800"/>
            <a:ext cx="6337200" cy="22164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6400">
                <a:latin typeface="Century Gothic"/>
                <a:ea typeface="Century Gothic"/>
                <a:cs typeface="Century Gothic"/>
                <a:sym typeface="Century Gothic"/>
              </a:rPr>
              <a:t>Non-dominant Hand Sketch</a:t>
            </a:r>
            <a:endParaRPr b="1" sz="6400">
              <a:latin typeface="Century Gothic"/>
              <a:ea typeface="Century Gothic"/>
              <a:cs typeface="Century Gothic"/>
              <a:sym typeface="Century Gothic"/>
            </a:endParaRPr>
          </a:p>
        </p:txBody>
      </p:sp>
      <p:pic>
        <p:nvPicPr>
          <p:cNvPr id="468" name="Google Shape;468;g105659012f5_1_279"/>
          <p:cNvPicPr preferRelativeResize="0"/>
          <p:nvPr/>
        </p:nvPicPr>
        <p:blipFill rotWithShape="1">
          <a:blip r:embed="rId3">
            <a:alphaModFix/>
          </a:blip>
          <a:srcRect b="8452" l="4698" r="4252" t="8102"/>
          <a:stretch/>
        </p:blipFill>
        <p:spPr>
          <a:xfrm>
            <a:off x="7010050" y="1535450"/>
            <a:ext cx="3623247" cy="4572001"/>
          </a:xfrm>
          <a:prstGeom prst="rect">
            <a:avLst/>
          </a:prstGeom>
          <a:noFill/>
          <a:ln>
            <a:noFill/>
          </a:ln>
        </p:spPr>
      </p:pic>
      <p:sp>
        <p:nvSpPr>
          <p:cNvPr id="469" name="Google Shape;469;g105659012f5_1_279"/>
          <p:cNvSpPr txBox="1"/>
          <p:nvPr/>
        </p:nvSpPr>
        <p:spPr>
          <a:xfrm>
            <a:off x="7010050" y="6107450"/>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g105659012f5_1_289"/>
          <p:cNvSpPr txBox="1"/>
          <p:nvPr/>
        </p:nvSpPr>
        <p:spPr>
          <a:xfrm>
            <a:off x="78700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Non-dominant Hand Sketch</a:t>
            </a:r>
            <a:endParaRPr b="1" sz="4800">
              <a:solidFill>
                <a:schemeClr val="lt1"/>
              </a:solidFill>
              <a:latin typeface="Century Gothic"/>
              <a:ea typeface="Century Gothic"/>
              <a:cs typeface="Century Gothic"/>
              <a:sym typeface="Century Gothic"/>
            </a:endParaRPr>
          </a:p>
        </p:txBody>
      </p:sp>
      <p:sp>
        <p:nvSpPr>
          <p:cNvPr id="475" name="Google Shape;475;g105659012f5_1_289"/>
          <p:cNvSpPr txBox="1"/>
          <p:nvPr/>
        </p:nvSpPr>
        <p:spPr>
          <a:xfrm>
            <a:off x="506800" y="1322567"/>
            <a:ext cx="11178300" cy="3943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800">
                <a:solidFill>
                  <a:schemeClr val="dk1"/>
                </a:solidFill>
                <a:latin typeface="Century Gothic"/>
                <a:ea typeface="Century Gothic"/>
                <a:cs typeface="Century Gothic"/>
                <a:sym typeface="Century Gothic"/>
              </a:rPr>
              <a:t>The goal of this drawing is to create a </a:t>
            </a:r>
            <a:r>
              <a:rPr lang="en-US" sz="2800" u="sng">
                <a:solidFill>
                  <a:schemeClr val="dk1"/>
                </a:solidFill>
                <a:latin typeface="Century Gothic"/>
                <a:ea typeface="Century Gothic"/>
                <a:cs typeface="Century Gothic"/>
                <a:sym typeface="Century Gothic"/>
              </a:rPr>
              <a:t>contour line</a:t>
            </a:r>
            <a:r>
              <a:rPr lang="en-US" sz="2800">
                <a:solidFill>
                  <a:schemeClr val="dk1"/>
                </a:solidFill>
                <a:latin typeface="Century Gothic"/>
                <a:ea typeface="Century Gothic"/>
                <a:cs typeface="Century Gothic"/>
                <a:sym typeface="Century Gothic"/>
              </a:rPr>
              <a:t> drawing using our </a:t>
            </a:r>
            <a:r>
              <a:rPr lang="en-US" sz="2800" u="sng">
                <a:solidFill>
                  <a:schemeClr val="dk1"/>
                </a:solidFill>
                <a:latin typeface="Century Gothic"/>
                <a:ea typeface="Century Gothic"/>
                <a:cs typeface="Century Gothic"/>
                <a:sym typeface="Century Gothic"/>
              </a:rPr>
              <a:t>non-dominant hand</a:t>
            </a:r>
            <a:r>
              <a:rPr lang="en-US" sz="2800">
                <a:solidFill>
                  <a:schemeClr val="dk1"/>
                </a:solidFill>
                <a:latin typeface="Century Gothic"/>
                <a:ea typeface="Century Gothic"/>
                <a:cs typeface="Century Gothic"/>
                <a:sym typeface="Century Gothic"/>
              </a:rPr>
              <a:t>. While we are drawing, we want to keep our pencil on the paper the entire time and draw </a:t>
            </a:r>
            <a:r>
              <a:rPr lang="en-US" sz="2800" u="sng">
                <a:solidFill>
                  <a:schemeClr val="dk1"/>
                </a:solidFill>
                <a:latin typeface="Century Gothic"/>
                <a:ea typeface="Century Gothic"/>
                <a:cs typeface="Century Gothic"/>
                <a:sym typeface="Century Gothic"/>
              </a:rPr>
              <a:t>continuous lines</a:t>
            </a:r>
            <a:r>
              <a:rPr lang="en-US" sz="2800">
                <a:solidFill>
                  <a:schemeClr val="dk1"/>
                </a:solidFill>
                <a:latin typeface="Century Gothic"/>
                <a:ea typeface="Century Gothic"/>
                <a:cs typeface="Century Gothic"/>
                <a:sym typeface="Century Gothic"/>
              </a:rPr>
              <a:t>. </a:t>
            </a:r>
            <a:endParaRPr sz="2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2400">
                <a:solidFill>
                  <a:schemeClr val="dk1"/>
                </a:solidFill>
                <a:latin typeface="Century Gothic"/>
                <a:ea typeface="Century Gothic"/>
                <a:cs typeface="Century Gothic"/>
                <a:sym typeface="Century Gothic"/>
              </a:rPr>
              <a:t>Materials Needed:</a:t>
            </a:r>
            <a:endParaRPr b="1" sz="2400">
              <a:solidFill>
                <a:schemeClr val="dk1"/>
              </a:solidFill>
              <a:latin typeface="Century Gothic"/>
              <a:ea typeface="Century Gothic"/>
              <a:cs typeface="Century Gothic"/>
              <a:sym typeface="Century Gothic"/>
            </a:endParaRPr>
          </a:p>
          <a:p>
            <a:pPr indent="-457200" lvl="0" marL="609600" rtl="0" algn="l">
              <a:lnSpc>
                <a:spcPct val="115000"/>
              </a:lnSpc>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Sketchbook or blank paper</a:t>
            </a:r>
            <a:endParaRPr sz="2400">
              <a:solidFill>
                <a:schemeClr val="dk1"/>
              </a:solidFill>
              <a:latin typeface="Century Gothic"/>
              <a:ea typeface="Century Gothic"/>
              <a:cs typeface="Century Gothic"/>
              <a:sym typeface="Century Gothic"/>
            </a:endParaRPr>
          </a:p>
          <a:p>
            <a:pPr indent="-457200" lvl="0" marL="609600" rtl="0" algn="l">
              <a:lnSpc>
                <a:spcPct val="115000"/>
              </a:lnSpc>
              <a:spcBef>
                <a:spcPts val="0"/>
              </a:spcBef>
              <a:spcAft>
                <a:spcPts val="0"/>
              </a:spcAft>
              <a:buClr>
                <a:schemeClr val="dk1"/>
              </a:buClr>
              <a:buSzPts val="2400"/>
              <a:buFont typeface="Century Gothic"/>
              <a:buChar char="●"/>
            </a:pPr>
            <a:r>
              <a:rPr lang="en-US" sz="2400">
                <a:solidFill>
                  <a:schemeClr val="dk1"/>
                </a:solidFill>
                <a:latin typeface="Century Gothic"/>
                <a:ea typeface="Century Gothic"/>
                <a:cs typeface="Century Gothic"/>
                <a:sym typeface="Century Gothic"/>
              </a:rPr>
              <a:t>Pencil </a:t>
            </a:r>
            <a:endParaRPr sz="3600">
              <a:solidFill>
                <a:schemeClr val="dk1"/>
              </a:solidFill>
              <a:latin typeface="Century Gothic"/>
              <a:ea typeface="Century Gothic"/>
              <a:cs typeface="Century Gothic"/>
              <a:sym typeface="Century Gothic"/>
            </a:endParaRPr>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9" name="Shape 479"/>
        <p:cNvGrpSpPr/>
        <p:nvPr/>
      </p:nvGrpSpPr>
      <p:grpSpPr>
        <a:xfrm>
          <a:off x="0" y="0"/>
          <a:ext cx="0" cy="0"/>
          <a:chOff x="0" y="0"/>
          <a:chExt cx="0" cy="0"/>
        </a:xfrm>
      </p:grpSpPr>
      <p:sp>
        <p:nvSpPr>
          <p:cNvPr id="480" name="Google Shape;480;g105659012f5_1_284"/>
          <p:cNvSpPr txBox="1"/>
          <p:nvPr/>
        </p:nvSpPr>
        <p:spPr>
          <a:xfrm>
            <a:off x="787000" y="32667"/>
            <a:ext cx="106179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Non-dominant Hand</a:t>
            </a:r>
            <a:r>
              <a:rPr b="1" lang="en-US" sz="4800">
                <a:solidFill>
                  <a:schemeClr val="lt1"/>
                </a:solidFill>
                <a:latin typeface="Century Gothic"/>
                <a:ea typeface="Century Gothic"/>
                <a:cs typeface="Century Gothic"/>
                <a:sym typeface="Century Gothic"/>
              </a:rPr>
              <a:t> Sketch</a:t>
            </a:r>
            <a:endParaRPr b="1" sz="4800">
              <a:solidFill>
                <a:schemeClr val="lt1"/>
              </a:solidFill>
              <a:latin typeface="Century Gothic"/>
              <a:ea typeface="Century Gothic"/>
              <a:cs typeface="Century Gothic"/>
              <a:sym typeface="Century Gothic"/>
            </a:endParaRPr>
          </a:p>
        </p:txBody>
      </p:sp>
      <p:sp>
        <p:nvSpPr>
          <p:cNvPr id="481" name="Google Shape;481;g105659012f5_1_284"/>
          <p:cNvSpPr txBox="1"/>
          <p:nvPr/>
        </p:nvSpPr>
        <p:spPr>
          <a:xfrm>
            <a:off x="294967" y="984400"/>
            <a:ext cx="11499600" cy="5262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Vocabulary:</a:t>
            </a:r>
            <a:endParaRPr b="1" sz="1800">
              <a:solidFill>
                <a:schemeClr val="dk1"/>
              </a:solidFill>
              <a:latin typeface="Century Gothic"/>
              <a:ea typeface="Century Gothic"/>
              <a:cs typeface="Century Gothic"/>
              <a:sym typeface="Century Gothic"/>
            </a:endParaRPr>
          </a:p>
          <a:p>
            <a:pPr indent="-406400" lvl="0" marL="609600" rtl="0" algn="l">
              <a:lnSpc>
                <a:spcPct val="115000"/>
              </a:lnSpc>
              <a:spcBef>
                <a:spcPts val="1000"/>
              </a:spcBef>
              <a:spcAft>
                <a:spcPts val="0"/>
              </a:spcAft>
              <a:buClr>
                <a:schemeClr val="dk1"/>
              </a:buClr>
              <a:buSzPts val="1600"/>
              <a:buFont typeface="Century Gothic"/>
              <a:buChar char="●"/>
            </a:pPr>
            <a:r>
              <a:rPr lang="en-US" sz="1600" u="sng">
                <a:solidFill>
                  <a:schemeClr val="dk1"/>
                </a:solidFill>
                <a:latin typeface="Century Gothic"/>
                <a:ea typeface="Century Gothic"/>
                <a:cs typeface="Century Gothic"/>
                <a:sym typeface="Century Gothic"/>
              </a:rPr>
              <a:t>Line</a:t>
            </a:r>
            <a:r>
              <a:rPr lang="en-US" sz="1600">
                <a:solidFill>
                  <a:schemeClr val="dk1"/>
                </a:solidFill>
                <a:latin typeface="Century Gothic"/>
                <a:ea typeface="Century Gothic"/>
                <a:cs typeface="Century Gothic"/>
                <a:sym typeface="Century Gothic"/>
              </a:rPr>
              <a:t>  is the most basic element of art that is used in almost all types of artwork. A </a:t>
            </a:r>
            <a:r>
              <a:rPr lang="en-US" sz="1600" u="sng">
                <a:solidFill>
                  <a:schemeClr val="dk1"/>
                </a:solidFill>
                <a:latin typeface="Century Gothic"/>
                <a:ea typeface="Century Gothic"/>
                <a:cs typeface="Century Gothic"/>
                <a:sym typeface="Century Gothic"/>
              </a:rPr>
              <a:t>line</a:t>
            </a:r>
            <a:r>
              <a:rPr lang="en-US" sz="1600">
                <a:solidFill>
                  <a:schemeClr val="dk1"/>
                </a:solidFill>
                <a:latin typeface="Century Gothic"/>
                <a:ea typeface="Century Gothic"/>
                <a:cs typeface="Century Gothic"/>
                <a:sym typeface="Century Gothic"/>
              </a:rPr>
              <a:t> is created through connecting at least 2 points together. </a:t>
            </a:r>
            <a:endParaRPr sz="1600" u="sng">
              <a:solidFill>
                <a:schemeClr val="dk1"/>
              </a:solidFill>
              <a:latin typeface="Century Gothic"/>
              <a:ea typeface="Century Gothic"/>
              <a:cs typeface="Century Gothic"/>
              <a:sym typeface="Century Gothic"/>
            </a:endParaRPr>
          </a:p>
          <a:p>
            <a:pPr indent="-406400" lvl="0" marL="609600" rtl="0" algn="l">
              <a:lnSpc>
                <a:spcPct val="115000"/>
              </a:lnSpc>
              <a:spcBef>
                <a:spcPts val="1000"/>
              </a:spcBef>
              <a:spcAft>
                <a:spcPts val="0"/>
              </a:spcAft>
              <a:buClr>
                <a:schemeClr val="dk1"/>
              </a:buClr>
              <a:buSzPts val="1600"/>
              <a:buFont typeface="Century Gothic"/>
              <a:buChar char="●"/>
            </a:pPr>
            <a:r>
              <a:rPr lang="en-US" sz="1600" u="sng">
                <a:solidFill>
                  <a:schemeClr val="dk1"/>
                </a:solidFill>
                <a:latin typeface="Century Gothic"/>
                <a:ea typeface="Century Gothic"/>
                <a:cs typeface="Century Gothic"/>
                <a:sym typeface="Century Gothic"/>
              </a:rPr>
              <a:t>Contour lines</a:t>
            </a:r>
            <a:r>
              <a:rPr lang="en-US" sz="1600">
                <a:solidFill>
                  <a:schemeClr val="dk1"/>
                </a:solidFill>
                <a:latin typeface="Century Gothic"/>
                <a:ea typeface="Century Gothic"/>
                <a:cs typeface="Century Gothic"/>
                <a:sym typeface="Century Gothic"/>
              </a:rPr>
              <a:t> define the shape of a subject being represented through an outline. Contour lines shows us where the edges are, and where some of the other line details may be. Contour line drawings are usually simple and do not include shading. </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1000"/>
              </a:spcBef>
              <a:spcAft>
                <a:spcPts val="0"/>
              </a:spcAft>
              <a:buClr>
                <a:schemeClr val="dk1"/>
              </a:buClr>
              <a:buSzPts val="1600"/>
              <a:buFont typeface="Century Gothic"/>
              <a:buChar char="●"/>
            </a:pPr>
            <a:r>
              <a:rPr lang="en-US" sz="1600" u="sng">
                <a:solidFill>
                  <a:schemeClr val="dk1"/>
                </a:solidFill>
                <a:latin typeface="Century Gothic"/>
                <a:ea typeface="Century Gothic"/>
                <a:cs typeface="Century Gothic"/>
                <a:sym typeface="Century Gothic"/>
              </a:rPr>
              <a:t>Continuous lines</a:t>
            </a:r>
            <a:r>
              <a:rPr lang="en-US" sz="1600">
                <a:solidFill>
                  <a:schemeClr val="dk1"/>
                </a:solidFill>
                <a:latin typeface="Century Gothic"/>
                <a:ea typeface="Century Gothic"/>
                <a:cs typeface="Century Gothic"/>
                <a:sym typeface="Century Gothic"/>
              </a:rPr>
              <a:t> are not broken by taking a break and picking up the drawing pencil. Continuous lines have a single starting point and a single ending point. </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1000"/>
              </a:spcBef>
              <a:spcAft>
                <a:spcPts val="0"/>
              </a:spcAft>
              <a:buClr>
                <a:schemeClr val="dk1"/>
              </a:buClr>
              <a:buSzPts val="1600"/>
              <a:buFont typeface="Century Gothic"/>
              <a:buChar char="●"/>
            </a:pPr>
            <a:r>
              <a:rPr lang="en-US" sz="1600" u="sng">
                <a:solidFill>
                  <a:schemeClr val="dk1"/>
                </a:solidFill>
                <a:latin typeface="Century Gothic"/>
                <a:ea typeface="Century Gothic"/>
                <a:cs typeface="Century Gothic"/>
                <a:sym typeface="Century Gothic"/>
              </a:rPr>
              <a:t>Sketching</a:t>
            </a:r>
            <a:r>
              <a:rPr lang="en-US" sz="1600">
                <a:solidFill>
                  <a:schemeClr val="dk1"/>
                </a:solidFill>
                <a:latin typeface="Century Gothic"/>
                <a:ea typeface="Century Gothic"/>
                <a:cs typeface="Century Gothic"/>
                <a:sym typeface="Century Gothic"/>
              </a:rPr>
              <a:t> is a type of drawing that happens quickly to capture details about a subject without making a lot of changes to that drawing. It is not meant to be perfect. Sketches can be turned into more detailed drawings.  </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100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The </a:t>
            </a:r>
            <a:r>
              <a:rPr lang="en-US" sz="1600" u="sng">
                <a:solidFill>
                  <a:schemeClr val="dk1"/>
                </a:solidFill>
                <a:latin typeface="Century Gothic"/>
                <a:ea typeface="Century Gothic"/>
                <a:cs typeface="Century Gothic"/>
                <a:sym typeface="Century Gothic"/>
              </a:rPr>
              <a:t>subject</a:t>
            </a:r>
            <a:r>
              <a:rPr lang="en-US" sz="1600">
                <a:solidFill>
                  <a:schemeClr val="dk1"/>
                </a:solidFill>
                <a:latin typeface="Century Gothic"/>
                <a:ea typeface="Century Gothic"/>
                <a:cs typeface="Century Gothic"/>
                <a:sym typeface="Century Gothic"/>
              </a:rPr>
              <a:t> in a drawing is the main focus of the drawing or the sketch, or the thing that you are choosing to represent in your drawing.</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1000"/>
              </a:spcBef>
              <a:spcAft>
                <a:spcPts val="100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Our </a:t>
            </a:r>
            <a:r>
              <a:rPr lang="en-US" sz="1600" u="sng">
                <a:solidFill>
                  <a:schemeClr val="dk1"/>
                </a:solidFill>
                <a:latin typeface="Century Gothic"/>
                <a:ea typeface="Century Gothic"/>
                <a:cs typeface="Century Gothic"/>
                <a:sym typeface="Century Gothic"/>
              </a:rPr>
              <a:t>dominant hand</a:t>
            </a:r>
            <a:r>
              <a:rPr lang="en-US" sz="1600">
                <a:solidFill>
                  <a:schemeClr val="dk1"/>
                </a:solidFill>
                <a:latin typeface="Century Gothic"/>
                <a:ea typeface="Century Gothic"/>
                <a:cs typeface="Century Gothic"/>
                <a:sym typeface="Century Gothic"/>
              </a:rPr>
              <a:t> is the hand that we use to complete tasks like writing and drawing. Our </a:t>
            </a:r>
            <a:r>
              <a:rPr lang="en-US" sz="1600" u="sng">
                <a:solidFill>
                  <a:schemeClr val="dk1"/>
                </a:solidFill>
                <a:latin typeface="Century Gothic"/>
                <a:ea typeface="Century Gothic"/>
                <a:cs typeface="Century Gothic"/>
                <a:sym typeface="Century Gothic"/>
              </a:rPr>
              <a:t>non-dominant</a:t>
            </a:r>
            <a:r>
              <a:rPr lang="en-US" sz="1600">
                <a:solidFill>
                  <a:schemeClr val="dk1"/>
                </a:solidFill>
                <a:latin typeface="Century Gothic"/>
                <a:ea typeface="Century Gothic"/>
                <a:cs typeface="Century Gothic"/>
                <a:sym typeface="Century Gothic"/>
              </a:rPr>
              <a:t> hand is the hand that we have less control over and may use to support our dominant hand.</a:t>
            </a:r>
            <a:endParaRPr sz="1600">
              <a:latin typeface="Avenir"/>
              <a:ea typeface="Avenir"/>
              <a:cs typeface="Avenir"/>
              <a:sym typeface="Avenir"/>
            </a:endParaRPr>
          </a:p>
        </p:txBody>
      </p:sp>
    </p:spTree>
  </p:cSld>
  <p:clrMapOvr>
    <a:masterClrMapping/>
  </p:clrMapOvr>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5" name="Shape 485"/>
        <p:cNvGrpSpPr/>
        <p:nvPr/>
      </p:nvGrpSpPr>
      <p:grpSpPr>
        <a:xfrm>
          <a:off x="0" y="0"/>
          <a:ext cx="0" cy="0"/>
          <a:chOff x="0" y="0"/>
          <a:chExt cx="0" cy="0"/>
        </a:xfrm>
      </p:grpSpPr>
      <p:sp>
        <p:nvSpPr>
          <p:cNvPr id="486" name="Google Shape;486;g105659012f5_1_294"/>
          <p:cNvSpPr txBox="1"/>
          <p:nvPr/>
        </p:nvSpPr>
        <p:spPr>
          <a:xfrm>
            <a:off x="83280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Non-dominant Hand Sketch</a:t>
            </a:r>
            <a:endParaRPr b="1" sz="4800">
              <a:solidFill>
                <a:schemeClr val="lt1"/>
              </a:solidFill>
              <a:latin typeface="Century Gothic"/>
              <a:ea typeface="Century Gothic"/>
              <a:cs typeface="Century Gothic"/>
              <a:sym typeface="Century Gothic"/>
            </a:endParaRPr>
          </a:p>
        </p:txBody>
      </p:sp>
      <p:pic>
        <p:nvPicPr>
          <p:cNvPr id="487" name="Google Shape;487;g105659012f5_1_294" title="Non-dominant hand sketch.mp4">
            <a:hlinkClick r:id="rId3"/>
          </p:cNvPr>
          <p:cNvPicPr preferRelativeResize="0"/>
          <p:nvPr/>
        </p:nvPicPr>
        <p:blipFill>
          <a:blip r:embed="rId4">
            <a:alphaModFix/>
          </a:blip>
          <a:stretch>
            <a:fillRect/>
          </a:stretch>
        </p:blipFill>
        <p:spPr>
          <a:xfrm>
            <a:off x="1796837" y="1225624"/>
            <a:ext cx="8598326" cy="4836550"/>
          </a:xfrm>
          <a:prstGeom prst="rect">
            <a:avLst/>
          </a:prstGeom>
          <a:noFill/>
          <a:ln>
            <a:noFill/>
          </a:ln>
        </p:spPr>
      </p:pic>
      <p:sp>
        <p:nvSpPr>
          <p:cNvPr id="488" name="Google Shape;488;g105659012f5_1_294"/>
          <p:cNvSpPr txBox="1"/>
          <p:nvPr/>
        </p:nvSpPr>
        <p:spPr>
          <a:xfrm>
            <a:off x="1796825" y="6062175"/>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487"/>
                                        </p:tgtEl>
                                        <p:attrNameLst>
                                          <p:attrName>style.visibility</p:attrName>
                                        </p:attrNameLst>
                                      </p:cBhvr>
                                      <p:to>
                                        <p:strVal val="visible"/>
                                      </p:to>
                                    </p:set>
                                    <p:animEffect filter="fade" transition="in">
                                      <p:cBhvr>
                                        <p:cTn dur="1000"/>
                                        <p:tgtEl>
                                          <p:spTgt spid="48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2" name="Shape 492"/>
        <p:cNvGrpSpPr/>
        <p:nvPr/>
      </p:nvGrpSpPr>
      <p:grpSpPr>
        <a:xfrm>
          <a:off x="0" y="0"/>
          <a:ext cx="0" cy="0"/>
          <a:chOff x="0" y="0"/>
          <a:chExt cx="0" cy="0"/>
        </a:xfrm>
      </p:grpSpPr>
      <p:sp>
        <p:nvSpPr>
          <p:cNvPr id="493" name="Google Shape;493;g105877a7077_0_4"/>
          <p:cNvSpPr txBox="1"/>
          <p:nvPr/>
        </p:nvSpPr>
        <p:spPr>
          <a:xfrm>
            <a:off x="898775" y="1828200"/>
            <a:ext cx="104727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9600">
                <a:latin typeface="Century Gothic"/>
                <a:ea typeface="Century Gothic"/>
                <a:cs typeface="Century Gothic"/>
                <a:sym typeface="Century Gothic"/>
              </a:rPr>
              <a:t>Environments</a:t>
            </a:r>
            <a:r>
              <a:rPr b="1" lang="en-US" sz="9600">
                <a:latin typeface="Century Gothic"/>
                <a:ea typeface="Century Gothic"/>
                <a:cs typeface="Century Gothic"/>
                <a:sym typeface="Century Gothic"/>
              </a:rPr>
              <a:t> &amp;</a:t>
            </a:r>
            <a:endParaRPr b="1" sz="9600">
              <a:latin typeface="Century Gothic"/>
              <a:ea typeface="Century Gothic"/>
              <a:cs typeface="Century Gothic"/>
              <a:sym typeface="Century Gothic"/>
            </a:endParaRPr>
          </a:p>
          <a:p>
            <a:pPr indent="0" lvl="0" marL="0" rtl="0" algn="ctr">
              <a:spcBef>
                <a:spcPts val="0"/>
              </a:spcBef>
              <a:spcAft>
                <a:spcPts val="0"/>
              </a:spcAft>
              <a:buNone/>
            </a:pPr>
            <a:r>
              <a:rPr b="1" lang="en-US" sz="9600">
                <a:latin typeface="Century Gothic"/>
                <a:ea typeface="Century Gothic"/>
                <a:cs typeface="Century Gothic"/>
                <a:sym typeface="Century Gothic"/>
              </a:rPr>
              <a:t> Landscapes</a:t>
            </a:r>
            <a:endParaRPr b="1" sz="9600">
              <a:latin typeface="Century Gothic"/>
              <a:ea typeface="Century Gothic"/>
              <a:cs typeface="Century Gothic"/>
              <a:sym typeface="Century Gothic"/>
            </a:endParaRPr>
          </a:p>
        </p:txBody>
      </p:sp>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7" name="Shape 497"/>
        <p:cNvGrpSpPr/>
        <p:nvPr/>
      </p:nvGrpSpPr>
      <p:grpSpPr>
        <a:xfrm>
          <a:off x="0" y="0"/>
          <a:ext cx="0" cy="0"/>
          <a:chOff x="0" y="0"/>
          <a:chExt cx="0" cy="0"/>
        </a:xfrm>
      </p:grpSpPr>
      <p:sp>
        <p:nvSpPr>
          <p:cNvPr id="498" name="Google Shape;498;g105659012f5_1_304"/>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Environments &amp; Landscapes</a:t>
            </a:r>
            <a:endParaRPr b="1" sz="4800">
              <a:solidFill>
                <a:schemeClr val="lt1"/>
              </a:solidFill>
              <a:latin typeface="Century Gothic"/>
              <a:ea typeface="Century Gothic"/>
              <a:cs typeface="Century Gothic"/>
              <a:sym typeface="Century Gothic"/>
            </a:endParaRPr>
          </a:p>
        </p:txBody>
      </p:sp>
      <p:sp>
        <p:nvSpPr>
          <p:cNvPr id="499" name="Google Shape;499;g105659012f5_1_304"/>
          <p:cNvSpPr txBox="1"/>
          <p:nvPr/>
        </p:nvSpPr>
        <p:spPr>
          <a:xfrm>
            <a:off x="6096000" y="1306275"/>
            <a:ext cx="5784900" cy="44790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lang="en-US" sz="2200">
                <a:solidFill>
                  <a:schemeClr val="dk1"/>
                </a:solidFill>
                <a:latin typeface="Century Gothic"/>
                <a:ea typeface="Century Gothic"/>
                <a:cs typeface="Century Gothic"/>
                <a:sym typeface="Century Gothic"/>
              </a:rPr>
              <a:t>In this lesson, we are each going to choose a sea animal to do research on. We will explore the environment of that sea animal and learn about how they interact with their environment. Once we have done our research, we will create a </a:t>
            </a:r>
            <a:r>
              <a:rPr lang="en-US" sz="2200" u="sng">
                <a:solidFill>
                  <a:schemeClr val="dk1"/>
                </a:solidFill>
                <a:latin typeface="Century Gothic"/>
                <a:ea typeface="Century Gothic"/>
                <a:cs typeface="Century Gothic"/>
                <a:sym typeface="Century Gothic"/>
              </a:rPr>
              <a:t>landscape</a:t>
            </a:r>
            <a:r>
              <a:rPr lang="en-US" sz="2200">
                <a:solidFill>
                  <a:schemeClr val="dk1"/>
                </a:solidFill>
                <a:latin typeface="Century Gothic"/>
                <a:ea typeface="Century Gothic"/>
                <a:cs typeface="Century Gothic"/>
                <a:sym typeface="Century Gothic"/>
              </a:rPr>
              <a:t> drawing that shows the sea animal interacting with their environment. The </a:t>
            </a:r>
            <a:r>
              <a:rPr lang="en-US" sz="2200" u="sng">
                <a:solidFill>
                  <a:schemeClr val="dk1"/>
                </a:solidFill>
                <a:latin typeface="Century Gothic"/>
                <a:ea typeface="Century Gothic"/>
                <a:cs typeface="Century Gothic"/>
                <a:sym typeface="Century Gothic"/>
              </a:rPr>
              <a:t>landscape</a:t>
            </a:r>
            <a:r>
              <a:rPr lang="en-US" sz="2200">
                <a:solidFill>
                  <a:schemeClr val="dk1"/>
                </a:solidFill>
                <a:latin typeface="Century Gothic"/>
                <a:ea typeface="Century Gothic"/>
                <a:cs typeface="Century Gothic"/>
                <a:sym typeface="Century Gothic"/>
              </a:rPr>
              <a:t> drawing will include a </a:t>
            </a:r>
            <a:r>
              <a:rPr lang="en-US" sz="2200" u="sng">
                <a:solidFill>
                  <a:schemeClr val="dk1"/>
                </a:solidFill>
                <a:latin typeface="Century Gothic"/>
                <a:ea typeface="Century Gothic"/>
                <a:cs typeface="Century Gothic"/>
                <a:sym typeface="Century Gothic"/>
              </a:rPr>
              <a:t>foreground</a:t>
            </a:r>
            <a:r>
              <a:rPr lang="en-US" sz="2200">
                <a:solidFill>
                  <a:schemeClr val="dk1"/>
                </a:solidFill>
                <a:latin typeface="Century Gothic"/>
                <a:ea typeface="Century Gothic"/>
                <a:cs typeface="Century Gothic"/>
                <a:sym typeface="Century Gothic"/>
              </a:rPr>
              <a:t>, </a:t>
            </a:r>
            <a:r>
              <a:rPr lang="en-US" sz="2200" u="sng">
                <a:solidFill>
                  <a:schemeClr val="dk1"/>
                </a:solidFill>
                <a:latin typeface="Century Gothic"/>
                <a:ea typeface="Century Gothic"/>
                <a:cs typeface="Century Gothic"/>
                <a:sym typeface="Century Gothic"/>
              </a:rPr>
              <a:t>middleground</a:t>
            </a:r>
            <a:r>
              <a:rPr lang="en-US" sz="2200">
                <a:solidFill>
                  <a:schemeClr val="dk1"/>
                </a:solidFill>
                <a:latin typeface="Century Gothic"/>
                <a:ea typeface="Century Gothic"/>
                <a:cs typeface="Century Gothic"/>
                <a:sym typeface="Century Gothic"/>
              </a:rPr>
              <a:t> and a </a:t>
            </a:r>
            <a:r>
              <a:rPr lang="en-US" sz="2200" u="sng">
                <a:solidFill>
                  <a:schemeClr val="dk1"/>
                </a:solidFill>
                <a:latin typeface="Century Gothic"/>
                <a:ea typeface="Century Gothic"/>
                <a:cs typeface="Century Gothic"/>
                <a:sym typeface="Century Gothic"/>
              </a:rPr>
              <a:t>background</a:t>
            </a:r>
            <a:r>
              <a:rPr lang="en-US" sz="2200">
                <a:solidFill>
                  <a:schemeClr val="dk1"/>
                </a:solidFill>
                <a:latin typeface="Century Gothic"/>
                <a:ea typeface="Century Gothic"/>
                <a:cs typeface="Century Gothic"/>
                <a:sym typeface="Century Gothic"/>
              </a:rPr>
              <a:t>. </a:t>
            </a:r>
            <a:endParaRPr b="1" sz="2500">
              <a:solidFill>
                <a:schemeClr val="dk1"/>
              </a:solidFill>
              <a:latin typeface="Century Gothic"/>
              <a:ea typeface="Century Gothic"/>
              <a:cs typeface="Century Gothic"/>
              <a:sym typeface="Century Gothic"/>
            </a:endParaRPr>
          </a:p>
        </p:txBody>
      </p:sp>
      <p:pic>
        <p:nvPicPr>
          <p:cNvPr descr="salmon swimming upstream in a river" id="500" name="Google Shape;500;g105659012f5_1_304" title="salmon swimming upstream"/>
          <p:cNvPicPr preferRelativeResize="0"/>
          <p:nvPr/>
        </p:nvPicPr>
        <p:blipFill>
          <a:blip r:embed="rId3">
            <a:alphaModFix/>
          </a:blip>
          <a:stretch>
            <a:fillRect/>
          </a:stretch>
        </p:blipFill>
        <p:spPr>
          <a:xfrm>
            <a:off x="447875" y="1542092"/>
            <a:ext cx="5486400" cy="3642969"/>
          </a:xfrm>
          <a:prstGeom prst="rect">
            <a:avLst/>
          </a:prstGeom>
          <a:noFill/>
          <a:ln>
            <a:noFill/>
          </a:ln>
        </p:spPr>
      </p:pic>
      <p:sp>
        <p:nvSpPr>
          <p:cNvPr id="501" name="Google Shape;501;g105659012f5_1_304"/>
          <p:cNvSpPr txBox="1"/>
          <p:nvPr/>
        </p:nvSpPr>
        <p:spPr>
          <a:xfrm>
            <a:off x="447875" y="5185050"/>
            <a:ext cx="3000000" cy="46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sz="1600"/>
              <a:t>Source: Pixabay</a:t>
            </a:r>
            <a:endParaRPr sz="1600"/>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5" name="Shape 505"/>
        <p:cNvGrpSpPr/>
        <p:nvPr/>
      </p:nvGrpSpPr>
      <p:grpSpPr>
        <a:xfrm>
          <a:off x="0" y="0"/>
          <a:ext cx="0" cy="0"/>
          <a:chOff x="0" y="0"/>
          <a:chExt cx="0" cy="0"/>
        </a:xfrm>
      </p:grpSpPr>
      <p:sp>
        <p:nvSpPr>
          <p:cNvPr id="506" name="Google Shape;506;g105659012f5_1_299"/>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extLst>
                  <a:ext uri="http://customooxmlschemas.google.com/">
                    <go:slidesCustomData xmlns:go="http://customooxmlschemas.google.com/" textRoundtripDataId="19"/>
                  </a:ext>
                </a:extLst>
              </a:rPr>
              <a:t>Environments &amp; Landscapes</a:t>
            </a:r>
            <a:endParaRPr b="1" sz="4800">
              <a:solidFill>
                <a:schemeClr val="lt1"/>
              </a:solidFill>
              <a:latin typeface="Century Gothic"/>
              <a:ea typeface="Century Gothic"/>
              <a:cs typeface="Century Gothic"/>
              <a:sym typeface="Century Gothic"/>
            </a:endParaRPr>
          </a:p>
        </p:txBody>
      </p:sp>
      <p:sp>
        <p:nvSpPr>
          <p:cNvPr id="507" name="Google Shape;507;g105659012f5_1_299"/>
          <p:cNvSpPr txBox="1"/>
          <p:nvPr/>
        </p:nvSpPr>
        <p:spPr>
          <a:xfrm>
            <a:off x="506800" y="1192850"/>
            <a:ext cx="11178300" cy="5322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7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0"/>
                  </a:ext>
                </a:extLst>
              </a:rPr>
              <a:t>Materials Needed:</a:t>
            </a:r>
            <a:endParaRPr b="1"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Sketchbook or blank paper</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Colored pencils</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Drawing pencil </a:t>
            </a:r>
            <a:endParaRPr sz="1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700">
                <a:solidFill>
                  <a:schemeClr val="dk1"/>
                </a:solidFill>
                <a:latin typeface="Century Gothic"/>
                <a:ea typeface="Century Gothic"/>
                <a:cs typeface="Century Gothic"/>
                <a:sym typeface="Century Gothic"/>
              </a:rPr>
              <a:t>Vocabulary:</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Foreground:</a:t>
            </a:r>
            <a:r>
              <a:rPr lang="en-US" sz="1700">
                <a:solidFill>
                  <a:schemeClr val="dk1"/>
                </a:solidFill>
                <a:latin typeface="Century Gothic"/>
                <a:ea typeface="Century Gothic"/>
                <a:cs typeface="Century Gothic"/>
                <a:sym typeface="Century Gothic"/>
              </a:rPr>
              <a:t> The subjects in the foreground of an image are usually closest to the viewer, are bigger than subjects in the middle ground and background, and include more details.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Middleground:</a:t>
            </a:r>
            <a:r>
              <a:rPr lang="en-US" sz="1700">
                <a:solidFill>
                  <a:schemeClr val="dk1"/>
                </a:solidFill>
                <a:latin typeface="Century Gothic"/>
                <a:ea typeface="Century Gothic"/>
                <a:cs typeface="Century Gothic"/>
                <a:sym typeface="Century Gothic"/>
              </a:rPr>
              <a:t> The subjects in the middleground of an image are usually behind the foreground, and are smaller than the subjects in the foreground, but are bigger than subjects in the background.</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Background:</a:t>
            </a:r>
            <a:r>
              <a:rPr lang="en-US" sz="1700">
                <a:solidFill>
                  <a:schemeClr val="dk1"/>
                </a:solidFill>
                <a:latin typeface="Century Gothic"/>
                <a:ea typeface="Century Gothic"/>
                <a:cs typeface="Century Gothic"/>
                <a:sym typeface="Century Gothic"/>
              </a:rPr>
              <a:t> The subjects in the background of an image are usually farthest away from the viewer, are smaller than subjects in the middleground and foreground, and show less detail.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Space</a:t>
            </a:r>
            <a:r>
              <a:rPr lang="en-US" sz="1700">
                <a:solidFill>
                  <a:schemeClr val="dk1"/>
                </a:solidFill>
                <a:latin typeface="Century Gothic"/>
                <a:ea typeface="Century Gothic"/>
                <a:cs typeface="Century Gothic"/>
                <a:sym typeface="Century Gothic"/>
              </a:rPr>
              <a:t> is an element of art that refers to how the space around the subjects is represented and divided. Space can also refer to the distance between different subjects.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Landscape</a:t>
            </a:r>
            <a:r>
              <a:rPr lang="en-US" sz="1700">
                <a:solidFill>
                  <a:schemeClr val="dk1"/>
                </a:solidFill>
                <a:latin typeface="Century Gothic"/>
                <a:ea typeface="Century Gothic"/>
                <a:cs typeface="Century Gothic"/>
                <a:sym typeface="Century Gothic"/>
              </a:rPr>
              <a:t> art refers to the representation of natural scenery in an environment. Landscape art often includes a foreground, middleground and background in the image.</a:t>
            </a:r>
            <a:endParaRPr b="1" sz="1700">
              <a:solidFill>
                <a:schemeClr val="dk1"/>
              </a:solidFill>
              <a:latin typeface="Century Gothic"/>
              <a:ea typeface="Century Gothic"/>
              <a:cs typeface="Century Gothic"/>
              <a:sym typeface="Century Gothic"/>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4" name="Shape 154"/>
        <p:cNvGrpSpPr/>
        <p:nvPr/>
      </p:nvGrpSpPr>
      <p:grpSpPr>
        <a:xfrm>
          <a:off x="0" y="0"/>
          <a:ext cx="0" cy="0"/>
          <a:chOff x="0" y="0"/>
          <a:chExt cx="0" cy="0"/>
        </a:xfrm>
      </p:grpSpPr>
      <p:sp>
        <p:nvSpPr>
          <p:cNvPr id="155" name="Google Shape;155;g105659012f5_1_23"/>
          <p:cNvSpPr txBox="1"/>
          <p:nvPr/>
        </p:nvSpPr>
        <p:spPr>
          <a:xfrm>
            <a:off x="506850" y="1152854"/>
            <a:ext cx="11178300" cy="2142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lang="en-US" sz="2200" u="sng">
                <a:solidFill>
                  <a:schemeClr val="dk1"/>
                </a:solidFill>
                <a:latin typeface="Century Gothic"/>
                <a:ea typeface="Century Gothic"/>
                <a:cs typeface="Century Gothic"/>
                <a:sym typeface="Century Gothic"/>
              </a:rPr>
              <a:t>Line</a:t>
            </a:r>
            <a:r>
              <a:rPr lang="en-US" sz="2200">
                <a:solidFill>
                  <a:schemeClr val="dk1"/>
                </a:solidFill>
                <a:latin typeface="Century Gothic"/>
                <a:ea typeface="Century Gothic"/>
                <a:cs typeface="Century Gothic"/>
                <a:sym typeface="Century Gothic"/>
              </a:rPr>
              <a:t> is the most basic element of art used in almost everything we see. We sometimes assume that lines have to be straight, but lines can be curvy, wavy, jagged, squiggly, broken, spiky, boxy, and so on. Lines start at one point, and they connect to another point. Lines create a path for our eyes to follow. That creates </a:t>
            </a:r>
            <a:r>
              <a:rPr lang="en-US" sz="2200" u="sng">
                <a:solidFill>
                  <a:schemeClr val="dk1"/>
                </a:solidFill>
                <a:latin typeface="Century Gothic"/>
                <a:ea typeface="Century Gothic"/>
                <a:cs typeface="Century Gothic"/>
                <a:sym typeface="Century Gothic"/>
              </a:rPr>
              <a:t>movement</a:t>
            </a:r>
            <a:r>
              <a:rPr lang="en-US" sz="2200">
                <a:solidFill>
                  <a:schemeClr val="dk1"/>
                </a:solidFill>
                <a:latin typeface="Century Gothic"/>
                <a:ea typeface="Century Gothic"/>
                <a:cs typeface="Century Gothic"/>
                <a:sym typeface="Century Gothic"/>
              </a:rPr>
              <a:t>, which can make our artwork look much more interesting.</a:t>
            </a:r>
            <a:endParaRPr sz="3000"/>
          </a:p>
        </p:txBody>
      </p:sp>
      <p:sp>
        <p:nvSpPr>
          <p:cNvPr id="156" name="Google Shape;156;g105659012f5_1_23"/>
          <p:cNvSpPr txBox="1"/>
          <p:nvPr/>
        </p:nvSpPr>
        <p:spPr>
          <a:xfrm>
            <a:off x="1323000" y="-8"/>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Shape &amp; Movement</a:t>
            </a:r>
            <a:endParaRPr b="1" sz="4800">
              <a:solidFill>
                <a:schemeClr val="lt1"/>
              </a:solidFill>
              <a:latin typeface="Century Gothic"/>
              <a:ea typeface="Century Gothic"/>
              <a:cs typeface="Century Gothic"/>
              <a:sym typeface="Century Gothic"/>
            </a:endParaRPr>
          </a:p>
        </p:txBody>
      </p:sp>
      <p:sp>
        <p:nvSpPr>
          <p:cNvPr id="157" name="Google Shape;157;g105659012f5_1_23"/>
          <p:cNvSpPr/>
          <p:nvPr/>
        </p:nvSpPr>
        <p:spPr>
          <a:xfrm>
            <a:off x="232979" y="5640367"/>
            <a:ext cx="11726036" cy="404158"/>
          </a:xfrm>
          <a:custGeom>
            <a:rect b="b" l="l" r="r" t="t"/>
            <a:pathLst>
              <a:path extrusionOk="0" h="39002" w="342491">
                <a:moveTo>
                  <a:pt x="0" y="34413"/>
                </a:moveTo>
                <a:lnTo>
                  <a:pt x="0" y="7866"/>
                </a:lnTo>
                <a:lnTo>
                  <a:pt x="35069" y="8194"/>
                </a:lnTo>
                <a:lnTo>
                  <a:pt x="35396" y="32775"/>
                </a:lnTo>
                <a:lnTo>
                  <a:pt x="65221" y="33758"/>
                </a:lnTo>
                <a:lnTo>
                  <a:pt x="64893" y="9177"/>
                </a:lnTo>
                <a:lnTo>
                  <a:pt x="92096" y="8850"/>
                </a:lnTo>
                <a:lnTo>
                  <a:pt x="92751" y="35397"/>
                </a:lnTo>
                <a:lnTo>
                  <a:pt x="123887" y="35397"/>
                </a:lnTo>
                <a:lnTo>
                  <a:pt x="123231" y="8522"/>
                </a:lnTo>
                <a:lnTo>
                  <a:pt x="139291" y="9177"/>
                </a:lnTo>
                <a:lnTo>
                  <a:pt x="138963" y="36052"/>
                </a:lnTo>
                <a:lnTo>
                  <a:pt x="159283" y="35397"/>
                </a:lnTo>
                <a:lnTo>
                  <a:pt x="158627" y="1639"/>
                </a:lnTo>
                <a:lnTo>
                  <a:pt x="183536" y="984"/>
                </a:lnTo>
                <a:lnTo>
                  <a:pt x="183536" y="38019"/>
                </a:lnTo>
                <a:lnTo>
                  <a:pt x="221882" y="39002"/>
                </a:lnTo>
                <a:lnTo>
                  <a:pt x="219915" y="984"/>
                </a:lnTo>
                <a:lnTo>
                  <a:pt x="253345" y="0"/>
                </a:lnTo>
                <a:lnTo>
                  <a:pt x="254000" y="33430"/>
                </a:lnTo>
                <a:lnTo>
                  <a:pt x="285791" y="33102"/>
                </a:lnTo>
                <a:lnTo>
                  <a:pt x="284480" y="984"/>
                </a:lnTo>
                <a:lnTo>
                  <a:pt x="318893" y="984"/>
                </a:lnTo>
                <a:lnTo>
                  <a:pt x="318893" y="35069"/>
                </a:lnTo>
                <a:lnTo>
                  <a:pt x="342491" y="35069"/>
                </a:lnTo>
                <a:lnTo>
                  <a:pt x="342491" y="3933"/>
                </a:lnTo>
              </a:path>
            </a:pathLst>
          </a:custGeom>
          <a:noFill/>
          <a:ln cap="flat" cmpd="sng" w="38100">
            <a:solidFill>
              <a:srgbClr val="1155CC"/>
            </a:solidFill>
            <a:prstDash val="lgDashDot"/>
            <a:round/>
            <a:headEnd len="med" w="med" type="none"/>
            <a:tailEnd len="med" w="med" type="none"/>
          </a:ln>
        </p:spPr>
      </p:sp>
      <p:sp>
        <p:nvSpPr>
          <p:cNvPr id="158" name="Google Shape;158;g105659012f5_1_23"/>
          <p:cNvSpPr/>
          <p:nvPr/>
        </p:nvSpPr>
        <p:spPr>
          <a:xfrm>
            <a:off x="202117" y="3767332"/>
            <a:ext cx="11787472" cy="1779606"/>
          </a:xfrm>
          <a:custGeom>
            <a:rect b="b" l="l" r="r" t="t"/>
            <a:pathLst>
              <a:path extrusionOk="0" h="15001" w="353633">
                <a:moveTo>
                  <a:pt x="0" y="11898"/>
                </a:moveTo>
                <a:cubicBezTo>
                  <a:pt x="2495" y="8154"/>
                  <a:pt x="7344" y="4706"/>
                  <a:pt x="11798" y="5343"/>
                </a:cubicBezTo>
                <a:cubicBezTo>
                  <a:pt x="16443" y="6007"/>
                  <a:pt x="20129" y="9758"/>
                  <a:pt x="24580" y="11243"/>
                </a:cubicBezTo>
                <a:cubicBezTo>
                  <a:pt x="31449" y="13535"/>
                  <a:pt x="38714" y="8007"/>
                  <a:pt x="45883" y="6982"/>
                </a:cubicBezTo>
                <a:cubicBezTo>
                  <a:pt x="51024" y="6247"/>
                  <a:pt x="55150" y="12238"/>
                  <a:pt x="60304" y="12881"/>
                </a:cubicBezTo>
                <a:cubicBezTo>
                  <a:pt x="68139" y="13858"/>
                  <a:pt x="75429" y="5864"/>
                  <a:pt x="83246" y="6982"/>
                </a:cubicBezTo>
                <a:cubicBezTo>
                  <a:pt x="87552" y="7598"/>
                  <a:pt x="90739" y="11938"/>
                  <a:pt x="95045" y="12554"/>
                </a:cubicBezTo>
                <a:cubicBezTo>
                  <a:pt x="102653" y="13642"/>
                  <a:pt x="110378" y="9175"/>
                  <a:pt x="117987" y="10260"/>
                </a:cubicBezTo>
                <a:cubicBezTo>
                  <a:pt x="122265" y="10870"/>
                  <a:pt x="125835" y="15460"/>
                  <a:pt x="130113" y="14848"/>
                </a:cubicBezTo>
                <a:cubicBezTo>
                  <a:pt x="137500" y="13792"/>
                  <a:pt x="144074" y="6629"/>
                  <a:pt x="151416" y="7965"/>
                </a:cubicBezTo>
                <a:cubicBezTo>
                  <a:pt x="157005" y="8982"/>
                  <a:pt x="161467" y="14520"/>
                  <a:pt x="167148" y="14520"/>
                </a:cubicBezTo>
                <a:cubicBezTo>
                  <a:pt x="174333" y="14520"/>
                  <a:pt x="179016" y="5154"/>
                  <a:pt x="186157" y="4360"/>
                </a:cubicBezTo>
                <a:cubicBezTo>
                  <a:pt x="196804" y="3176"/>
                  <a:pt x="207456" y="14301"/>
                  <a:pt x="217620" y="10915"/>
                </a:cubicBezTo>
                <a:cubicBezTo>
                  <a:pt x="222740" y="9209"/>
                  <a:pt x="227300" y="5016"/>
                  <a:pt x="232696" y="5016"/>
                </a:cubicBezTo>
                <a:cubicBezTo>
                  <a:pt x="238017" y="5016"/>
                  <a:pt x="242725" y="11943"/>
                  <a:pt x="247772" y="10260"/>
                </a:cubicBezTo>
                <a:cubicBezTo>
                  <a:pt x="251279" y="9090"/>
                  <a:pt x="253324" y="3307"/>
                  <a:pt x="256949" y="4032"/>
                </a:cubicBezTo>
                <a:cubicBezTo>
                  <a:pt x="264199" y="5483"/>
                  <a:pt x="270632" y="12460"/>
                  <a:pt x="277925" y="11243"/>
                </a:cubicBezTo>
                <a:cubicBezTo>
                  <a:pt x="281899" y="10580"/>
                  <a:pt x="282942" y="4915"/>
                  <a:pt x="285791" y="2066"/>
                </a:cubicBezTo>
                <a:cubicBezTo>
                  <a:pt x="287852" y="5"/>
                  <a:pt x="291415" y="421"/>
                  <a:pt x="294312" y="100"/>
                </a:cubicBezTo>
                <a:cubicBezTo>
                  <a:pt x="301518" y="-699"/>
                  <a:pt x="305764" y="11799"/>
                  <a:pt x="312993" y="11243"/>
                </a:cubicBezTo>
                <a:cubicBezTo>
                  <a:pt x="316806" y="10950"/>
                  <a:pt x="318370" y="4783"/>
                  <a:pt x="322170" y="4360"/>
                </a:cubicBezTo>
                <a:cubicBezTo>
                  <a:pt x="327418" y="3776"/>
                  <a:pt x="331352" y="10260"/>
                  <a:pt x="336591" y="10915"/>
                </a:cubicBezTo>
                <a:cubicBezTo>
                  <a:pt x="337680" y="11051"/>
                  <a:pt x="338927" y="11152"/>
                  <a:pt x="339868" y="10587"/>
                </a:cubicBezTo>
                <a:cubicBezTo>
                  <a:pt x="344596" y="7749"/>
                  <a:pt x="348400" y="-331"/>
                  <a:pt x="353633" y="1410"/>
                </a:cubicBezTo>
              </a:path>
            </a:pathLst>
          </a:custGeom>
          <a:noFill/>
          <a:ln cap="flat" cmpd="sng" w="38100">
            <a:solidFill>
              <a:srgbClr val="741B47"/>
            </a:solidFill>
            <a:prstDash val="solid"/>
            <a:round/>
            <a:headEnd len="med" w="med" type="none"/>
            <a:tailEnd len="med" w="med" type="none"/>
          </a:ln>
        </p:spPr>
      </p:sp>
      <p:sp>
        <p:nvSpPr>
          <p:cNvPr id="159" name="Google Shape;159;g105659012f5_1_23"/>
          <p:cNvSpPr/>
          <p:nvPr/>
        </p:nvSpPr>
        <p:spPr>
          <a:xfrm rot="5400000">
            <a:off x="4761578" y="-1319166"/>
            <a:ext cx="955081" cy="10093762"/>
          </a:xfrm>
          <a:custGeom>
            <a:rect b="b" l="l" r="r" t="t"/>
            <a:pathLst>
              <a:path extrusionOk="0" h="188255" w="71448">
                <a:moveTo>
                  <a:pt x="0" y="11736"/>
                </a:moveTo>
                <a:cubicBezTo>
                  <a:pt x="1061" y="3252"/>
                  <a:pt x="14458" y="-793"/>
                  <a:pt x="22942" y="265"/>
                </a:cubicBezTo>
                <a:cubicBezTo>
                  <a:pt x="29534" y="1087"/>
                  <a:pt x="36158" y="7773"/>
                  <a:pt x="37035" y="14358"/>
                </a:cubicBezTo>
                <a:cubicBezTo>
                  <a:pt x="37713" y="19449"/>
                  <a:pt x="33901" y="25154"/>
                  <a:pt x="29497" y="27795"/>
                </a:cubicBezTo>
                <a:cubicBezTo>
                  <a:pt x="26306" y="29709"/>
                  <a:pt x="17744" y="30810"/>
                  <a:pt x="18354" y="27140"/>
                </a:cubicBezTo>
                <a:cubicBezTo>
                  <a:pt x="19449" y="20556"/>
                  <a:pt x="36297" y="27716"/>
                  <a:pt x="37035" y="34350"/>
                </a:cubicBezTo>
                <a:cubicBezTo>
                  <a:pt x="37932" y="42421"/>
                  <a:pt x="31685" y="55406"/>
                  <a:pt x="23598" y="54670"/>
                </a:cubicBezTo>
                <a:cubicBezTo>
                  <a:pt x="22426" y="54563"/>
                  <a:pt x="20551" y="54513"/>
                  <a:pt x="20320" y="53359"/>
                </a:cubicBezTo>
                <a:cubicBezTo>
                  <a:pt x="19811" y="50819"/>
                  <a:pt x="24613" y="49754"/>
                  <a:pt x="27203" y="49754"/>
                </a:cubicBezTo>
                <a:cubicBezTo>
                  <a:pt x="32938" y="49754"/>
                  <a:pt x="40408" y="50226"/>
                  <a:pt x="43590" y="54998"/>
                </a:cubicBezTo>
                <a:cubicBezTo>
                  <a:pt x="47228" y="60455"/>
                  <a:pt x="46934" y="69464"/>
                  <a:pt x="42935" y="74662"/>
                </a:cubicBezTo>
                <a:cubicBezTo>
                  <a:pt x="39799" y="78738"/>
                  <a:pt x="26444" y="82885"/>
                  <a:pt x="27858" y="77940"/>
                </a:cubicBezTo>
                <a:cubicBezTo>
                  <a:pt x="28630" y="75239"/>
                  <a:pt x="33243" y="75973"/>
                  <a:pt x="36052" y="75973"/>
                </a:cubicBezTo>
                <a:cubicBezTo>
                  <a:pt x="42078" y="75973"/>
                  <a:pt x="51411" y="76985"/>
                  <a:pt x="52767" y="82856"/>
                </a:cubicBezTo>
                <a:cubicBezTo>
                  <a:pt x="54429" y="90054"/>
                  <a:pt x="50150" y="99209"/>
                  <a:pt x="43918" y="103176"/>
                </a:cubicBezTo>
                <a:cubicBezTo>
                  <a:pt x="39578" y="105939"/>
                  <a:pt x="29360" y="107267"/>
                  <a:pt x="28514" y="102192"/>
                </a:cubicBezTo>
                <a:cubicBezTo>
                  <a:pt x="28257" y="100649"/>
                  <a:pt x="31217" y="100368"/>
                  <a:pt x="32775" y="100226"/>
                </a:cubicBezTo>
                <a:cubicBezTo>
                  <a:pt x="39055" y="99655"/>
                  <a:pt x="49134" y="98832"/>
                  <a:pt x="51128" y="104814"/>
                </a:cubicBezTo>
                <a:cubicBezTo>
                  <a:pt x="53878" y="113065"/>
                  <a:pt x="45931" y="133745"/>
                  <a:pt x="39329" y="128084"/>
                </a:cubicBezTo>
                <a:cubicBezTo>
                  <a:pt x="34756" y="124162"/>
                  <a:pt x="52246" y="123581"/>
                  <a:pt x="57355" y="126773"/>
                </a:cubicBezTo>
                <a:cubicBezTo>
                  <a:pt x="64195" y="131046"/>
                  <a:pt x="53709" y="150031"/>
                  <a:pt x="45884" y="148076"/>
                </a:cubicBezTo>
                <a:cubicBezTo>
                  <a:pt x="44319" y="147685"/>
                  <a:pt x="41624" y="147395"/>
                  <a:pt x="41624" y="145782"/>
                </a:cubicBezTo>
                <a:cubicBezTo>
                  <a:pt x="41624" y="138834"/>
                  <a:pt x="62979" y="144868"/>
                  <a:pt x="61616" y="151681"/>
                </a:cubicBezTo>
                <a:cubicBezTo>
                  <a:pt x="60097" y="159270"/>
                  <a:pt x="53873" y="167957"/>
                  <a:pt x="46212" y="169052"/>
                </a:cubicBezTo>
                <a:cubicBezTo>
                  <a:pt x="44180" y="169343"/>
                  <a:pt x="40302" y="168455"/>
                  <a:pt x="40640" y="166430"/>
                </a:cubicBezTo>
                <a:cubicBezTo>
                  <a:pt x="41091" y="163727"/>
                  <a:pt x="46126" y="165358"/>
                  <a:pt x="48834" y="165774"/>
                </a:cubicBezTo>
                <a:cubicBezTo>
                  <a:pt x="52183" y="166289"/>
                  <a:pt x="56823" y="166349"/>
                  <a:pt x="58338" y="169380"/>
                </a:cubicBezTo>
                <a:cubicBezTo>
                  <a:pt x="61635" y="175973"/>
                  <a:pt x="43625" y="190466"/>
                  <a:pt x="41296" y="183472"/>
                </a:cubicBezTo>
                <a:cubicBezTo>
                  <a:pt x="40539" y="181199"/>
                  <a:pt x="45470" y="180258"/>
                  <a:pt x="47851" y="180523"/>
                </a:cubicBezTo>
                <a:cubicBezTo>
                  <a:pt x="55883" y="181416"/>
                  <a:pt x="66970" y="192822"/>
                  <a:pt x="71448" y="186094"/>
                </a:cubicBezTo>
              </a:path>
            </a:pathLst>
          </a:custGeom>
          <a:noFill/>
          <a:ln cap="flat" cmpd="sng" w="38100">
            <a:solidFill>
              <a:srgbClr val="351C75"/>
            </a:solidFill>
            <a:prstDash val="solid"/>
            <a:round/>
            <a:headEnd len="med" w="med" type="none"/>
            <a:tailEnd len="med" w="med" type="none"/>
          </a:ln>
        </p:spPr>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pic>
        <p:nvPicPr>
          <p:cNvPr descr="small yellow fish swimming in the water near coral" id="512" name="Google Shape;512;g105659012f5_1_311" title="fish"/>
          <p:cNvPicPr preferRelativeResize="0"/>
          <p:nvPr/>
        </p:nvPicPr>
        <p:blipFill>
          <a:blip r:embed="rId3">
            <a:alphaModFix/>
          </a:blip>
          <a:stretch>
            <a:fillRect/>
          </a:stretch>
        </p:blipFill>
        <p:spPr>
          <a:xfrm>
            <a:off x="423423" y="1203942"/>
            <a:ext cx="3427116" cy="4572001"/>
          </a:xfrm>
          <a:prstGeom prst="rect">
            <a:avLst/>
          </a:prstGeom>
          <a:noFill/>
          <a:ln>
            <a:noFill/>
          </a:ln>
        </p:spPr>
      </p:pic>
      <p:sp>
        <p:nvSpPr>
          <p:cNvPr id="513" name="Google Shape;513;g105659012f5_1_311"/>
          <p:cNvSpPr txBox="1"/>
          <p:nvPr/>
        </p:nvSpPr>
        <p:spPr>
          <a:xfrm>
            <a:off x="423430" y="5775950"/>
            <a:ext cx="37404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Francisco Ungara</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
        <p:nvSpPr>
          <p:cNvPr id="514" name="Google Shape;514;g105659012f5_1_311"/>
          <p:cNvSpPr txBox="1"/>
          <p:nvPr/>
        </p:nvSpPr>
        <p:spPr>
          <a:xfrm>
            <a:off x="4163825" y="1203950"/>
            <a:ext cx="7717200" cy="4439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A </a:t>
            </a:r>
            <a:r>
              <a:rPr lang="en-US" sz="2400" u="sng">
                <a:solidFill>
                  <a:schemeClr val="dk1"/>
                </a:solidFill>
                <a:latin typeface="Century Gothic"/>
                <a:ea typeface="Century Gothic"/>
                <a:cs typeface="Century Gothic"/>
                <a:sym typeface="Century Gothic"/>
              </a:rPr>
              <a:t>landscape</a:t>
            </a:r>
            <a:r>
              <a:rPr lang="en-US" sz="2400">
                <a:solidFill>
                  <a:schemeClr val="dk1"/>
                </a:solidFill>
                <a:latin typeface="Century Gothic"/>
                <a:ea typeface="Century Gothic"/>
                <a:cs typeface="Century Gothic"/>
                <a:sym typeface="Century Gothic"/>
              </a:rPr>
              <a:t> in art focuses on the natural environment of a place. A landscape drawing, painting or photograph may include subjects like mountains, trees, plants, bodies of water, the sky and other forms of natural life as the focus of the artwork. However, landscape art can also include animals and people that are interacting with the natural environment. </a:t>
            </a:r>
            <a:r>
              <a:rPr lang="en-US" sz="2400" u="sng">
                <a:solidFill>
                  <a:schemeClr val="dk1"/>
                </a:solidFill>
                <a:latin typeface="Century Gothic"/>
                <a:ea typeface="Century Gothic"/>
                <a:cs typeface="Century Gothic"/>
                <a:sym typeface="Century Gothic"/>
              </a:rPr>
              <a:t>Landscape</a:t>
            </a:r>
            <a:r>
              <a:rPr lang="en-US" sz="2400">
                <a:solidFill>
                  <a:schemeClr val="dk1"/>
                </a:solidFill>
                <a:latin typeface="Century Gothic"/>
                <a:ea typeface="Century Gothic"/>
                <a:cs typeface="Century Gothic"/>
                <a:sym typeface="Century Gothic"/>
              </a:rPr>
              <a:t> art often includes a </a:t>
            </a:r>
            <a:r>
              <a:rPr lang="en-US" sz="2400" u="sng">
                <a:solidFill>
                  <a:schemeClr val="dk1"/>
                </a:solidFill>
                <a:latin typeface="Century Gothic"/>
                <a:ea typeface="Century Gothic"/>
                <a:cs typeface="Century Gothic"/>
                <a:sym typeface="Century Gothic"/>
              </a:rPr>
              <a:t>foreground</a:t>
            </a:r>
            <a:r>
              <a:rPr lang="en-US" sz="2400">
                <a:solidFill>
                  <a:schemeClr val="dk1"/>
                </a:solidFill>
                <a:latin typeface="Century Gothic"/>
                <a:ea typeface="Century Gothic"/>
                <a:cs typeface="Century Gothic"/>
                <a:sym typeface="Century Gothic"/>
              </a:rPr>
              <a:t>, </a:t>
            </a:r>
            <a:r>
              <a:rPr lang="en-US" sz="2400" u="sng">
                <a:solidFill>
                  <a:schemeClr val="dk1"/>
                </a:solidFill>
                <a:latin typeface="Century Gothic"/>
                <a:ea typeface="Century Gothic"/>
                <a:cs typeface="Century Gothic"/>
                <a:sym typeface="Century Gothic"/>
              </a:rPr>
              <a:t>middleground</a:t>
            </a:r>
            <a:r>
              <a:rPr lang="en-US" sz="2400">
                <a:solidFill>
                  <a:schemeClr val="dk1"/>
                </a:solidFill>
                <a:latin typeface="Century Gothic"/>
                <a:ea typeface="Century Gothic"/>
                <a:cs typeface="Century Gothic"/>
                <a:sym typeface="Century Gothic"/>
              </a:rPr>
              <a:t> and </a:t>
            </a:r>
            <a:r>
              <a:rPr lang="en-US" sz="2400" u="sng">
                <a:solidFill>
                  <a:schemeClr val="dk1"/>
                </a:solidFill>
                <a:latin typeface="Century Gothic"/>
                <a:ea typeface="Century Gothic"/>
                <a:cs typeface="Century Gothic"/>
                <a:sym typeface="Century Gothic"/>
              </a:rPr>
              <a:t>background</a:t>
            </a:r>
            <a:r>
              <a:rPr lang="en-US" sz="2400">
                <a:solidFill>
                  <a:schemeClr val="dk1"/>
                </a:solidFill>
                <a:latin typeface="Century Gothic"/>
                <a:ea typeface="Century Gothic"/>
                <a:cs typeface="Century Gothic"/>
                <a:sym typeface="Century Gothic"/>
              </a:rPr>
              <a:t> in the image. </a:t>
            </a:r>
            <a:endParaRPr b="1" sz="2400">
              <a:solidFill>
                <a:schemeClr val="dk1"/>
              </a:solidFill>
              <a:latin typeface="Century Gothic"/>
              <a:ea typeface="Century Gothic"/>
              <a:cs typeface="Century Gothic"/>
              <a:sym typeface="Century Gothic"/>
            </a:endParaRPr>
          </a:p>
        </p:txBody>
      </p:sp>
      <p:sp>
        <p:nvSpPr>
          <p:cNvPr id="515" name="Google Shape;515;g105659012f5_1_311"/>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Environments &amp; Landscapes</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9" name="Shape 519"/>
        <p:cNvGrpSpPr/>
        <p:nvPr/>
      </p:nvGrpSpPr>
      <p:grpSpPr>
        <a:xfrm>
          <a:off x="0" y="0"/>
          <a:ext cx="0" cy="0"/>
          <a:chOff x="0" y="0"/>
          <a:chExt cx="0" cy="0"/>
        </a:xfrm>
      </p:grpSpPr>
      <p:pic>
        <p:nvPicPr>
          <p:cNvPr descr="dolphin jumping out of the water in the ocean" id="520" name="Google Shape;520;g105659012f5_1_318" title="dolphin"/>
          <p:cNvPicPr preferRelativeResize="0"/>
          <p:nvPr/>
        </p:nvPicPr>
        <p:blipFill>
          <a:blip r:embed="rId3">
            <a:alphaModFix/>
          </a:blip>
          <a:stretch>
            <a:fillRect/>
          </a:stretch>
        </p:blipFill>
        <p:spPr>
          <a:xfrm>
            <a:off x="898334" y="1394750"/>
            <a:ext cx="3045544" cy="4572001"/>
          </a:xfrm>
          <a:prstGeom prst="rect">
            <a:avLst/>
          </a:prstGeom>
          <a:noFill/>
          <a:ln>
            <a:noFill/>
          </a:ln>
        </p:spPr>
      </p:pic>
      <p:sp>
        <p:nvSpPr>
          <p:cNvPr id="521" name="Google Shape;521;g105659012f5_1_318"/>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Environments &amp; Landscapes</a:t>
            </a:r>
            <a:endParaRPr b="1" sz="4800">
              <a:solidFill>
                <a:schemeClr val="lt1"/>
              </a:solidFill>
              <a:latin typeface="Century Gothic"/>
              <a:ea typeface="Century Gothic"/>
              <a:cs typeface="Century Gothic"/>
              <a:sym typeface="Century Gothic"/>
            </a:endParaRPr>
          </a:p>
        </p:txBody>
      </p:sp>
      <p:sp>
        <p:nvSpPr>
          <p:cNvPr id="522" name="Google Shape;522;g105659012f5_1_318"/>
          <p:cNvSpPr txBox="1"/>
          <p:nvPr/>
        </p:nvSpPr>
        <p:spPr>
          <a:xfrm>
            <a:off x="4292075" y="1394750"/>
            <a:ext cx="7542300" cy="39744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b="1" lang="en-US" sz="2400">
                <a:solidFill>
                  <a:schemeClr val="dk1"/>
                </a:solidFill>
                <a:latin typeface="Century Gothic"/>
                <a:ea typeface="Century Gothic"/>
                <a:cs typeface="Century Gothic"/>
                <a:sym typeface="Century Gothic"/>
              </a:rPr>
              <a:t>Research Process: </a:t>
            </a:r>
            <a:r>
              <a:rPr lang="en-US" sz="2400">
                <a:solidFill>
                  <a:schemeClr val="dk1"/>
                </a:solidFill>
                <a:latin typeface="Century Gothic"/>
                <a:ea typeface="Century Gothic"/>
                <a:cs typeface="Century Gothic"/>
                <a:sym typeface="Century Gothic"/>
              </a:rPr>
              <a:t> </a:t>
            </a:r>
            <a:endParaRPr sz="2400">
              <a:solidFill>
                <a:schemeClr val="dk1"/>
              </a:solidFill>
              <a:latin typeface="Century Gothic"/>
              <a:ea typeface="Century Gothic"/>
              <a:cs typeface="Century Gothic"/>
              <a:sym typeface="Century Gothic"/>
            </a:endParaRPr>
          </a:p>
          <a:p>
            <a:pPr indent="-457200" lvl="0" marL="609600" rtl="0" algn="l">
              <a:lnSpc>
                <a:spcPct val="115000"/>
              </a:lnSpc>
              <a:spcBef>
                <a:spcPts val="100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Begin by choosing a sea animal to focus on. </a:t>
            </a:r>
            <a:endParaRPr sz="2400">
              <a:solidFill>
                <a:schemeClr val="dk1"/>
              </a:solidFill>
              <a:latin typeface="Century Gothic"/>
              <a:ea typeface="Century Gothic"/>
              <a:cs typeface="Century Gothic"/>
              <a:sym typeface="Century Gothic"/>
            </a:endParaRPr>
          </a:p>
          <a:p>
            <a:pPr indent="-457200" lvl="0" marL="609600" rtl="0" algn="l">
              <a:lnSpc>
                <a:spcPct val="115000"/>
              </a:lnSpc>
              <a:spcBef>
                <a:spcPts val="1000"/>
              </a:spcBef>
              <a:spcAft>
                <a:spcPts val="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Research the sea animal. Read about the environment that the sea animal lives in and understand how that sea mammal interacts with other living and nonliving organisms. </a:t>
            </a:r>
            <a:endParaRPr sz="2400">
              <a:solidFill>
                <a:schemeClr val="dk1"/>
              </a:solidFill>
              <a:latin typeface="Century Gothic"/>
              <a:ea typeface="Century Gothic"/>
              <a:cs typeface="Century Gothic"/>
              <a:sym typeface="Century Gothic"/>
            </a:endParaRPr>
          </a:p>
          <a:p>
            <a:pPr indent="-457200" lvl="0" marL="609600" rtl="0" algn="l">
              <a:lnSpc>
                <a:spcPct val="115000"/>
              </a:lnSpc>
              <a:spcBef>
                <a:spcPts val="1000"/>
              </a:spcBef>
              <a:spcAft>
                <a:spcPts val="1000"/>
              </a:spcAft>
              <a:buClr>
                <a:schemeClr val="dk1"/>
              </a:buClr>
              <a:buSzPts val="2400"/>
              <a:buFont typeface="Century Gothic"/>
              <a:buAutoNum type="arabicPeriod"/>
            </a:pPr>
            <a:r>
              <a:rPr lang="en-US" sz="2400">
                <a:solidFill>
                  <a:schemeClr val="dk1"/>
                </a:solidFill>
                <a:latin typeface="Century Gothic"/>
                <a:ea typeface="Century Gothic"/>
                <a:cs typeface="Century Gothic"/>
                <a:sym typeface="Century Gothic"/>
              </a:rPr>
              <a:t>Download and save photographs to help you create your landscape drawing. </a:t>
            </a:r>
            <a:endParaRPr sz="2400"/>
          </a:p>
        </p:txBody>
      </p:sp>
      <p:sp>
        <p:nvSpPr>
          <p:cNvPr id="523" name="Google Shape;523;g105659012f5_1_318"/>
          <p:cNvSpPr txBox="1"/>
          <p:nvPr/>
        </p:nvSpPr>
        <p:spPr>
          <a:xfrm>
            <a:off x="898325" y="5966750"/>
            <a:ext cx="22908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a:t>
            </a:r>
            <a:r>
              <a:rPr i="1" lang="en-US" sz="1100">
                <a:latin typeface="Century Gothic"/>
                <a:ea typeface="Century Gothic"/>
                <a:cs typeface="Century Gothic"/>
                <a:sym typeface="Century Gothic"/>
              </a:rPr>
              <a:t>Pagie Page</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7" name="Shape 527"/>
        <p:cNvGrpSpPr/>
        <p:nvPr/>
      </p:nvGrpSpPr>
      <p:grpSpPr>
        <a:xfrm>
          <a:off x="0" y="0"/>
          <a:ext cx="0" cy="0"/>
          <a:chOff x="0" y="0"/>
          <a:chExt cx="0" cy="0"/>
        </a:xfrm>
      </p:grpSpPr>
      <p:sp>
        <p:nvSpPr>
          <p:cNvPr id="528" name="Google Shape;528;g105659012f5_1_325"/>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Environments &amp; Landscapes</a:t>
            </a:r>
            <a:endParaRPr b="1" sz="4800">
              <a:solidFill>
                <a:schemeClr val="lt1"/>
              </a:solidFill>
              <a:latin typeface="Century Gothic"/>
              <a:ea typeface="Century Gothic"/>
              <a:cs typeface="Century Gothic"/>
              <a:sym typeface="Century Gothic"/>
            </a:endParaRPr>
          </a:p>
        </p:txBody>
      </p:sp>
      <p:pic>
        <p:nvPicPr>
          <p:cNvPr id="529" name="Google Shape;529;g105659012f5_1_325" title="Video on searching for images on Unsplash.mp4">
            <a:hlinkClick r:id="rId3"/>
          </p:cNvPr>
          <p:cNvPicPr preferRelativeResize="0"/>
          <p:nvPr/>
        </p:nvPicPr>
        <p:blipFill>
          <a:blip r:embed="rId4">
            <a:alphaModFix/>
          </a:blip>
          <a:stretch>
            <a:fillRect/>
          </a:stretch>
        </p:blipFill>
        <p:spPr>
          <a:xfrm>
            <a:off x="2479862" y="1539550"/>
            <a:ext cx="7784970" cy="4572001"/>
          </a:xfrm>
          <a:prstGeom prst="rect">
            <a:avLst/>
          </a:prstGeom>
          <a:noFill/>
          <a:ln>
            <a:noFill/>
          </a:ln>
        </p:spPr>
      </p:pic>
      <p:sp>
        <p:nvSpPr>
          <p:cNvPr id="530" name="Google Shape;530;g105659012f5_1_325"/>
          <p:cNvSpPr txBox="1"/>
          <p:nvPr/>
        </p:nvSpPr>
        <p:spPr>
          <a:xfrm>
            <a:off x="2348150" y="6111550"/>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
        <p:nvSpPr>
          <p:cNvPr id="531" name="Google Shape;531;g105659012f5_1_325"/>
          <p:cNvSpPr txBox="1"/>
          <p:nvPr/>
        </p:nvSpPr>
        <p:spPr>
          <a:xfrm>
            <a:off x="373250" y="3117550"/>
            <a:ext cx="1974900" cy="1416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1600">
                <a:latin typeface="Century Gothic"/>
                <a:ea typeface="Century Gothic"/>
                <a:cs typeface="Century Gothic"/>
                <a:sym typeface="Century Gothic"/>
              </a:rPr>
              <a:t>Teaching artist, Lorain Khalil Rihan introduces how to </a:t>
            </a:r>
            <a:r>
              <a:rPr lang="en-US" sz="1600">
                <a:latin typeface="Century Gothic"/>
                <a:ea typeface="Century Gothic"/>
                <a:cs typeface="Century Gothic"/>
                <a:sym typeface="Century Gothic"/>
              </a:rPr>
              <a:t>search</a:t>
            </a:r>
            <a:r>
              <a:rPr lang="en-US" sz="1600">
                <a:latin typeface="Century Gothic"/>
                <a:ea typeface="Century Gothic"/>
                <a:cs typeface="Century Gothic"/>
                <a:sym typeface="Century Gothic"/>
              </a:rPr>
              <a:t> for images on unsplash.com</a:t>
            </a:r>
            <a:endParaRPr sz="1600">
              <a:latin typeface="Century Gothic"/>
              <a:ea typeface="Century Gothic"/>
              <a:cs typeface="Century Gothic"/>
              <a:sym typeface="Century Gothic"/>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9"/>
                                        </p:tgtEl>
                                        <p:attrNameLst>
                                          <p:attrName>style.visibility</p:attrName>
                                        </p:attrNameLst>
                                      </p:cBhvr>
                                      <p:to>
                                        <p:strVal val="visible"/>
                                      </p:to>
                                    </p:set>
                                    <p:animEffect filter="fade" transition="in">
                                      <p:cBhvr>
                                        <p:cTn dur="1000"/>
                                        <p:tgtEl>
                                          <p:spTgt spid="529"/>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5" name="Shape 535"/>
        <p:cNvGrpSpPr/>
        <p:nvPr/>
      </p:nvGrpSpPr>
      <p:grpSpPr>
        <a:xfrm>
          <a:off x="0" y="0"/>
          <a:ext cx="0" cy="0"/>
          <a:chOff x="0" y="0"/>
          <a:chExt cx="0" cy="0"/>
        </a:xfrm>
      </p:grpSpPr>
      <p:sp>
        <p:nvSpPr>
          <p:cNvPr id="536" name="Google Shape;536;g105659012f5_1_330"/>
          <p:cNvSpPr txBox="1"/>
          <p:nvPr/>
        </p:nvSpPr>
        <p:spPr>
          <a:xfrm>
            <a:off x="787000" y="33967"/>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Environments &amp; Landscapes</a:t>
            </a:r>
            <a:endParaRPr b="1" sz="4800">
              <a:solidFill>
                <a:schemeClr val="lt1"/>
              </a:solidFill>
              <a:latin typeface="Century Gothic"/>
              <a:ea typeface="Century Gothic"/>
              <a:cs typeface="Century Gothic"/>
              <a:sym typeface="Century Gothic"/>
            </a:endParaRPr>
          </a:p>
        </p:txBody>
      </p:sp>
      <p:sp>
        <p:nvSpPr>
          <p:cNvPr id="537" name="Google Shape;537;g105659012f5_1_330"/>
          <p:cNvSpPr txBox="1"/>
          <p:nvPr/>
        </p:nvSpPr>
        <p:spPr>
          <a:xfrm>
            <a:off x="6173750" y="1542100"/>
            <a:ext cx="5862600" cy="45747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b="1" lang="en-US" sz="1900">
                <a:solidFill>
                  <a:schemeClr val="dk1"/>
                </a:solidFill>
                <a:latin typeface="Century Gothic"/>
                <a:ea typeface="Century Gothic"/>
                <a:cs typeface="Century Gothic"/>
                <a:sym typeface="Century Gothic"/>
              </a:rPr>
              <a:t>Planning Process:</a:t>
            </a:r>
            <a:endParaRPr b="1"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900">
                <a:solidFill>
                  <a:schemeClr val="dk1"/>
                </a:solidFill>
                <a:latin typeface="Century Gothic"/>
                <a:ea typeface="Century Gothic"/>
                <a:cs typeface="Century Gothic"/>
                <a:sym typeface="Century Gothic"/>
              </a:rPr>
              <a:t>Now that you have done your research, decide which subjects will go in the foreground, middleground and background. You can either write it out, or sketch it out using the landscape template. </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900">
                <a:solidFill>
                  <a:schemeClr val="dk1"/>
                </a:solidFill>
                <a:latin typeface="Century Gothic"/>
                <a:ea typeface="Century Gothic"/>
                <a:cs typeface="Century Gothic"/>
                <a:sym typeface="Century Gothic"/>
              </a:rPr>
              <a:t>Drawing</a:t>
            </a:r>
            <a:r>
              <a:rPr b="1" lang="en-US" sz="1900">
                <a:solidFill>
                  <a:schemeClr val="dk1"/>
                </a:solidFill>
                <a:latin typeface="Century Gothic"/>
                <a:ea typeface="Century Gothic"/>
                <a:cs typeface="Century Gothic"/>
                <a:sym typeface="Century Gothic"/>
              </a:rPr>
              <a:t> Process:</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900">
                <a:solidFill>
                  <a:schemeClr val="dk1"/>
                </a:solidFill>
                <a:latin typeface="Century Gothic"/>
                <a:ea typeface="Century Gothic"/>
                <a:cs typeface="Century Gothic"/>
                <a:sym typeface="Century Gothic"/>
              </a:rPr>
              <a:t>On a separate sheet of drawing paper, use your drawing pencils to sketch out your landscape. Be sure to include all of the subjects and place them throughout the foreground, middleground and background. </a:t>
            </a:r>
            <a:endParaRPr sz="2300"/>
          </a:p>
        </p:txBody>
      </p:sp>
      <p:pic>
        <p:nvPicPr>
          <p:cNvPr descr="salmon swimming upstream in a river" id="538" name="Google Shape;538;g105659012f5_1_330" title="salmon swimming upstream"/>
          <p:cNvPicPr preferRelativeResize="0"/>
          <p:nvPr/>
        </p:nvPicPr>
        <p:blipFill>
          <a:blip r:embed="rId3">
            <a:alphaModFix/>
          </a:blip>
          <a:stretch>
            <a:fillRect/>
          </a:stretch>
        </p:blipFill>
        <p:spPr>
          <a:xfrm>
            <a:off x="447875" y="1542092"/>
            <a:ext cx="5486400" cy="3642969"/>
          </a:xfrm>
          <a:prstGeom prst="rect">
            <a:avLst/>
          </a:prstGeom>
          <a:noFill/>
          <a:ln>
            <a:noFill/>
          </a:ln>
        </p:spPr>
      </p:pic>
      <p:sp>
        <p:nvSpPr>
          <p:cNvPr id="539" name="Google Shape;539;g105659012f5_1_330"/>
          <p:cNvSpPr txBox="1"/>
          <p:nvPr/>
        </p:nvSpPr>
        <p:spPr>
          <a:xfrm>
            <a:off x="447875" y="5185050"/>
            <a:ext cx="3000000" cy="46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sz="1600"/>
              <a:t>Source: Pixabay</a:t>
            </a:r>
            <a:endParaRPr sz="1600"/>
          </a:p>
        </p:txBody>
      </p:sp>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3" name="Shape 543"/>
        <p:cNvGrpSpPr/>
        <p:nvPr/>
      </p:nvGrpSpPr>
      <p:grpSpPr>
        <a:xfrm>
          <a:off x="0" y="0"/>
          <a:ext cx="0" cy="0"/>
          <a:chOff x="0" y="0"/>
          <a:chExt cx="0" cy="0"/>
        </a:xfrm>
      </p:grpSpPr>
      <p:sp>
        <p:nvSpPr>
          <p:cNvPr id="544" name="Google Shape;544;g105659012f5_1_337"/>
          <p:cNvSpPr txBox="1"/>
          <p:nvPr/>
        </p:nvSpPr>
        <p:spPr>
          <a:xfrm>
            <a:off x="287475" y="1547875"/>
            <a:ext cx="4677300" cy="3901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900">
                <a:solidFill>
                  <a:schemeClr val="dk1"/>
                </a:solidFill>
                <a:latin typeface="Century Gothic"/>
                <a:ea typeface="Century Gothic"/>
                <a:cs typeface="Century Gothic"/>
                <a:sym typeface="Century Gothic"/>
              </a:rPr>
              <a:t>Revision Process:</a:t>
            </a:r>
            <a:endParaRPr b="1"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900">
                <a:solidFill>
                  <a:schemeClr val="dk1"/>
                </a:solidFill>
                <a:latin typeface="Century Gothic"/>
                <a:ea typeface="Century Gothic"/>
                <a:cs typeface="Century Gothic"/>
                <a:sym typeface="Century Gothic"/>
              </a:rPr>
              <a:t>Now that your subjects have been drawn in, begin applying color to the landscape using your colored pencils. Remember that the colors in the foreground are going to be more saturated, or more intense and brighter. The colors in the background are going to be less saturated and appear to be more grayish. </a:t>
            </a:r>
            <a:r>
              <a:rPr lang="en-US" sz="1900">
                <a:solidFill>
                  <a:schemeClr val="dk1"/>
                </a:solidFill>
                <a:latin typeface="Century Gothic"/>
                <a:ea typeface="Century Gothic"/>
                <a:cs typeface="Century Gothic"/>
                <a:sym typeface="Century Gothic"/>
              </a:rPr>
              <a:t> </a:t>
            </a:r>
            <a:endParaRPr b="1" sz="1900">
              <a:solidFill>
                <a:schemeClr val="dk1"/>
              </a:solidFill>
              <a:latin typeface="Century Gothic"/>
              <a:ea typeface="Century Gothic"/>
              <a:cs typeface="Century Gothic"/>
              <a:sym typeface="Century Gothic"/>
            </a:endParaRPr>
          </a:p>
        </p:txBody>
      </p:sp>
      <p:sp>
        <p:nvSpPr>
          <p:cNvPr id="545" name="Google Shape;545;g105659012f5_1_337"/>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Environments &amp; Landscapes</a:t>
            </a:r>
            <a:endParaRPr b="1" sz="4800">
              <a:solidFill>
                <a:schemeClr val="lt1"/>
              </a:solidFill>
              <a:latin typeface="Century Gothic"/>
              <a:ea typeface="Century Gothic"/>
              <a:cs typeface="Century Gothic"/>
              <a:sym typeface="Century Gothic"/>
            </a:endParaRPr>
          </a:p>
        </p:txBody>
      </p:sp>
      <p:pic>
        <p:nvPicPr>
          <p:cNvPr descr="large sea turtle laying on the beach out of the water" id="546" name="Google Shape;546;g105659012f5_1_337" title="turtle"/>
          <p:cNvPicPr preferRelativeResize="0"/>
          <p:nvPr/>
        </p:nvPicPr>
        <p:blipFill>
          <a:blip r:embed="rId3">
            <a:alphaModFix/>
          </a:blip>
          <a:stretch>
            <a:fillRect/>
          </a:stretch>
        </p:blipFill>
        <p:spPr>
          <a:xfrm>
            <a:off x="5148967" y="1547867"/>
            <a:ext cx="6617334" cy="4410502"/>
          </a:xfrm>
          <a:prstGeom prst="rect">
            <a:avLst/>
          </a:prstGeom>
          <a:noFill/>
          <a:ln>
            <a:noFill/>
          </a:ln>
        </p:spPr>
      </p:pic>
      <p:sp>
        <p:nvSpPr>
          <p:cNvPr id="547" name="Google Shape;547;g105659012f5_1_337"/>
          <p:cNvSpPr txBox="1"/>
          <p:nvPr/>
        </p:nvSpPr>
        <p:spPr>
          <a:xfrm>
            <a:off x="5148967" y="6127767"/>
            <a:ext cx="3280500" cy="5850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Jeremy Bishop</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Source: Unsplash</a:t>
            </a:r>
            <a:endParaRPr i="1" sz="1100">
              <a:latin typeface="Century Gothic"/>
              <a:ea typeface="Century Gothic"/>
              <a:cs typeface="Century Gothic"/>
              <a:sym typeface="Century Gothic"/>
            </a:endParaRPr>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g105659012f5_1_344"/>
          <p:cNvSpPr txBox="1"/>
          <p:nvPr/>
        </p:nvSpPr>
        <p:spPr>
          <a:xfrm>
            <a:off x="1382200" y="1828200"/>
            <a:ext cx="94276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9600">
                <a:latin typeface="Century Gothic"/>
                <a:ea typeface="Century Gothic"/>
                <a:cs typeface="Century Gothic"/>
                <a:sym typeface="Century Gothic"/>
              </a:rPr>
              <a:t>Color, Contrast, &amp; Composition</a:t>
            </a:r>
            <a:endParaRPr b="1" sz="9600">
              <a:latin typeface="Century Gothic"/>
              <a:ea typeface="Century Gothic"/>
              <a:cs typeface="Century Gothic"/>
              <a:sym typeface="Century Gothic"/>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6" name="Shape 556"/>
        <p:cNvGrpSpPr/>
        <p:nvPr/>
      </p:nvGrpSpPr>
      <p:grpSpPr>
        <a:xfrm>
          <a:off x="0" y="0"/>
          <a:ext cx="0" cy="0"/>
          <a:chOff x="0" y="0"/>
          <a:chExt cx="0" cy="0"/>
        </a:xfrm>
      </p:grpSpPr>
      <p:sp>
        <p:nvSpPr>
          <p:cNvPr id="557" name="Google Shape;557;g105659012f5_1_348"/>
          <p:cNvSpPr txBox="1"/>
          <p:nvPr/>
        </p:nvSpPr>
        <p:spPr>
          <a:xfrm>
            <a:off x="825175"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558" name="Google Shape;558;g105659012f5_1_348"/>
          <p:cNvSpPr txBox="1"/>
          <p:nvPr/>
        </p:nvSpPr>
        <p:spPr>
          <a:xfrm>
            <a:off x="506800" y="1181875"/>
            <a:ext cx="11178300" cy="5499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700">
                <a:solidFill>
                  <a:schemeClr val="dk1"/>
                </a:solidFill>
                <a:latin typeface="Century Gothic"/>
                <a:ea typeface="Century Gothic"/>
                <a:cs typeface="Century Gothic"/>
                <a:sym typeface="Century Gothic"/>
              </a:rPr>
              <a:t>Materials Needed:</a:t>
            </a:r>
            <a:endParaRPr b="1"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Sketchbook or blank paper</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Drawing pencil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Chromebooks</a:t>
            </a:r>
            <a:endParaRPr sz="1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700">
                <a:solidFill>
                  <a:schemeClr val="dk1"/>
                </a:solidFill>
                <a:latin typeface="Century Gothic"/>
                <a:ea typeface="Century Gothic"/>
                <a:cs typeface="Century Gothic"/>
                <a:sym typeface="Century Gothic"/>
              </a:rPr>
              <a:t>Vocabulary:</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Line</a:t>
            </a:r>
            <a:r>
              <a:rPr lang="en-US" sz="1700">
                <a:solidFill>
                  <a:schemeClr val="dk1"/>
                </a:solidFill>
                <a:latin typeface="Century Gothic"/>
                <a:ea typeface="Century Gothic"/>
                <a:cs typeface="Century Gothic"/>
                <a:sym typeface="Century Gothic"/>
              </a:rPr>
              <a:t>  is the most basic element of art that is used in almost all types of artwork. A </a:t>
            </a:r>
            <a:r>
              <a:rPr lang="en-US" sz="1700" u="sng">
                <a:solidFill>
                  <a:schemeClr val="dk1"/>
                </a:solidFill>
                <a:latin typeface="Century Gothic"/>
                <a:ea typeface="Century Gothic"/>
                <a:cs typeface="Century Gothic"/>
                <a:sym typeface="Century Gothic"/>
              </a:rPr>
              <a:t>line</a:t>
            </a:r>
            <a:r>
              <a:rPr lang="en-US" sz="1700">
                <a:solidFill>
                  <a:schemeClr val="dk1"/>
                </a:solidFill>
                <a:latin typeface="Century Gothic"/>
                <a:ea typeface="Century Gothic"/>
                <a:cs typeface="Century Gothic"/>
                <a:sym typeface="Century Gothic"/>
              </a:rPr>
              <a:t> is created through connecting at least 2 points together.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a:solidFill>
                  <a:schemeClr val="dk1"/>
                </a:solidFill>
                <a:latin typeface="Century Gothic"/>
                <a:ea typeface="Century Gothic"/>
                <a:cs typeface="Century Gothic"/>
                <a:sym typeface="Century Gothic"/>
              </a:rPr>
              <a:t>A</a:t>
            </a:r>
            <a:r>
              <a:rPr lang="en-US" sz="1700" u="sng">
                <a:solidFill>
                  <a:schemeClr val="dk1"/>
                </a:solidFill>
                <a:latin typeface="Century Gothic"/>
                <a:ea typeface="Century Gothic"/>
                <a:cs typeface="Century Gothic"/>
                <a:sym typeface="Century Gothic"/>
              </a:rPr>
              <a:t> shape</a:t>
            </a:r>
            <a:r>
              <a:rPr lang="en-US" sz="1700">
                <a:solidFill>
                  <a:schemeClr val="dk1"/>
                </a:solidFill>
                <a:latin typeface="Century Gothic"/>
                <a:ea typeface="Century Gothic"/>
                <a:cs typeface="Century Gothic"/>
                <a:sym typeface="Century Gothic"/>
              </a:rPr>
              <a:t> is an element of art that is created through a series of lines that connect and meet multiple points.</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Contrast</a:t>
            </a:r>
            <a:r>
              <a:rPr lang="en-US" sz="1700">
                <a:solidFill>
                  <a:schemeClr val="dk1"/>
                </a:solidFill>
                <a:latin typeface="Century Gothic"/>
                <a:ea typeface="Century Gothic"/>
                <a:cs typeface="Century Gothic"/>
                <a:sym typeface="Century Gothic"/>
              </a:rPr>
              <a:t> is a principle of art that refers to difference. We create contrast combining at least 2 different things together.  </a:t>
            </a:r>
            <a:endParaRPr sz="1700" u="sng">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Color</a:t>
            </a:r>
            <a:r>
              <a:rPr lang="en-US" sz="1700">
                <a:solidFill>
                  <a:schemeClr val="dk1"/>
                </a:solidFill>
                <a:latin typeface="Century Gothic"/>
                <a:ea typeface="Century Gothic"/>
                <a:cs typeface="Century Gothic"/>
                <a:sym typeface="Century Gothic"/>
              </a:rPr>
              <a:t> is an element of art that we also see very often in almost everything we look at. </a:t>
            </a:r>
            <a:endParaRPr sz="1700" u="sng">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Complementary Colors </a:t>
            </a:r>
            <a:r>
              <a:rPr lang="en-US" sz="1700">
                <a:solidFill>
                  <a:schemeClr val="dk1"/>
                </a:solidFill>
                <a:latin typeface="Century Gothic"/>
                <a:ea typeface="Century Gothic"/>
                <a:cs typeface="Century Gothic"/>
                <a:sym typeface="Century Gothic"/>
              </a:rPr>
              <a:t>are colors that are opposite of one another on a color wheel.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Space</a:t>
            </a:r>
            <a:r>
              <a:rPr lang="en-US" sz="1700">
                <a:solidFill>
                  <a:schemeClr val="dk1"/>
                </a:solidFill>
                <a:latin typeface="Century Gothic"/>
                <a:ea typeface="Century Gothic"/>
                <a:cs typeface="Century Gothic"/>
                <a:sym typeface="Century Gothic"/>
              </a:rPr>
              <a:t> is an element of art that refers to how the space around the subjects is represented and divided. </a:t>
            </a:r>
            <a:endParaRPr sz="1700">
              <a:solidFill>
                <a:schemeClr val="dk1"/>
              </a:solidFill>
              <a:latin typeface="Century Gothic"/>
              <a:ea typeface="Century Gothic"/>
              <a:cs typeface="Century Gothic"/>
              <a:sym typeface="Century Gothic"/>
            </a:endParaRPr>
          </a:p>
          <a:p>
            <a:pPr indent="-412750" lvl="0" marL="609600" rtl="0" algn="l">
              <a:lnSpc>
                <a:spcPct val="115000"/>
              </a:lnSpc>
              <a:spcBef>
                <a:spcPts val="0"/>
              </a:spcBef>
              <a:spcAft>
                <a:spcPts val="0"/>
              </a:spcAft>
              <a:buClr>
                <a:schemeClr val="dk1"/>
              </a:buClr>
              <a:buSzPts val="1700"/>
              <a:buFont typeface="Century Gothic"/>
              <a:buChar char="●"/>
            </a:pPr>
            <a:r>
              <a:rPr lang="en-US" sz="1700" u="sng">
                <a:solidFill>
                  <a:schemeClr val="dk1"/>
                </a:solidFill>
                <a:latin typeface="Century Gothic"/>
                <a:ea typeface="Century Gothic"/>
                <a:cs typeface="Century Gothic"/>
                <a:sym typeface="Century Gothic"/>
              </a:rPr>
              <a:t>Composition</a:t>
            </a:r>
            <a:r>
              <a:rPr lang="en-US" sz="1700">
                <a:solidFill>
                  <a:schemeClr val="dk1"/>
                </a:solidFill>
                <a:latin typeface="Century Gothic"/>
                <a:ea typeface="Century Gothic"/>
                <a:cs typeface="Century Gothic"/>
                <a:sym typeface="Century Gothic"/>
              </a:rPr>
              <a:t> in art refers to the way we arrange the different elements and subjects within the space that we are creating a work of art. </a:t>
            </a:r>
            <a:endParaRPr b="1" sz="2100">
              <a:solidFill>
                <a:schemeClr val="dk1"/>
              </a:solidFill>
              <a:latin typeface="Century Gothic"/>
              <a:ea typeface="Century Gothic"/>
              <a:cs typeface="Century Gothic"/>
              <a:sym typeface="Century Gothic"/>
            </a:endParaRPr>
          </a:p>
        </p:txBody>
      </p:sp>
    </p:spTree>
  </p:cSld>
  <p:clrMapOvr>
    <a:masterClrMapping/>
  </p:clrMapOvr>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2" name="Shape 562"/>
        <p:cNvGrpSpPr/>
        <p:nvPr/>
      </p:nvGrpSpPr>
      <p:grpSpPr>
        <a:xfrm>
          <a:off x="0" y="0"/>
          <a:ext cx="0" cy="0"/>
          <a:chOff x="0" y="0"/>
          <a:chExt cx="0" cy="0"/>
        </a:xfrm>
      </p:grpSpPr>
      <p:sp>
        <p:nvSpPr>
          <p:cNvPr id="563" name="Google Shape;563;g105659012f5_1_353"/>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564" name="Google Shape;564;g105659012f5_1_353"/>
          <p:cNvSpPr txBox="1"/>
          <p:nvPr/>
        </p:nvSpPr>
        <p:spPr>
          <a:xfrm>
            <a:off x="573100" y="1420850"/>
            <a:ext cx="5771700" cy="44391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lang="en-US" sz="2400">
                <a:solidFill>
                  <a:schemeClr val="dk1"/>
                </a:solidFill>
                <a:latin typeface="Century Gothic"/>
                <a:ea typeface="Century Gothic"/>
                <a:cs typeface="Century Gothic"/>
                <a:sym typeface="Century Gothic"/>
              </a:rPr>
              <a:t>In this lesson, we are going to learn about combining different elements of art such as line, shape, and color in order to make our pictographs look more interesting. These are skills that can be applied to pictographs that you create on posterboard, or digital pictographs that you create in google drawing on your chromebook. </a:t>
            </a:r>
            <a:endParaRPr b="1" sz="2400">
              <a:solidFill>
                <a:schemeClr val="dk1"/>
              </a:solidFill>
              <a:latin typeface="Century Gothic"/>
              <a:ea typeface="Century Gothic"/>
              <a:cs typeface="Century Gothic"/>
              <a:sym typeface="Century Gothic"/>
            </a:endParaRPr>
          </a:p>
        </p:txBody>
      </p:sp>
      <p:pic>
        <p:nvPicPr>
          <p:cNvPr id="565" name="Google Shape;565;g105659012f5_1_353"/>
          <p:cNvPicPr preferRelativeResize="0"/>
          <p:nvPr/>
        </p:nvPicPr>
        <p:blipFill>
          <a:blip r:embed="rId3">
            <a:alphaModFix/>
          </a:blip>
          <a:stretch>
            <a:fillRect/>
          </a:stretch>
        </p:blipFill>
        <p:spPr>
          <a:xfrm>
            <a:off x="6766458" y="1420850"/>
            <a:ext cx="4713318" cy="4571998"/>
          </a:xfrm>
          <a:prstGeom prst="rect">
            <a:avLst/>
          </a:prstGeom>
          <a:noFill/>
          <a:ln>
            <a:noFill/>
          </a:ln>
        </p:spPr>
      </p:pic>
      <p:sp>
        <p:nvSpPr>
          <p:cNvPr id="566" name="Google Shape;566;g105659012f5_1_353"/>
          <p:cNvSpPr txBox="1"/>
          <p:nvPr/>
        </p:nvSpPr>
        <p:spPr>
          <a:xfrm>
            <a:off x="6766450" y="5992850"/>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5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0" name="Shape 570"/>
        <p:cNvGrpSpPr/>
        <p:nvPr/>
      </p:nvGrpSpPr>
      <p:grpSpPr>
        <a:xfrm>
          <a:off x="0" y="0"/>
          <a:ext cx="0" cy="0"/>
          <a:chOff x="0" y="0"/>
          <a:chExt cx="0" cy="0"/>
        </a:xfrm>
      </p:grpSpPr>
      <p:sp>
        <p:nvSpPr>
          <p:cNvPr id="571" name="Google Shape;571;g105659012f5_1_359"/>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572" name="Google Shape;572;g105659012f5_1_359"/>
          <p:cNvSpPr txBox="1"/>
          <p:nvPr/>
        </p:nvSpPr>
        <p:spPr>
          <a:xfrm>
            <a:off x="371333" y="954367"/>
            <a:ext cx="11348400" cy="3709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Making Connections: </a:t>
            </a:r>
            <a:r>
              <a:rPr lang="en-US" sz="1800">
                <a:solidFill>
                  <a:schemeClr val="dk1"/>
                </a:solidFill>
                <a:latin typeface="Century Gothic"/>
                <a:ea typeface="Century Gothic"/>
                <a:cs typeface="Century Gothic"/>
                <a:sym typeface="Century Gothic"/>
              </a:rPr>
              <a:t>We have already explored </a:t>
            </a:r>
            <a:r>
              <a:rPr lang="en-US" sz="1800" u="sng">
                <a:solidFill>
                  <a:schemeClr val="dk1"/>
                </a:solidFill>
                <a:latin typeface="Century Gothic"/>
                <a:ea typeface="Century Gothic"/>
                <a:cs typeface="Century Gothic"/>
                <a:sym typeface="Century Gothic"/>
              </a:rPr>
              <a:t>line</a:t>
            </a:r>
            <a:r>
              <a:rPr lang="en-US" sz="1800">
                <a:solidFill>
                  <a:schemeClr val="dk1"/>
                </a:solidFill>
                <a:latin typeface="Century Gothic"/>
                <a:ea typeface="Century Gothic"/>
                <a:cs typeface="Century Gothic"/>
                <a:sym typeface="Century Gothic"/>
              </a:rPr>
              <a:t>, </a:t>
            </a:r>
            <a:r>
              <a:rPr lang="en-US" sz="1800" u="sng">
                <a:solidFill>
                  <a:schemeClr val="dk1"/>
                </a:solidFill>
                <a:latin typeface="Century Gothic"/>
                <a:ea typeface="Century Gothic"/>
                <a:cs typeface="Century Gothic"/>
                <a:sym typeface="Century Gothic"/>
              </a:rPr>
              <a:t>shape</a:t>
            </a:r>
            <a:r>
              <a:rPr lang="en-US" sz="1800">
                <a:solidFill>
                  <a:schemeClr val="dk1"/>
                </a:solidFill>
                <a:latin typeface="Century Gothic"/>
                <a:ea typeface="Century Gothic"/>
                <a:cs typeface="Century Gothic"/>
                <a:sym typeface="Century Gothic"/>
              </a:rPr>
              <a:t>, </a:t>
            </a:r>
            <a:r>
              <a:rPr lang="en-US" sz="1800" u="sng">
                <a:solidFill>
                  <a:schemeClr val="dk1"/>
                </a:solidFill>
                <a:latin typeface="Century Gothic"/>
                <a:ea typeface="Century Gothic"/>
                <a:cs typeface="Century Gothic"/>
                <a:sym typeface="Century Gothic"/>
              </a:rPr>
              <a:t>color</a:t>
            </a:r>
            <a:r>
              <a:rPr lang="en-US" sz="1800">
                <a:solidFill>
                  <a:schemeClr val="dk1"/>
                </a:solidFill>
                <a:latin typeface="Century Gothic"/>
                <a:ea typeface="Century Gothic"/>
                <a:cs typeface="Century Gothic"/>
                <a:sym typeface="Century Gothic"/>
              </a:rPr>
              <a:t>, and </a:t>
            </a:r>
            <a:r>
              <a:rPr lang="en-US" sz="1800" u="sng">
                <a:solidFill>
                  <a:schemeClr val="dk1"/>
                </a:solidFill>
                <a:latin typeface="Century Gothic"/>
                <a:ea typeface="Century Gothic"/>
                <a:cs typeface="Century Gothic"/>
                <a:sym typeface="Century Gothic"/>
              </a:rPr>
              <a:t>space</a:t>
            </a:r>
            <a:r>
              <a:rPr lang="en-US" sz="1800">
                <a:solidFill>
                  <a:schemeClr val="dk1"/>
                </a:solidFill>
                <a:latin typeface="Century Gothic"/>
                <a:ea typeface="Century Gothic"/>
                <a:cs typeface="Century Gothic"/>
                <a:sym typeface="Century Gothic"/>
              </a:rPr>
              <a:t> in some of the activities that we have done. Now we are going to put these elements together, but we are going to learn some tips to make our pictographs look more interesting.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Using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can make our artwork stand out, especially when we are creating something that may be looked at from a distance.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in art refers to difference.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in art can be created by combining elements that are very different from one another. </a:t>
            </a:r>
            <a:r>
              <a:rPr lang="en-US" sz="1800" u="sng">
                <a:solidFill>
                  <a:schemeClr val="dk1"/>
                </a:solidFill>
                <a:latin typeface="Century Gothic"/>
                <a:ea typeface="Century Gothic"/>
                <a:cs typeface="Century Gothic"/>
                <a:sym typeface="Century Gothic"/>
              </a:rPr>
              <a:t>Colors</a:t>
            </a:r>
            <a:r>
              <a:rPr lang="en-US" sz="1800">
                <a:solidFill>
                  <a:schemeClr val="dk1"/>
                </a:solidFill>
                <a:latin typeface="Century Gothic"/>
                <a:ea typeface="Century Gothic"/>
                <a:cs typeface="Century Gothic"/>
                <a:sym typeface="Century Gothic"/>
              </a:rPr>
              <a:t> like black and white can have </a:t>
            </a:r>
            <a:r>
              <a:rPr lang="en-US" sz="1800" u="sng">
                <a:solidFill>
                  <a:schemeClr val="dk1"/>
                </a:solidFill>
                <a:latin typeface="Century Gothic"/>
                <a:ea typeface="Century Gothic"/>
                <a:cs typeface="Century Gothic"/>
                <a:sym typeface="Century Gothic"/>
              </a:rPr>
              <a:t>high contrast</a:t>
            </a:r>
            <a:r>
              <a:rPr lang="en-US" sz="1800">
                <a:solidFill>
                  <a:schemeClr val="dk1"/>
                </a:solidFill>
                <a:latin typeface="Century Gothic"/>
                <a:ea typeface="Century Gothic"/>
                <a:cs typeface="Century Gothic"/>
                <a:sym typeface="Century Gothic"/>
              </a:rPr>
              <a:t> because they are very different. A </a:t>
            </a:r>
            <a:r>
              <a:rPr lang="en-US" sz="1800" u="sng">
                <a:solidFill>
                  <a:schemeClr val="dk1"/>
                </a:solidFill>
                <a:latin typeface="Century Gothic"/>
                <a:ea typeface="Century Gothic"/>
                <a:cs typeface="Century Gothic"/>
                <a:sym typeface="Century Gothic"/>
              </a:rPr>
              <a:t>line</a:t>
            </a:r>
            <a:r>
              <a:rPr lang="en-US" sz="1800">
                <a:solidFill>
                  <a:schemeClr val="dk1"/>
                </a:solidFill>
                <a:latin typeface="Century Gothic"/>
                <a:ea typeface="Century Gothic"/>
                <a:cs typeface="Century Gothic"/>
                <a:sym typeface="Century Gothic"/>
              </a:rPr>
              <a:t> that is straight and a </a:t>
            </a:r>
            <a:r>
              <a:rPr lang="en-US" sz="1800" u="sng">
                <a:solidFill>
                  <a:schemeClr val="dk1"/>
                </a:solidFill>
                <a:latin typeface="Century Gothic"/>
                <a:ea typeface="Century Gothic"/>
                <a:cs typeface="Century Gothic"/>
                <a:sym typeface="Century Gothic"/>
              </a:rPr>
              <a:t>line</a:t>
            </a:r>
            <a:r>
              <a:rPr lang="en-US" sz="1800">
                <a:solidFill>
                  <a:schemeClr val="dk1"/>
                </a:solidFill>
                <a:latin typeface="Century Gothic"/>
                <a:ea typeface="Century Gothic"/>
                <a:cs typeface="Century Gothic"/>
                <a:sym typeface="Century Gothic"/>
              </a:rPr>
              <a:t> that is squiggly can have </a:t>
            </a:r>
            <a:r>
              <a:rPr lang="en-US" sz="1800" u="sng">
                <a:solidFill>
                  <a:schemeClr val="dk1"/>
                </a:solidFill>
                <a:latin typeface="Century Gothic"/>
                <a:ea typeface="Century Gothic"/>
                <a:cs typeface="Century Gothic"/>
                <a:sym typeface="Century Gothic"/>
              </a:rPr>
              <a:t>high contrast</a:t>
            </a:r>
            <a:r>
              <a:rPr lang="en-US" sz="1800">
                <a:solidFill>
                  <a:schemeClr val="dk1"/>
                </a:solidFill>
                <a:latin typeface="Century Gothic"/>
                <a:ea typeface="Century Gothic"/>
                <a:cs typeface="Century Gothic"/>
                <a:sym typeface="Century Gothic"/>
              </a:rPr>
              <a:t> because they are very different from one another. A </a:t>
            </a:r>
            <a:r>
              <a:rPr lang="en-US" sz="1800" u="sng">
                <a:solidFill>
                  <a:schemeClr val="dk1"/>
                </a:solidFill>
                <a:latin typeface="Century Gothic"/>
                <a:ea typeface="Century Gothic"/>
                <a:cs typeface="Century Gothic"/>
                <a:sym typeface="Century Gothic"/>
              </a:rPr>
              <a:t>shape</a:t>
            </a:r>
            <a:r>
              <a:rPr lang="en-US" sz="1800">
                <a:solidFill>
                  <a:schemeClr val="dk1"/>
                </a:solidFill>
                <a:latin typeface="Century Gothic"/>
                <a:ea typeface="Century Gothic"/>
                <a:cs typeface="Century Gothic"/>
                <a:sym typeface="Century Gothic"/>
              </a:rPr>
              <a:t> that is a cloud is very different from a </a:t>
            </a:r>
            <a:r>
              <a:rPr lang="en-US" sz="1800" u="sng">
                <a:solidFill>
                  <a:schemeClr val="dk1"/>
                </a:solidFill>
                <a:latin typeface="Century Gothic"/>
                <a:ea typeface="Century Gothic"/>
                <a:cs typeface="Century Gothic"/>
                <a:sym typeface="Century Gothic"/>
              </a:rPr>
              <a:t>shape</a:t>
            </a:r>
            <a:r>
              <a:rPr lang="en-US" sz="1800">
                <a:solidFill>
                  <a:schemeClr val="dk1"/>
                </a:solidFill>
                <a:latin typeface="Century Gothic"/>
                <a:ea typeface="Century Gothic"/>
                <a:cs typeface="Century Gothic"/>
                <a:sym typeface="Century Gothic"/>
              </a:rPr>
              <a:t> that is a firecracker which makes them contrast. Look at my examples of </a:t>
            </a:r>
            <a:r>
              <a:rPr lang="en-US" sz="1800" u="sng">
                <a:solidFill>
                  <a:schemeClr val="dk1"/>
                </a:solidFill>
                <a:latin typeface="Century Gothic"/>
                <a:ea typeface="Century Gothic"/>
                <a:cs typeface="Century Gothic"/>
                <a:sym typeface="Century Gothic"/>
              </a:rPr>
              <a:t>lines</a:t>
            </a:r>
            <a:r>
              <a:rPr lang="en-US" sz="1800">
                <a:solidFill>
                  <a:schemeClr val="dk1"/>
                </a:solidFill>
                <a:latin typeface="Century Gothic"/>
                <a:ea typeface="Century Gothic"/>
                <a:cs typeface="Century Gothic"/>
                <a:sym typeface="Century Gothic"/>
              </a:rPr>
              <a:t>, </a:t>
            </a:r>
            <a:r>
              <a:rPr lang="en-US" sz="1800" u="sng">
                <a:solidFill>
                  <a:schemeClr val="dk1"/>
                </a:solidFill>
                <a:latin typeface="Century Gothic"/>
                <a:ea typeface="Century Gothic"/>
                <a:cs typeface="Century Gothic"/>
                <a:sym typeface="Century Gothic"/>
              </a:rPr>
              <a:t>shapes</a:t>
            </a:r>
            <a:r>
              <a:rPr lang="en-US" sz="1800">
                <a:solidFill>
                  <a:schemeClr val="dk1"/>
                </a:solidFill>
                <a:latin typeface="Century Gothic"/>
                <a:ea typeface="Century Gothic"/>
                <a:cs typeface="Century Gothic"/>
                <a:sym typeface="Century Gothic"/>
              </a:rPr>
              <a:t> and </a:t>
            </a:r>
            <a:r>
              <a:rPr lang="en-US" sz="1800" u="sng">
                <a:solidFill>
                  <a:schemeClr val="dk1"/>
                </a:solidFill>
                <a:latin typeface="Century Gothic"/>
                <a:ea typeface="Century Gothic"/>
                <a:cs typeface="Century Gothic"/>
                <a:sym typeface="Century Gothic"/>
              </a:rPr>
              <a:t>colors</a:t>
            </a:r>
            <a:r>
              <a:rPr lang="en-US" sz="1800">
                <a:solidFill>
                  <a:schemeClr val="dk1"/>
                </a:solidFill>
                <a:latin typeface="Century Gothic"/>
                <a:ea typeface="Century Gothic"/>
                <a:cs typeface="Century Gothic"/>
                <a:sym typeface="Century Gothic"/>
              </a:rPr>
              <a:t> that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one another. </a:t>
            </a:r>
            <a:endParaRPr sz="1800">
              <a:solidFill>
                <a:schemeClr val="dk1"/>
              </a:solidFill>
              <a:latin typeface="Century Gothic"/>
              <a:ea typeface="Century Gothic"/>
              <a:cs typeface="Century Gothic"/>
              <a:sym typeface="Century Gothic"/>
            </a:endParaRPr>
          </a:p>
        </p:txBody>
      </p:sp>
      <p:sp>
        <p:nvSpPr>
          <p:cNvPr id="573" name="Google Shape;573;g105659012f5_1_359"/>
          <p:cNvSpPr/>
          <p:nvPr/>
        </p:nvSpPr>
        <p:spPr>
          <a:xfrm>
            <a:off x="787000" y="4562100"/>
            <a:ext cx="1547200" cy="1838800"/>
          </a:xfrm>
          <a:prstGeom prst="rect">
            <a:avLst/>
          </a:prstGeom>
          <a:solidFill>
            <a:schemeClr val="lt1"/>
          </a:solidFill>
          <a:ln cap="flat" cmpd="sng" w="9525">
            <a:solidFill>
              <a:schemeClr val="lt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4" name="Google Shape;574;g105659012f5_1_359"/>
          <p:cNvSpPr/>
          <p:nvPr/>
        </p:nvSpPr>
        <p:spPr>
          <a:xfrm>
            <a:off x="509533" y="4698650"/>
            <a:ext cx="1547100" cy="1838700"/>
          </a:xfrm>
          <a:prstGeom prst="rect">
            <a:avLst/>
          </a:prstGeom>
          <a:solidFill>
            <a:schemeClr val="dk1"/>
          </a:solidFill>
          <a:ln cap="flat" cmpd="sng" w="9525">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575" name="Google Shape;575;g105659012f5_1_359"/>
          <p:cNvCxnSpPr/>
          <p:nvPr/>
        </p:nvCxnSpPr>
        <p:spPr>
          <a:xfrm>
            <a:off x="3157425" y="5156217"/>
            <a:ext cx="3766500" cy="0"/>
          </a:xfrm>
          <a:prstGeom prst="straightConnector1">
            <a:avLst/>
          </a:prstGeom>
          <a:noFill/>
          <a:ln cap="flat" cmpd="sng" w="38100">
            <a:solidFill>
              <a:srgbClr val="0000FF"/>
            </a:solidFill>
            <a:prstDash val="solid"/>
            <a:round/>
            <a:headEnd len="med" w="med" type="none"/>
            <a:tailEnd len="med" w="med" type="none"/>
          </a:ln>
        </p:spPr>
      </p:cxnSp>
      <p:sp>
        <p:nvSpPr>
          <p:cNvPr id="576" name="Google Shape;576;g105659012f5_1_359"/>
          <p:cNvSpPr/>
          <p:nvPr/>
        </p:nvSpPr>
        <p:spPr>
          <a:xfrm>
            <a:off x="3126859" y="5818721"/>
            <a:ext cx="3766460" cy="239961"/>
          </a:xfrm>
          <a:custGeom>
            <a:rect b="b" l="l" r="r" t="t"/>
            <a:pathLst>
              <a:path extrusionOk="0" h="7199" w="111665">
                <a:moveTo>
                  <a:pt x="0" y="5229"/>
                </a:moveTo>
                <a:cubicBezTo>
                  <a:pt x="2898" y="-562"/>
                  <a:pt x="12952" y="5905"/>
                  <a:pt x="19363" y="6820"/>
                </a:cubicBezTo>
                <a:cubicBezTo>
                  <a:pt x="24321" y="7528"/>
                  <a:pt x="28442" y="2069"/>
                  <a:pt x="33420" y="1516"/>
                </a:cubicBezTo>
                <a:cubicBezTo>
                  <a:pt x="39371" y="855"/>
                  <a:pt x="44754" y="5571"/>
                  <a:pt x="50660" y="6555"/>
                </a:cubicBezTo>
                <a:cubicBezTo>
                  <a:pt x="57059" y="7621"/>
                  <a:pt x="62790" y="-84"/>
                  <a:pt x="69227" y="720"/>
                </a:cubicBezTo>
                <a:cubicBezTo>
                  <a:pt x="74653" y="1398"/>
                  <a:pt x="78952" y="7988"/>
                  <a:pt x="84345" y="7086"/>
                </a:cubicBezTo>
                <a:cubicBezTo>
                  <a:pt x="90775" y="6011"/>
                  <a:pt x="96254" y="-1091"/>
                  <a:pt x="102647" y="189"/>
                </a:cubicBezTo>
                <a:cubicBezTo>
                  <a:pt x="106158" y="892"/>
                  <a:pt x="108084" y="6025"/>
                  <a:pt x="111665" y="6025"/>
                </a:cubicBezTo>
              </a:path>
            </a:pathLst>
          </a:custGeom>
          <a:noFill/>
          <a:ln cap="flat" cmpd="sng" w="38100">
            <a:solidFill>
              <a:srgbClr val="0000FF"/>
            </a:solidFill>
            <a:prstDash val="solid"/>
            <a:round/>
            <a:headEnd len="med" w="med" type="none"/>
            <a:tailEnd len="med" w="med" type="none"/>
          </a:ln>
        </p:spPr>
      </p:sp>
      <p:sp>
        <p:nvSpPr>
          <p:cNvPr id="577" name="Google Shape;577;g105659012f5_1_359"/>
          <p:cNvSpPr/>
          <p:nvPr/>
        </p:nvSpPr>
        <p:spPr>
          <a:xfrm>
            <a:off x="7520664" y="4529375"/>
            <a:ext cx="1928772" cy="1200636"/>
          </a:xfrm>
          <a:prstGeom prst="cloud">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78" name="Google Shape;578;g105659012f5_1_359"/>
          <p:cNvSpPr/>
          <p:nvPr/>
        </p:nvSpPr>
        <p:spPr>
          <a:xfrm>
            <a:off x="9745842" y="4527013"/>
            <a:ext cx="2219238" cy="1358856"/>
          </a:xfrm>
          <a:prstGeom prst="irregularSeal1">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Tree>
  </p:cSld>
  <p:clrMapOvr>
    <a:masterClrMapping/>
  </p:clrMapOvr>
</p:sld>
</file>

<file path=ppt/slides/slide5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g105659012f5_1_370"/>
          <p:cNvSpPr txBox="1"/>
          <p:nvPr/>
        </p:nvSpPr>
        <p:spPr>
          <a:xfrm>
            <a:off x="787000" y="33967"/>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584" name="Google Shape;584;g105659012f5_1_370"/>
          <p:cNvSpPr txBox="1"/>
          <p:nvPr/>
        </p:nvSpPr>
        <p:spPr>
          <a:xfrm>
            <a:off x="564275" y="1329925"/>
            <a:ext cx="6472200" cy="4930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0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1"/>
                  </a:ext>
                </a:extLst>
              </a:rPr>
              <a:t>Making Connections:</a:t>
            </a:r>
            <a:r>
              <a:rPr lang="en-US" sz="20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2"/>
                  </a:ext>
                </a:extLst>
              </a:rPr>
              <a:t> Next time you watch a sports game, </a:t>
            </a:r>
            <a:r>
              <a:rPr lang="en-US" sz="2000">
                <a:solidFill>
                  <a:schemeClr val="dk1"/>
                </a:solidFill>
                <a:latin typeface="Century Gothic"/>
                <a:ea typeface="Century Gothic"/>
                <a:cs typeface="Century Gothic"/>
                <a:sym typeface="Century Gothic"/>
              </a:rPr>
              <a:t>notice the colors of the players’ uniforms. What color are their shirts? What color are the numbers that are printed on their shirts? The color of the shirt and the color of the number are probably very different and contrast one another. This is done on purpose so that we can identify the player by the number on their shirt because we are far away from them. </a:t>
            </a:r>
            <a:endParaRPr sz="2000">
              <a:solidFill>
                <a:schemeClr val="dk1"/>
              </a:solidFill>
              <a:latin typeface="Century Gothic"/>
              <a:ea typeface="Century Gothic"/>
              <a:cs typeface="Century Gothic"/>
              <a:sym typeface="Century Gothic"/>
            </a:endParaRPr>
          </a:p>
          <a:p>
            <a:pPr indent="0" lvl="0" marL="0" rtl="0" algn="l">
              <a:lnSpc>
                <a:spcPct val="115000"/>
              </a:lnSpc>
              <a:spcBef>
                <a:spcPts val="1000"/>
              </a:spcBef>
              <a:spcAft>
                <a:spcPts val="0"/>
              </a:spcAft>
              <a:buNone/>
            </a:pPr>
            <a:r>
              <a:rPr lang="en-US" sz="2000">
                <a:solidFill>
                  <a:schemeClr val="dk1"/>
                </a:solidFill>
                <a:latin typeface="Century Gothic"/>
                <a:ea typeface="Century Gothic"/>
                <a:cs typeface="Century Gothic"/>
                <a:sym typeface="Century Gothic"/>
              </a:rPr>
              <a:t>Similarly, if someone is looking at your pictograph from the back of the classroom, they will be able to see the different elements used more clearly because of the contrast. </a:t>
            </a:r>
            <a:endParaRPr b="1" sz="2000">
              <a:solidFill>
                <a:schemeClr val="dk1"/>
              </a:solidFill>
              <a:latin typeface="Century Gothic"/>
              <a:ea typeface="Century Gothic"/>
              <a:cs typeface="Century Gothic"/>
              <a:sym typeface="Century Gothic"/>
            </a:endParaRPr>
          </a:p>
        </p:txBody>
      </p:sp>
      <p:pic>
        <p:nvPicPr>
          <p:cNvPr id="585" name="Google Shape;585;g105659012f5_1_370"/>
          <p:cNvPicPr preferRelativeResize="0"/>
          <p:nvPr/>
        </p:nvPicPr>
        <p:blipFill>
          <a:blip r:embed="rId3">
            <a:alphaModFix/>
          </a:blip>
          <a:stretch>
            <a:fillRect/>
          </a:stretch>
        </p:blipFill>
        <p:spPr>
          <a:xfrm>
            <a:off x="7197325" y="2097875"/>
            <a:ext cx="4572000" cy="3048000"/>
          </a:xfrm>
          <a:prstGeom prst="rect">
            <a:avLst/>
          </a:prstGeom>
          <a:noFill/>
          <a:ln>
            <a:noFill/>
          </a:ln>
        </p:spPr>
      </p:pic>
      <p:sp>
        <p:nvSpPr>
          <p:cNvPr id="586" name="Google Shape;586;g105659012f5_1_370"/>
          <p:cNvSpPr txBox="1"/>
          <p:nvPr/>
        </p:nvSpPr>
        <p:spPr>
          <a:xfrm>
            <a:off x="7197325" y="5145875"/>
            <a:ext cx="3000000" cy="4644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sz="1600"/>
              <a:t>Source: Pixabay</a:t>
            </a:r>
            <a:endParaRPr sz="16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g105659012f5_1_31"/>
          <p:cNvSpPr txBox="1"/>
          <p:nvPr/>
        </p:nvSpPr>
        <p:spPr>
          <a:xfrm>
            <a:off x="476392" y="1145114"/>
            <a:ext cx="11178300" cy="17532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2200" u="sng">
                <a:solidFill>
                  <a:schemeClr val="dk1"/>
                </a:solidFill>
                <a:latin typeface="Century Gothic"/>
                <a:ea typeface="Century Gothic"/>
                <a:cs typeface="Century Gothic"/>
                <a:sym typeface="Century Gothic"/>
              </a:rPr>
              <a:t>Lines</a:t>
            </a:r>
            <a:r>
              <a:rPr lang="en-US" sz="2200">
                <a:solidFill>
                  <a:schemeClr val="dk1"/>
                </a:solidFill>
                <a:latin typeface="Century Gothic"/>
                <a:ea typeface="Century Gothic"/>
                <a:cs typeface="Century Gothic"/>
                <a:sym typeface="Century Gothic"/>
              </a:rPr>
              <a:t> are needed to create </a:t>
            </a:r>
            <a:r>
              <a:rPr lang="en-US" sz="2200" u="sng">
                <a:solidFill>
                  <a:schemeClr val="dk1"/>
                </a:solidFill>
                <a:latin typeface="Century Gothic"/>
                <a:ea typeface="Century Gothic"/>
                <a:cs typeface="Century Gothic"/>
                <a:sym typeface="Century Gothic"/>
              </a:rPr>
              <a:t>shapes</a:t>
            </a:r>
            <a:r>
              <a:rPr lang="en-US" sz="2200">
                <a:solidFill>
                  <a:schemeClr val="dk1"/>
                </a:solidFill>
                <a:latin typeface="Century Gothic"/>
                <a:ea typeface="Century Gothic"/>
                <a:cs typeface="Century Gothic"/>
                <a:sym typeface="Century Gothic"/>
              </a:rPr>
              <a:t>. We sometimes assume that </a:t>
            </a:r>
            <a:r>
              <a:rPr lang="en-US" sz="2200" u="sng">
                <a:solidFill>
                  <a:schemeClr val="dk1"/>
                </a:solidFill>
                <a:latin typeface="Century Gothic"/>
                <a:ea typeface="Century Gothic"/>
                <a:cs typeface="Century Gothic"/>
                <a:sym typeface="Century Gothic"/>
              </a:rPr>
              <a:t>shape</a:t>
            </a:r>
            <a:r>
              <a:rPr lang="en-US" sz="2200">
                <a:solidFill>
                  <a:schemeClr val="dk1"/>
                </a:solidFill>
                <a:latin typeface="Century Gothic"/>
                <a:ea typeface="Century Gothic"/>
                <a:cs typeface="Century Gothic"/>
                <a:sym typeface="Century Gothic"/>
              </a:rPr>
              <a:t>s have to be familiar like squares, triangles, circles, rectangles or stars. However, something can be a </a:t>
            </a:r>
            <a:r>
              <a:rPr lang="en-US" sz="2200" u="sng">
                <a:solidFill>
                  <a:schemeClr val="dk1"/>
                </a:solidFill>
                <a:latin typeface="Century Gothic"/>
                <a:ea typeface="Century Gothic"/>
                <a:cs typeface="Century Gothic"/>
                <a:sym typeface="Century Gothic"/>
              </a:rPr>
              <a:t>shape</a:t>
            </a:r>
            <a:r>
              <a:rPr lang="en-US" sz="2200">
                <a:solidFill>
                  <a:schemeClr val="dk1"/>
                </a:solidFill>
                <a:latin typeface="Century Gothic"/>
                <a:ea typeface="Century Gothic"/>
                <a:cs typeface="Century Gothic"/>
                <a:sym typeface="Century Gothic"/>
              </a:rPr>
              <a:t> even if it is not recognizable. If </a:t>
            </a:r>
            <a:r>
              <a:rPr lang="en-US" sz="2200" u="sng">
                <a:solidFill>
                  <a:schemeClr val="dk1"/>
                </a:solidFill>
                <a:latin typeface="Century Gothic"/>
                <a:ea typeface="Century Gothic"/>
                <a:cs typeface="Century Gothic"/>
                <a:sym typeface="Century Gothic"/>
              </a:rPr>
              <a:t>lines</a:t>
            </a:r>
            <a:r>
              <a:rPr lang="en-US" sz="2200">
                <a:solidFill>
                  <a:schemeClr val="dk1"/>
                </a:solidFill>
                <a:latin typeface="Century Gothic"/>
                <a:ea typeface="Century Gothic"/>
                <a:cs typeface="Century Gothic"/>
                <a:sym typeface="Century Gothic"/>
              </a:rPr>
              <a:t> are used to connect points together, then it is a </a:t>
            </a:r>
            <a:r>
              <a:rPr lang="en-US" sz="2200" u="sng">
                <a:solidFill>
                  <a:schemeClr val="dk1"/>
                </a:solidFill>
                <a:latin typeface="Century Gothic"/>
                <a:ea typeface="Century Gothic"/>
                <a:cs typeface="Century Gothic"/>
                <a:sym typeface="Century Gothic"/>
              </a:rPr>
              <a:t>shape</a:t>
            </a:r>
            <a:r>
              <a:rPr lang="en-US" sz="2200">
                <a:solidFill>
                  <a:schemeClr val="dk1"/>
                </a:solidFill>
                <a:latin typeface="Century Gothic"/>
                <a:ea typeface="Century Gothic"/>
                <a:cs typeface="Century Gothic"/>
                <a:sym typeface="Century Gothic"/>
              </a:rPr>
              <a:t>. </a:t>
            </a:r>
            <a:endParaRPr sz="2900">
              <a:latin typeface="Avenir"/>
              <a:ea typeface="Avenir"/>
              <a:cs typeface="Avenir"/>
              <a:sym typeface="Avenir"/>
            </a:endParaRPr>
          </a:p>
        </p:txBody>
      </p:sp>
      <p:sp>
        <p:nvSpPr>
          <p:cNvPr id="165" name="Google Shape;165;g105659012f5_1_31"/>
          <p:cNvSpPr txBox="1"/>
          <p:nvPr/>
        </p:nvSpPr>
        <p:spPr>
          <a:xfrm>
            <a:off x="1368800" y="47192"/>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Shape &amp; Movement</a:t>
            </a:r>
            <a:endParaRPr b="1" sz="4800">
              <a:solidFill>
                <a:schemeClr val="lt1"/>
              </a:solidFill>
              <a:latin typeface="Century Gothic"/>
              <a:ea typeface="Century Gothic"/>
              <a:cs typeface="Century Gothic"/>
              <a:sym typeface="Century Gothic"/>
            </a:endParaRPr>
          </a:p>
        </p:txBody>
      </p:sp>
      <p:sp>
        <p:nvSpPr>
          <p:cNvPr id="166" name="Google Shape;166;g105659012f5_1_31"/>
          <p:cNvSpPr/>
          <p:nvPr/>
        </p:nvSpPr>
        <p:spPr>
          <a:xfrm>
            <a:off x="1697600" y="3147533"/>
            <a:ext cx="1800400" cy="2039200"/>
          </a:xfrm>
          <a:prstGeom prst="pie">
            <a:avLst>
              <a:gd fmla="val 0" name="adj1"/>
              <a:gd fmla="val 16200000" name="adj2"/>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67" name="Google Shape;167;g105659012f5_1_31"/>
          <p:cNvSpPr/>
          <p:nvPr/>
        </p:nvSpPr>
        <p:spPr>
          <a:xfrm>
            <a:off x="5190300" y="4440100"/>
            <a:ext cx="2174000" cy="1726000"/>
          </a:xfrm>
          <a:prstGeom prst="cloudCallout">
            <a:avLst>
              <a:gd fmla="val -20833" name="adj1"/>
              <a:gd fmla="val 62500" name="adj2"/>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68" name="Google Shape;168;g105659012f5_1_31"/>
          <p:cNvSpPr/>
          <p:nvPr/>
        </p:nvSpPr>
        <p:spPr>
          <a:xfrm>
            <a:off x="7988475" y="2586592"/>
            <a:ext cx="1278234" cy="2600154"/>
          </a:xfrm>
          <a:prstGeom prst="lightningBolt">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69" name="Google Shape;169;g105659012f5_1_31"/>
          <p:cNvSpPr/>
          <p:nvPr/>
        </p:nvSpPr>
        <p:spPr>
          <a:xfrm>
            <a:off x="3987500" y="3311967"/>
            <a:ext cx="2228800" cy="1387600"/>
          </a:xfrm>
          <a:prstGeom prst="blockArc">
            <a:avLst>
              <a:gd fmla="val 10800000" name="adj1"/>
              <a:gd fmla="val 0" name="adj2"/>
              <a:gd fmla="val 25000" name="adj3"/>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70" name="Google Shape;170;g105659012f5_1_31"/>
          <p:cNvSpPr/>
          <p:nvPr/>
        </p:nvSpPr>
        <p:spPr>
          <a:xfrm>
            <a:off x="2982333" y="5637200"/>
            <a:ext cx="1671600" cy="896000"/>
          </a:xfrm>
          <a:prstGeom prst="rightArrow">
            <a:avLst>
              <a:gd fmla="val 50000" name="adj1"/>
              <a:gd fmla="val 50000" name="adj2"/>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71" name="Google Shape;171;g105659012f5_1_31"/>
          <p:cNvSpPr/>
          <p:nvPr/>
        </p:nvSpPr>
        <p:spPr>
          <a:xfrm>
            <a:off x="9620208" y="2898075"/>
            <a:ext cx="1529700" cy="1464000"/>
          </a:xfrm>
          <a:prstGeom prst="ellipse">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72" name="Google Shape;172;g105659012f5_1_31"/>
          <p:cNvSpPr/>
          <p:nvPr/>
        </p:nvSpPr>
        <p:spPr>
          <a:xfrm rot="-8100000">
            <a:off x="10319547" y="4579537"/>
            <a:ext cx="1081449" cy="1660145"/>
          </a:xfrm>
          <a:prstGeom prst="moon">
            <a:avLst>
              <a:gd fmla="val 50000" name="adj"/>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173" name="Google Shape;173;g105659012f5_1_31"/>
          <p:cNvSpPr/>
          <p:nvPr/>
        </p:nvSpPr>
        <p:spPr>
          <a:xfrm rot="-1449525">
            <a:off x="308416" y="5460372"/>
            <a:ext cx="1529567" cy="976687"/>
          </a:xfrm>
          <a:prstGeom prst="heart">
            <a:avLst/>
          </a:prstGeom>
          <a:solidFill>
            <a:schemeClr val="lt2"/>
          </a:solidFill>
          <a:ln cap="flat" cmpd="sng" w="19050">
            <a:solidFill>
              <a:schemeClr val="dk1"/>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Tree>
  </p:cSld>
  <p:clrMapOvr>
    <a:masterClrMapping/>
  </p:clrMapOvr>
</p:sld>
</file>

<file path=ppt/slides/slide6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0" name="Shape 590"/>
        <p:cNvGrpSpPr/>
        <p:nvPr/>
      </p:nvGrpSpPr>
      <p:grpSpPr>
        <a:xfrm>
          <a:off x="0" y="0"/>
          <a:ext cx="0" cy="0"/>
          <a:chOff x="0" y="0"/>
          <a:chExt cx="0" cy="0"/>
        </a:xfrm>
      </p:grpSpPr>
      <p:sp>
        <p:nvSpPr>
          <p:cNvPr id="591" name="Google Shape;591;g105659012f5_1_375"/>
          <p:cNvSpPr txBox="1"/>
          <p:nvPr/>
        </p:nvSpPr>
        <p:spPr>
          <a:xfrm>
            <a:off x="787000" y="33992"/>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592" name="Google Shape;592;g105659012f5_1_375"/>
          <p:cNvSpPr txBox="1"/>
          <p:nvPr/>
        </p:nvSpPr>
        <p:spPr>
          <a:xfrm>
            <a:off x="400976" y="1198825"/>
            <a:ext cx="6260700" cy="4921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1800" u="sng">
                <a:solidFill>
                  <a:schemeClr val="dk1"/>
                </a:solidFill>
                <a:latin typeface="Century Gothic"/>
                <a:ea typeface="Century Gothic"/>
                <a:cs typeface="Century Gothic"/>
                <a:sym typeface="Century Gothic"/>
              </a:rPr>
              <a:t>Colors</a:t>
            </a:r>
            <a:r>
              <a:rPr lang="en-US" sz="1800">
                <a:solidFill>
                  <a:schemeClr val="dk1"/>
                </a:solidFill>
                <a:latin typeface="Century Gothic"/>
                <a:ea typeface="Century Gothic"/>
                <a:cs typeface="Century Gothic"/>
                <a:sym typeface="Century Gothic"/>
              </a:rPr>
              <a:t> like black and white do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but what about the colors that we see when looking at a rainbow?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1000"/>
              </a:spcBef>
              <a:spcAft>
                <a:spcPts val="0"/>
              </a:spcAft>
              <a:buNone/>
            </a:pP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refers to difference. We can work with </a:t>
            </a:r>
            <a:r>
              <a:rPr lang="en-US" sz="1800" u="sng">
                <a:solidFill>
                  <a:schemeClr val="dk1"/>
                </a:solidFill>
                <a:latin typeface="Century Gothic"/>
                <a:ea typeface="Century Gothic"/>
                <a:cs typeface="Century Gothic"/>
                <a:sym typeface="Century Gothic"/>
              </a:rPr>
              <a:t>complementary colors</a:t>
            </a:r>
            <a:r>
              <a:rPr lang="en-US" sz="1800">
                <a:solidFill>
                  <a:schemeClr val="dk1"/>
                </a:solidFill>
                <a:latin typeface="Century Gothic"/>
                <a:ea typeface="Century Gothic"/>
                <a:cs typeface="Century Gothic"/>
                <a:sym typeface="Century Gothic"/>
              </a:rPr>
              <a:t> to create some contrast. </a:t>
            </a:r>
            <a:r>
              <a:rPr lang="en-US" sz="1800" u="sng">
                <a:solidFill>
                  <a:schemeClr val="dk1"/>
                </a:solidFill>
                <a:latin typeface="Century Gothic"/>
                <a:ea typeface="Century Gothic"/>
                <a:cs typeface="Century Gothic"/>
                <a:sym typeface="Century Gothic"/>
              </a:rPr>
              <a:t>Complementary colors </a:t>
            </a:r>
            <a:r>
              <a:rPr lang="en-US" sz="1800">
                <a:solidFill>
                  <a:schemeClr val="dk1"/>
                </a:solidFill>
                <a:latin typeface="Century Gothic"/>
                <a:ea typeface="Century Gothic"/>
                <a:cs typeface="Century Gothic"/>
                <a:sym typeface="Century Gothic"/>
              </a:rPr>
              <a:t>are colors that are opposite of one another on a color wheel.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1000"/>
              </a:spcBef>
              <a:spcAft>
                <a:spcPts val="1000"/>
              </a:spcAft>
              <a:buNone/>
            </a:pPr>
            <a:r>
              <a:rPr lang="en-US" sz="1800">
                <a:solidFill>
                  <a:schemeClr val="dk1"/>
                </a:solidFill>
                <a:latin typeface="Century Gothic"/>
                <a:ea typeface="Century Gothic"/>
                <a:cs typeface="Century Gothic"/>
                <a:sym typeface="Century Gothic"/>
              </a:rPr>
              <a:t>Take a look at this color wheel. Red and green are </a:t>
            </a:r>
            <a:r>
              <a:rPr lang="en-US" sz="1800" u="sng">
                <a:solidFill>
                  <a:schemeClr val="dk1"/>
                </a:solidFill>
                <a:latin typeface="Century Gothic"/>
                <a:ea typeface="Century Gothic"/>
                <a:cs typeface="Century Gothic"/>
                <a:sym typeface="Century Gothic"/>
              </a:rPr>
              <a:t>complementary colors</a:t>
            </a:r>
            <a:r>
              <a:rPr lang="en-US" sz="1800">
                <a:solidFill>
                  <a:schemeClr val="dk1"/>
                </a:solidFill>
                <a:latin typeface="Century Gothic"/>
                <a:ea typeface="Century Gothic"/>
                <a:cs typeface="Century Gothic"/>
                <a:sym typeface="Century Gothic"/>
              </a:rPr>
              <a:t> because they are on opposite sides of the wheel. Blue and orange </a:t>
            </a:r>
            <a:r>
              <a:rPr lang="en-US" sz="1800">
                <a:solidFill>
                  <a:schemeClr val="dk1"/>
                </a:solidFill>
                <a:latin typeface="Century Gothic"/>
                <a:ea typeface="Century Gothic"/>
                <a:cs typeface="Century Gothic"/>
                <a:sym typeface="Century Gothic"/>
              </a:rPr>
              <a:t>are </a:t>
            </a:r>
            <a:r>
              <a:rPr lang="en-US" sz="1800" u="sng">
                <a:solidFill>
                  <a:schemeClr val="dk1"/>
                </a:solidFill>
                <a:latin typeface="Century Gothic"/>
                <a:ea typeface="Century Gothic"/>
                <a:cs typeface="Century Gothic"/>
                <a:sym typeface="Century Gothic"/>
              </a:rPr>
              <a:t>complementary colors</a:t>
            </a:r>
            <a:r>
              <a:rPr lang="en-US" sz="1800">
                <a:solidFill>
                  <a:schemeClr val="dk1"/>
                </a:solidFill>
                <a:latin typeface="Century Gothic"/>
                <a:ea typeface="Century Gothic"/>
                <a:cs typeface="Century Gothic"/>
                <a:sym typeface="Century Gothic"/>
              </a:rPr>
              <a:t> because they are on opposite sides of the wheel. </a:t>
            </a:r>
            <a:r>
              <a:rPr lang="en-US" sz="1800">
                <a:solidFill>
                  <a:schemeClr val="dk1"/>
                </a:solidFill>
                <a:latin typeface="Century Gothic"/>
                <a:ea typeface="Century Gothic"/>
                <a:cs typeface="Century Gothic"/>
                <a:sym typeface="Century Gothic"/>
              </a:rPr>
              <a:t>Yellow and purple are </a:t>
            </a:r>
            <a:r>
              <a:rPr lang="en-US" sz="1800" u="sng">
                <a:solidFill>
                  <a:schemeClr val="dk1"/>
                </a:solidFill>
                <a:latin typeface="Century Gothic"/>
                <a:ea typeface="Century Gothic"/>
                <a:cs typeface="Century Gothic"/>
                <a:sym typeface="Century Gothic"/>
              </a:rPr>
              <a:t>complementary colors</a:t>
            </a:r>
            <a:r>
              <a:rPr lang="en-US" sz="1800">
                <a:solidFill>
                  <a:schemeClr val="dk1"/>
                </a:solidFill>
                <a:latin typeface="Century Gothic"/>
                <a:ea typeface="Century Gothic"/>
                <a:cs typeface="Century Gothic"/>
                <a:sym typeface="Century Gothic"/>
              </a:rPr>
              <a:t> </a:t>
            </a:r>
            <a:r>
              <a:rPr lang="en-US" sz="1800">
                <a:solidFill>
                  <a:schemeClr val="dk1"/>
                </a:solidFill>
                <a:latin typeface="Century Gothic"/>
                <a:ea typeface="Century Gothic"/>
                <a:cs typeface="Century Gothic"/>
                <a:sym typeface="Century Gothic"/>
              </a:rPr>
              <a:t>because they are on opposite sides of the wheel. </a:t>
            </a:r>
            <a:endParaRPr b="1" sz="2500">
              <a:solidFill>
                <a:schemeClr val="dk1"/>
              </a:solidFill>
              <a:latin typeface="Century Gothic"/>
              <a:ea typeface="Century Gothic"/>
              <a:cs typeface="Century Gothic"/>
              <a:sym typeface="Century Gothic"/>
            </a:endParaRPr>
          </a:p>
        </p:txBody>
      </p:sp>
      <p:pic>
        <p:nvPicPr>
          <p:cNvPr id="593" name="Google Shape;593;g105659012f5_1_375"/>
          <p:cNvPicPr preferRelativeResize="0"/>
          <p:nvPr/>
        </p:nvPicPr>
        <p:blipFill>
          <a:blip r:embed="rId3">
            <a:alphaModFix/>
          </a:blip>
          <a:stretch>
            <a:fillRect/>
          </a:stretch>
        </p:blipFill>
        <p:spPr>
          <a:xfrm>
            <a:off x="6904969" y="1198824"/>
            <a:ext cx="4719219" cy="4571998"/>
          </a:xfrm>
          <a:prstGeom prst="rect">
            <a:avLst/>
          </a:prstGeom>
          <a:noFill/>
          <a:ln>
            <a:noFill/>
          </a:ln>
        </p:spPr>
      </p:pic>
      <p:sp>
        <p:nvSpPr>
          <p:cNvPr id="594" name="Google Shape;594;g105659012f5_1_375"/>
          <p:cNvSpPr txBox="1"/>
          <p:nvPr/>
        </p:nvSpPr>
        <p:spPr>
          <a:xfrm>
            <a:off x="6904975" y="5770825"/>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6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98" name="Shape 598"/>
        <p:cNvGrpSpPr/>
        <p:nvPr/>
      </p:nvGrpSpPr>
      <p:grpSpPr>
        <a:xfrm>
          <a:off x="0" y="0"/>
          <a:ext cx="0" cy="0"/>
          <a:chOff x="0" y="0"/>
          <a:chExt cx="0" cy="0"/>
        </a:xfrm>
      </p:grpSpPr>
      <p:sp>
        <p:nvSpPr>
          <p:cNvPr id="599" name="Google Shape;599;g105659012f5_1_381"/>
          <p:cNvSpPr/>
          <p:nvPr/>
        </p:nvSpPr>
        <p:spPr>
          <a:xfrm rot="-5400000">
            <a:off x="1138967" y="4006433"/>
            <a:ext cx="1803600" cy="1941600"/>
          </a:xfrm>
          <a:prstGeom prst="rect">
            <a:avLst/>
          </a:prstGeom>
          <a:solidFill>
            <a:srgbClr val="6AA84F"/>
          </a:solidFill>
          <a:ln cap="flat" cmpd="sng" w="9525">
            <a:solidFill>
              <a:srgbClr val="6AA84F"/>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0" name="Google Shape;600;g105659012f5_1_381"/>
          <p:cNvSpPr/>
          <p:nvPr/>
        </p:nvSpPr>
        <p:spPr>
          <a:xfrm rot="-5400000">
            <a:off x="1138967" y="2203056"/>
            <a:ext cx="1803600" cy="1941600"/>
          </a:xfrm>
          <a:prstGeom prst="rect">
            <a:avLst/>
          </a:prstGeom>
          <a:solidFill>
            <a:srgbClr val="FF0000"/>
          </a:solidFill>
          <a:ln cap="flat" cmpd="sng" w="9525">
            <a:solidFill>
              <a:srgbClr val="FF00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1" name="Google Shape;601;g105659012f5_1_381"/>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602" name="Google Shape;602;g105659012f5_1_381"/>
          <p:cNvSpPr txBox="1"/>
          <p:nvPr/>
        </p:nvSpPr>
        <p:spPr>
          <a:xfrm>
            <a:off x="716133" y="1202400"/>
            <a:ext cx="11210800" cy="656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2700">
                <a:latin typeface="Century Gothic"/>
                <a:ea typeface="Century Gothic"/>
                <a:cs typeface="Century Gothic"/>
                <a:sym typeface="Century Gothic"/>
              </a:rPr>
              <a:t>Let’s look at those </a:t>
            </a:r>
            <a:r>
              <a:rPr lang="en-US" sz="2700" u="sng">
                <a:latin typeface="Century Gothic"/>
                <a:ea typeface="Century Gothic"/>
                <a:cs typeface="Century Gothic"/>
                <a:sym typeface="Century Gothic"/>
              </a:rPr>
              <a:t>complementary colors</a:t>
            </a:r>
            <a:r>
              <a:rPr lang="en-US" sz="2700">
                <a:latin typeface="Century Gothic"/>
                <a:ea typeface="Century Gothic"/>
                <a:cs typeface="Century Gothic"/>
                <a:sym typeface="Century Gothic"/>
              </a:rPr>
              <a:t> next t</a:t>
            </a:r>
            <a:r>
              <a:rPr lang="en-US" sz="2700">
                <a:latin typeface="Century Gothic"/>
                <a:ea typeface="Century Gothic"/>
                <a:cs typeface="Century Gothic"/>
                <a:sym typeface="Century Gothic"/>
              </a:rPr>
              <a:t>o each </a:t>
            </a:r>
            <a:r>
              <a:rPr lang="en-US" sz="2700">
                <a:latin typeface="Century Gothic"/>
                <a:ea typeface="Century Gothic"/>
                <a:cs typeface="Century Gothic"/>
                <a:sym typeface="Century Gothic"/>
              </a:rPr>
              <a:t>other:</a:t>
            </a:r>
            <a:endParaRPr sz="2700">
              <a:latin typeface="Century Gothic"/>
              <a:ea typeface="Century Gothic"/>
              <a:cs typeface="Century Gothic"/>
              <a:sym typeface="Century Gothic"/>
            </a:endParaRPr>
          </a:p>
        </p:txBody>
      </p:sp>
      <p:sp>
        <p:nvSpPr>
          <p:cNvPr id="603" name="Google Shape;603;g105659012f5_1_381"/>
          <p:cNvSpPr/>
          <p:nvPr/>
        </p:nvSpPr>
        <p:spPr>
          <a:xfrm rot="-5400000">
            <a:off x="4989055" y="4006433"/>
            <a:ext cx="1803600" cy="1941600"/>
          </a:xfrm>
          <a:prstGeom prst="rect">
            <a:avLst/>
          </a:prstGeom>
          <a:solidFill>
            <a:srgbClr val="0000FF"/>
          </a:solidFill>
          <a:ln cap="flat" cmpd="sng" w="9525">
            <a:solidFill>
              <a:srgbClr val="0000FF"/>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4" name="Google Shape;604;g105659012f5_1_381"/>
          <p:cNvSpPr/>
          <p:nvPr/>
        </p:nvSpPr>
        <p:spPr>
          <a:xfrm rot="-5400000">
            <a:off x="4989055" y="2203056"/>
            <a:ext cx="1803600" cy="1941600"/>
          </a:xfrm>
          <a:prstGeom prst="rect">
            <a:avLst/>
          </a:prstGeom>
          <a:solidFill>
            <a:srgbClr val="FF9900"/>
          </a:solidFill>
          <a:ln cap="flat" cmpd="sng" w="9525">
            <a:solidFill>
              <a:srgbClr val="FF99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5" name="Google Shape;605;g105659012f5_1_381"/>
          <p:cNvSpPr/>
          <p:nvPr/>
        </p:nvSpPr>
        <p:spPr>
          <a:xfrm rot="-5400000">
            <a:off x="9187718" y="4006433"/>
            <a:ext cx="1803600" cy="1941600"/>
          </a:xfrm>
          <a:prstGeom prst="rect">
            <a:avLst/>
          </a:prstGeom>
          <a:solidFill>
            <a:srgbClr val="9900FF"/>
          </a:solidFill>
          <a:ln cap="flat" cmpd="sng" w="9525">
            <a:solidFill>
              <a:srgbClr val="9900FF"/>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06" name="Google Shape;606;g105659012f5_1_381"/>
          <p:cNvSpPr/>
          <p:nvPr/>
        </p:nvSpPr>
        <p:spPr>
          <a:xfrm rot="-5400000">
            <a:off x="9187718" y="2203056"/>
            <a:ext cx="1803600" cy="1941600"/>
          </a:xfrm>
          <a:prstGeom prst="rect">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Tree>
  </p:cSld>
  <p:clrMapOvr>
    <a:masterClrMapping/>
  </p:clrMapOvr>
</p:sld>
</file>

<file path=ppt/slides/slide6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0" name="Shape 610"/>
        <p:cNvGrpSpPr/>
        <p:nvPr/>
      </p:nvGrpSpPr>
      <p:grpSpPr>
        <a:xfrm>
          <a:off x="0" y="0"/>
          <a:ext cx="0" cy="0"/>
          <a:chOff x="0" y="0"/>
          <a:chExt cx="0" cy="0"/>
        </a:xfrm>
      </p:grpSpPr>
      <p:sp>
        <p:nvSpPr>
          <p:cNvPr id="611" name="Google Shape;611;g105659012f5_1_392"/>
          <p:cNvSpPr txBox="1"/>
          <p:nvPr/>
        </p:nvSpPr>
        <p:spPr>
          <a:xfrm>
            <a:off x="787050" y="33967"/>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612" name="Google Shape;612;g105659012f5_1_392"/>
          <p:cNvSpPr txBox="1"/>
          <p:nvPr/>
        </p:nvSpPr>
        <p:spPr>
          <a:xfrm>
            <a:off x="203200" y="1181175"/>
            <a:ext cx="11688300" cy="2359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600">
                <a:solidFill>
                  <a:schemeClr val="dk1"/>
                </a:solidFill>
                <a:latin typeface="Century Gothic"/>
                <a:ea typeface="Century Gothic"/>
                <a:cs typeface="Century Gothic"/>
                <a:sym typeface="Century Gothic"/>
              </a:rPr>
              <a:t>Do </a:t>
            </a:r>
            <a:r>
              <a:rPr b="1" lang="en-US" sz="2600" u="sng">
                <a:solidFill>
                  <a:schemeClr val="dk1"/>
                </a:solidFill>
                <a:latin typeface="Century Gothic"/>
                <a:ea typeface="Century Gothic"/>
                <a:cs typeface="Century Gothic"/>
                <a:sym typeface="Century Gothic"/>
              </a:rPr>
              <a:t>colors</a:t>
            </a:r>
            <a:r>
              <a:rPr b="1" lang="en-US" sz="2600">
                <a:solidFill>
                  <a:schemeClr val="dk1"/>
                </a:solidFill>
                <a:latin typeface="Century Gothic"/>
                <a:ea typeface="Century Gothic"/>
                <a:cs typeface="Century Gothic"/>
                <a:sym typeface="Century Gothic"/>
              </a:rPr>
              <a:t> have to be </a:t>
            </a:r>
            <a:r>
              <a:rPr b="1" lang="en-US" sz="2600" u="sng">
                <a:solidFill>
                  <a:schemeClr val="dk1"/>
                </a:solidFill>
                <a:latin typeface="Century Gothic"/>
                <a:ea typeface="Century Gothic"/>
                <a:cs typeface="Century Gothic"/>
                <a:sym typeface="Century Gothic"/>
              </a:rPr>
              <a:t>complementary</a:t>
            </a:r>
            <a:r>
              <a:rPr b="1" lang="en-US" sz="2600">
                <a:solidFill>
                  <a:schemeClr val="dk1"/>
                </a:solidFill>
                <a:latin typeface="Century Gothic"/>
                <a:ea typeface="Century Gothic"/>
                <a:cs typeface="Century Gothic"/>
                <a:sym typeface="Century Gothic"/>
              </a:rPr>
              <a:t> in order to </a:t>
            </a:r>
            <a:r>
              <a:rPr b="1" lang="en-US" sz="2600" u="sng">
                <a:solidFill>
                  <a:schemeClr val="dk1"/>
                </a:solidFill>
                <a:latin typeface="Century Gothic"/>
                <a:ea typeface="Century Gothic"/>
                <a:cs typeface="Century Gothic"/>
                <a:sym typeface="Century Gothic"/>
              </a:rPr>
              <a:t>contrast</a:t>
            </a:r>
            <a:r>
              <a:rPr b="1" lang="en-US" sz="2600">
                <a:solidFill>
                  <a:schemeClr val="dk1"/>
                </a:solidFill>
                <a:latin typeface="Century Gothic"/>
                <a:ea typeface="Century Gothic"/>
                <a:cs typeface="Century Gothic"/>
                <a:sym typeface="Century Gothic"/>
              </a:rPr>
              <a:t>? </a:t>
            </a:r>
            <a:endParaRPr b="1" sz="2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000">
                <a:solidFill>
                  <a:schemeClr val="dk1"/>
                </a:solidFill>
                <a:latin typeface="Century Gothic"/>
                <a:ea typeface="Century Gothic"/>
                <a:cs typeface="Century Gothic"/>
                <a:sym typeface="Century Gothic"/>
              </a:rPr>
              <a:t>No, </a:t>
            </a:r>
            <a:r>
              <a:rPr lang="en-US" sz="2000" u="sng">
                <a:solidFill>
                  <a:schemeClr val="dk1"/>
                </a:solidFill>
                <a:latin typeface="Century Gothic"/>
                <a:ea typeface="Century Gothic"/>
                <a:cs typeface="Century Gothic"/>
                <a:sym typeface="Century Gothic"/>
              </a:rPr>
              <a:t>colors</a:t>
            </a:r>
            <a:r>
              <a:rPr lang="en-US" sz="2000">
                <a:solidFill>
                  <a:schemeClr val="dk1"/>
                </a:solidFill>
                <a:latin typeface="Century Gothic"/>
                <a:ea typeface="Century Gothic"/>
                <a:cs typeface="Century Gothic"/>
                <a:sym typeface="Century Gothic"/>
              </a:rPr>
              <a:t> can </a:t>
            </a:r>
            <a:r>
              <a:rPr lang="en-US" sz="2000" u="sng">
                <a:solidFill>
                  <a:schemeClr val="dk1"/>
                </a:solidFill>
                <a:latin typeface="Century Gothic"/>
                <a:ea typeface="Century Gothic"/>
                <a:cs typeface="Century Gothic"/>
                <a:sym typeface="Century Gothic"/>
              </a:rPr>
              <a:t>contrast</a:t>
            </a:r>
            <a:r>
              <a:rPr lang="en-US" sz="2000">
                <a:solidFill>
                  <a:schemeClr val="dk1"/>
                </a:solidFill>
                <a:latin typeface="Century Gothic"/>
                <a:ea typeface="Century Gothic"/>
                <a:cs typeface="Century Gothic"/>
                <a:sym typeface="Century Gothic"/>
              </a:rPr>
              <a:t> without being </a:t>
            </a:r>
            <a:r>
              <a:rPr lang="en-US" sz="2000" u="sng">
                <a:solidFill>
                  <a:schemeClr val="dk1"/>
                </a:solidFill>
                <a:latin typeface="Century Gothic"/>
                <a:ea typeface="Century Gothic"/>
                <a:cs typeface="Century Gothic"/>
                <a:sym typeface="Century Gothic"/>
              </a:rPr>
              <a:t>complementary</a:t>
            </a:r>
            <a:r>
              <a:rPr lang="en-US" sz="2000">
                <a:solidFill>
                  <a:schemeClr val="dk1"/>
                </a:solidFill>
                <a:latin typeface="Century Gothic"/>
                <a:ea typeface="Century Gothic"/>
                <a:cs typeface="Century Gothic"/>
                <a:sym typeface="Century Gothic"/>
              </a:rPr>
              <a:t>. Understanding </a:t>
            </a:r>
            <a:r>
              <a:rPr lang="en-US" sz="2000" u="sng">
                <a:solidFill>
                  <a:schemeClr val="dk1"/>
                </a:solidFill>
                <a:latin typeface="Century Gothic"/>
                <a:ea typeface="Century Gothic"/>
                <a:cs typeface="Century Gothic"/>
                <a:sym typeface="Century Gothic"/>
              </a:rPr>
              <a:t>complementary colors</a:t>
            </a:r>
            <a:r>
              <a:rPr lang="en-US" sz="2000">
                <a:solidFill>
                  <a:schemeClr val="dk1"/>
                </a:solidFill>
                <a:latin typeface="Century Gothic"/>
                <a:ea typeface="Century Gothic"/>
                <a:cs typeface="Century Gothic"/>
                <a:sym typeface="Century Gothic"/>
              </a:rPr>
              <a:t> gives you another set of tips to use in your pictographs, but you can use </a:t>
            </a:r>
            <a:r>
              <a:rPr lang="en-US" sz="2000" u="sng">
                <a:solidFill>
                  <a:schemeClr val="dk1"/>
                </a:solidFill>
                <a:latin typeface="Century Gothic"/>
                <a:ea typeface="Century Gothic"/>
                <a:cs typeface="Century Gothic"/>
                <a:sym typeface="Century Gothic"/>
              </a:rPr>
              <a:t>colors </a:t>
            </a:r>
            <a:r>
              <a:rPr lang="en-US" sz="2000">
                <a:solidFill>
                  <a:schemeClr val="dk1"/>
                </a:solidFill>
                <a:latin typeface="Century Gothic"/>
                <a:ea typeface="Century Gothic"/>
                <a:cs typeface="Century Gothic"/>
                <a:sym typeface="Century Gothic"/>
              </a:rPr>
              <a:t>that do not </a:t>
            </a:r>
            <a:r>
              <a:rPr lang="en-US" sz="2000" u="sng">
                <a:solidFill>
                  <a:schemeClr val="dk1"/>
                </a:solidFill>
                <a:latin typeface="Century Gothic"/>
                <a:ea typeface="Century Gothic"/>
                <a:cs typeface="Century Gothic"/>
                <a:sym typeface="Century Gothic"/>
              </a:rPr>
              <a:t>complement</a:t>
            </a:r>
            <a:r>
              <a:rPr lang="en-US" sz="2000">
                <a:solidFill>
                  <a:schemeClr val="dk1"/>
                </a:solidFill>
                <a:latin typeface="Century Gothic"/>
                <a:ea typeface="Century Gothic"/>
                <a:cs typeface="Century Gothic"/>
                <a:sym typeface="Century Gothic"/>
              </a:rPr>
              <a:t> one another. </a:t>
            </a:r>
            <a:r>
              <a:rPr lang="en-US" sz="2000" u="sng">
                <a:solidFill>
                  <a:schemeClr val="dk1"/>
                </a:solidFill>
                <a:latin typeface="Century Gothic"/>
                <a:ea typeface="Century Gothic"/>
                <a:cs typeface="Century Gothic"/>
                <a:sym typeface="Century Gothic"/>
              </a:rPr>
              <a:t>Colors</a:t>
            </a:r>
            <a:r>
              <a:rPr lang="en-US" sz="2000">
                <a:solidFill>
                  <a:schemeClr val="dk1"/>
                </a:solidFill>
                <a:latin typeface="Century Gothic"/>
                <a:ea typeface="Century Gothic"/>
                <a:cs typeface="Century Gothic"/>
                <a:sym typeface="Century Gothic"/>
              </a:rPr>
              <a:t> like orange and purple have </a:t>
            </a:r>
            <a:r>
              <a:rPr lang="en-US" sz="2000" u="sng">
                <a:solidFill>
                  <a:schemeClr val="dk1"/>
                </a:solidFill>
                <a:latin typeface="Century Gothic"/>
                <a:ea typeface="Century Gothic"/>
                <a:cs typeface="Century Gothic"/>
                <a:sym typeface="Century Gothic"/>
              </a:rPr>
              <a:t>high contrast</a:t>
            </a:r>
            <a:r>
              <a:rPr lang="en-US" sz="2000">
                <a:solidFill>
                  <a:schemeClr val="dk1"/>
                </a:solidFill>
                <a:latin typeface="Century Gothic"/>
                <a:ea typeface="Century Gothic"/>
                <a:cs typeface="Century Gothic"/>
                <a:sym typeface="Century Gothic"/>
              </a:rPr>
              <a:t> but colors like orange and yellow have a lower</a:t>
            </a:r>
            <a:r>
              <a:rPr lang="en-US" sz="2000" u="sng">
                <a:solidFill>
                  <a:schemeClr val="dk1"/>
                </a:solidFill>
                <a:latin typeface="Century Gothic"/>
                <a:ea typeface="Century Gothic"/>
                <a:cs typeface="Century Gothic"/>
                <a:sym typeface="Century Gothic"/>
              </a:rPr>
              <a:t> contrast</a:t>
            </a:r>
            <a:r>
              <a:rPr lang="en-US" sz="2000">
                <a:solidFill>
                  <a:schemeClr val="dk1"/>
                </a:solidFill>
                <a:latin typeface="Century Gothic"/>
                <a:ea typeface="Century Gothic"/>
                <a:cs typeface="Century Gothic"/>
                <a:sym typeface="Century Gothic"/>
              </a:rPr>
              <a:t>.</a:t>
            </a:r>
            <a:endParaRPr sz="2000" u="sng">
              <a:solidFill>
                <a:schemeClr val="dk1"/>
              </a:solidFill>
              <a:latin typeface="Century Gothic"/>
              <a:ea typeface="Century Gothic"/>
              <a:cs typeface="Century Gothic"/>
              <a:sym typeface="Century Gothic"/>
            </a:endParaRPr>
          </a:p>
        </p:txBody>
      </p:sp>
      <p:sp>
        <p:nvSpPr>
          <p:cNvPr id="613" name="Google Shape;613;g105659012f5_1_392"/>
          <p:cNvSpPr/>
          <p:nvPr/>
        </p:nvSpPr>
        <p:spPr>
          <a:xfrm rot="-5400000">
            <a:off x="2990347" y="4825014"/>
            <a:ext cx="1423500" cy="1525200"/>
          </a:xfrm>
          <a:prstGeom prst="rect">
            <a:avLst/>
          </a:prstGeom>
          <a:solidFill>
            <a:srgbClr val="FFFF00"/>
          </a:solidFill>
          <a:ln cap="flat" cmpd="sng" w="9525">
            <a:solidFill>
              <a:srgbClr val="FFFF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4" name="Google Shape;614;g105659012f5_1_392"/>
          <p:cNvSpPr/>
          <p:nvPr/>
        </p:nvSpPr>
        <p:spPr>
          <a:xfrm rot="-5400000">
            <a:off x="2990347" y="3401585"/>
            <a:ext cx="1423500" cy="1525200"/>
          </a:xfrm>
          <a:prstGeom prst="rect">
            <a:avLst/>
          </a:prstGeom>
          <a:solidFill>
            <a:srgbClr val="FF9900"/>
          </a:solidFill>
          <a:ln cap="flat" cmpd="sng" w="9525">
            <a:solidFill>
              <a:srgbClr val="FF99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5" name="Google Shape;615;g105659012f5_1_392"/>
          <p:cNvSpPr/>
          <p:nvPr/>
        </p:nvSpPr>
        <p:spPr>
          <a:xfrm rot="-5400000">
            <a:off x="7725833" y="4824867"/>
            <a:ext cx="1429500" cy="1544100"/>
          </a:xfrm>
          <a:prstGeom prst="rect">
            <a:avLst/>
          </a:prstGeom>
          <a:solidFill>
            <a:srgbClr val="9900FF"/>
          </a:solidFill>
          <a:ln cap="flat" cmpd="sng" w="9525">
            <a:solidFill>
              <a:srgbClr val="9900FF"/>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6" name="Google Shape;616;g105659012f5_1_392"/>
          <p:cNvSpPr/>
          <p:nvPr/>
        </p:nvSpPr>
        <p:spPr>
          <a:xfrm rot="-5400000">
            <a:off x="7725833" y="3395129"/>
            <a:ext cx="1429500" cy="1544100"/>
          </a:xfrm>
          <a:prstGeom prst="rect">
            <a:avLst/>
          </a:prstGeom>
          <a:solidFill>
            <a:srgbClr val="FF9900"/>
          </a:solidFill>
          <a:ln cap="flat" cmpd="sng" w="9525">
            <a:solidFill>
              <a:srgbClr val="FF99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17" name="Google Shape;617;g105659012f5_1_392"/>
          <p:cNvSpPr txBox="1"/>
          <p:nvPr/>
        </p:nvSpPr>
        <p:spPr>
          <a:xfrm>
            <a:off x="203200" y="4403500"/>
            <a:ext cx="2630100" cy="1231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Clr>
                <a:schemeClr val="dk1"/>
              </a:buClr>
              <a:buSzPts val="1500"/>
              <a:buFont typeface="Arial"/>
              <a:buNone/>
            </a:pPr>
            <a:r>
              <a:rPr lang="en-US" sz="1600">
                <a:solidFill>
                  <a:schemeClr val="dk1"/>
                </a:solidFill>
                <a:latin typeface="Century Gothic"/>
                <a:ea typeface="Century Gothic"/>
                <a:cs typeface="Century Gothic"/>
                <a:sym typeface="Century Gothic"/>
              </a:rPr>
              <a:t>Orange and yellow are not complementary and they have a lower contrast</a:t>
            </a:r>
            <a:endParaRPr sz="1600">
              <a:latin typeface="Century Gothic"/>
              <a:ea typeface="Century Gothic"/>
              <a:cs typeface="Century Gothic"/>
              <a:sym typeface="Century Gothic"/>
            </a:endParaRPr>
          </a:p>
        </p:txBody>
      </p:sp>
      <p:sp>
        <p:nvSpPr>
          <p:cNvPr id="618" name="Google Shape;618;g105659012f5_1_392"/>
          <p:cNvSpPr txBox="1"/>
          <p:nvPr/>
        </p:nvSpPr>
        <p:spPr>
          <a:xfrm>
            <a:off x="9500567" y="4403500"/>
            <a:ext cx="2390700" cy="1231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600">
                <a:latin typeface="Century Gothic"/>
                <a:ea typeface="Century Gothic"/>
                <a:cs typeface="Century Gothic"/>
                <a:sym typeface="Century Gothic"/>
              </a:rPr>
              <a:t>Orange &amp; purple are not complementary, but they have a higher</a:t>
            </a:r>
            <a:r>
              <a:rPr lang="en-US" sz="1600">
                <a:latin typeface="Century Gothic"/>
                <a:ea typeface="Century Gothic"/>
                <a:cs typeface="Century Gothic"/>
                <a:sym typeface="Century Gothic"/>
              </a:rPr>
              <a:t> contrast</a:t>
            </a:r>
            <a:endParaRPr sz="1600">
              <a:latin typeface="Century Gothic"/>
              <a:ea typeface="Century Gothic"/>
              <a:cs typeface="Century Gothic"/>
              <a:sym typeface="Century Gothic"/>
            </a:endParaRPr>
          </a:p>
        </p:txBody>
      </p:sp>
      <p:sp>
        <p:nvSpPr>
          <p:cNvPr id="619" name="Google Shape;619;g105659012f5_1_392"/>
          <p:cNvSpPr txBox="1"/>
          <p:nvPr/>
        </p:nvSpPr>
        <p:spPr>
          <a:xfrm>
            <a:off x="4732471" y="4420567"/>
            <a:ext cx="2565600" cy="1231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600">
                <a:latin typeface="Century Gothic"/>
                <a:ea typeface="Century Gothic"/>
                <a:cs typeface="Century Gothic"/>
                <a:sym typeface="Century Gothic"/>
              </a:rPr>
              <a:t>Yellow and </a:t>
            </a:r>
            <a:r>
              <a:rPr lang="en-US" sz="1600">
                <a:latin typeface="Century Gothic"/>
                <a:ea typeface="Century Gothic"/>
                <a:cs typeface="Century Gothic"/>
                <a:sym typeface="Century Gothic"/>
              </a:rPr>
              <a:t>purple are complementary, and they have a higher contrast</a:t>
            </a:r>
            <a:endParaRPr sz="1600">
              <a:latin typeface="Century Gothic"/>
              <a:ea typeface="Century Gothic"/>
              <a:cs typeface="Century Gothic"/>
              <a:sym typeface="Century Gothic"/>
            </a:endParaRPr>
          </a:p>
        </p:txBody>
      </p:sp>
      <p:cxnSp>
        <p:nvCxnSpPr>
          <p:cNvPr id="620" name="Google Shape;620;g105659012f5_1_392"/>
          <p:cNvCxnSpPr/>
          <p:nvPr/>
        </p:nvCxnSpPr>
        <p:spPr>
          <a:xfrm>
            <a:off x="6522867" y="5441533"/>
            <a:ext cx="1049700" cy="440100"/>
          </a:xfrm>
          <a:prstGeom prst="straightConnector1">
            <a:avLst/>
          </a:prstGeom>
          <a:noFill/>
          <a:ln cap="flat" cmpd="sng" w="9525">
            <a:solidFill>
              <a:schemeClr val="dk2"/>
            </a:solidFill>
            <a:prstDash val="solid"/>
            <a:round/>
            <a:headEnd len="med" w="med" type="none"/>
            <a:tailEnd len="med" w="med" type="triangle"/>
          </a:ln>
        </p:spPr>
      </p:cxnSp>
      <p:cxnSp>
        <p:nvCxnSpPr>
          <p:cNvPr id="621" name="Google Shape;621;g105659012f5_1_392"/>
          <p:cNvCxnSpPr/>
          <p:nvPr/>
        </p:nvCxnSpPr>
        <p:spPr>
          <a:xfrm flipH="1">
            <a:off x="4570833" y="5475933"/>
            <a:ext cx="939600" cy="371100"/>
          </a:xfrm>
          <a:prstGeom prst="straightConnector1">
            <a:avLst/>
          </a:prstGeom>
          <a:noFill/>
          <a:ln cap="flat" cmpd="sng" w="9525">
            <a:solidFill>
              <a:schemeClr val="dk2"/>
            </a:solidFill>
            <a:prstDash val="solid"/>
            <a:round/>
            <a:headEnd len="med" w="med" type="none"/>
            <a:tailEnd len="med" w="med" type="triangle"/>
          </a:ln>
        </p:spPr>
      </p:cxnSp>
    </p:spTree>
  </p:cSld>
  <p:clrMapOvr>
    <a:masterClrMapping/>
  </p:clrMapOvr>
</p:sld>
</file>

<file path=ppt/slides/slide6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5" name="Shape 625"/>
        <p:cNvGrpSpPr/>
        <p:nvPr/>
      </p:nvGrpSpPr>
      <p:grpSpPr>
        <a:xfrm>
          <a:off x="0" y="0"/>
          <a:ext cx="0" cy="0"/>
          <a:chOff x="0" y="0"/>
          <a:chExt cx="0" cy="0"/>
        </a:xfrm>
      </p:grpSpPr>
      <p:sp>
        <p:nvSpPr>
          <p:cNvPr id="626" name="Google Shape;626;g105659012f5_1_406"/>
          <p:cNvSpPr txBox="1"/>
          <p:nvPr/>
        </p:nvSpPr>
        <p:spPr>
          <a:xfrm>
            <a:off x="825175" y="33992"/>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627" name="Google Shape;627;g105659012f5_1_406"/>
          <p:cNvSpPr txBox="1"/>
          <p:nvPr/>
        </p:nvSpPr>
        <p:spPr>
          <a:xfrm>
            <a:off x="570200" y="1272967"/>
            <a:ext cx="11051700" cy="3822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100">
                <a:solidFill>
                  <a:schemeClr val="dk1"/>
                </a:solidFill>
                <a:latin typeface="Century Gothic"/>
                <a:ea typeface="Century Gothic"/>
                <a:cs typeface="Century Gothic"/>
                <a:sym typeface="Century Gothic"/>
              </a:rPr>
              <a:t>Making Connections:</a:t>
            </a:r>
            <a:r>
              <a:rPr lang="en-US" sz="2100">
                <a:solidFill>
                  <a:schemeClr val="dk1"/>
                </a:solidFill>
                <a:latin typeface="Century Gothic"/>
                <a:ea typeface="Century Gothic"/>
                <a:cs typeface="Century Gothic"/>
                <a:sym typeface="Century Gothic"/>
              </a:rPr>
              <a:t> Composition is about putting everything together. Reflect back to the landscape drawing we created with the sea animal. Setting up our foreground, middleground, and background, and making decisions about where to place our subjects within the space is working with composition.</a:t>
            </a:r>
            <a:endParaRPr b="1"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100">
                <a:solidFill>
                  <a:schemeClr val="dk1"/>
                </a:solidFill>
                <a:latin typeface="Century Gothic"/>
                <a:ea typeface="Century Gothic"/>
                <a:cs typeface="Century Gothic"/>
                <a:sym typeface="Century Gothic"/>
              </a:rPr>
              <a:t>Our pictographs will include the title of the topic, the main idea, facts, images and our names. We are also going to include color, line, shape and contrast, and arrange them into a composition to make our pictographs stand out.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500" u="sng">
              <a:solidFill>
                <a:schemeClr val="dk1"/>
              </a:solidFill>
              <a:latin typeface="Century Gothic"/>
              <a:ea typeface="Century Gothic"/>
              <a:cs typeface="Century Gothic"/>
              <a:sym typeface="Century Gothic"/>
            </a:endParaRPr>
          </a:p>
        </p:txBody>
      </p:sp>
    </p:spTree>
  </p:cSld>
  <p:clrMapOvr>
    <a:masterClrMapping/>
  </p:clrMapOvr>
</p:sld>
</file>

<file path=ppt/slides/slide6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1" name="Shape 631"/>
        <p:cNvGrpSpPr/>
        <p:nvPr/>
      </p:nvGrpSpPr>
      <p:grpSpPr>
        <a:xfrm>
          <a:off x="0" y="0"/>
          <a:ext cx="0" cy="0"/>
          <a:chOff x="0" y="0"/>
          <a:chExt cx="0" cy="0"/>
        </a:xfrm>
      </p:grpSpPr>
      <p:sp>
        <p:nvSpPr>
          <p:cNvPr id="632" name="Google Shape;632;g105659012f5_1_411"/>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pic>
        <p:nvPicPr>
          <p:cNvPr id="633" name="Google Shape;633;g105659012f5_1_411" title="Digital Pictograph.mov">
            <a:hlinkClick r:id="rId3"/>
          </p:cNvPr>
          <p:cNvPicPr preferRelativeResize="0"/>
          <p:nvPr/>
        </p:nvPicPr>
        <p:blipFill>
          <a:blip r:embed="rId4">
            <a:alphaModFix/>
          </a:blip>
          <a:stretch>
            <a:fillRect/>
          </a:stretch>
        </p:blipFill>
        <p:spPr>
          <a:xfrm>
            <a:off x="4935675" y="1280675"/>
            <a:ext cx="6090754" cy="4572000"/>
          </a:xfrm>
          <a:prstGeom prst="rect">
            <a:avLst/>
          </a:prstGeom>
          <a:noFill/>
          <a:ln>
            <a:noFill/>
          </a:ln>
        </p:spPr>
      </p:pic>
      <p:sp>
        <p:nvSpPr>
          <p:cNvPr id="634" name="Google Shape;634;g105659012f5_1_411"/>
          <p:cNvSpPr txBox="1"/>
          <p:nvPr/>
        </p:nvSpPr>
        <p:spPr>
          <a:xfrm>
            <a:off x="699800" y="1280675"/>
            <a:ext cx="3903300" cy="1994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US" sz="2100">
                <a:solidFill>
                  <a:schemeClr val="dk1"/>
                </a:solidFill>
                <a:latin typeface="Century Gothic"/>
                <a:ea typeface="Century Gothic"/>
                <a:cs typeface="Century Gothic"/>
                <a:sym typeface="Century Gothic"/>
              </a:rPr>
              <a:t>Watch the video to learn how to use some of the digital tools available in google drawing to create a digital pictograph poster. </a:t>
            </a:r>
            <a:endParaRPr/>
          </a:p>
        </p:txBody>
      </p:sp>
      <p:sp>
        <p:nvSpPr>
          <p:cNvPr id="635" name="Google Shape;635;g105659012f5_1_411"/>
          <p:cNvSpPr txBox="1"/>
          <p:nvPr/>
        </p:nvSpPr>
        <p:spPr>
          <a:xfrm>
            <a:off x="4935675" y="5852675"/>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33"/>
                                        </p:tgtEl>
                                        <p:attrNameLst>
                                          <p:attrName>style.visibility</p:attrName>
                                        </p:attrNameLst>
                                      </p:cBhvr>
                                      <p:to>
                                        <p:strVal val="visible"/>
                                      </p:to>
                                    </p:set>
                                    <p:animEffect filter="fade" transition="in">
                                      <p:cBhvr>
                                        <p:cTn dur="1000"/>
                                        <p:tgtEl>
                                          <p:spTgt spid="63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9" name="Shape 639"/>
        <p:cNvGrpSpPr/>
        <p:nvPr/>
      </p:nvGrpSpPr>
      <p:grpSpPr>
        <a:xfrm>
          <a:off x="0" y="0"/>
          <a:ext cx="0" cy="0"/>
          <a:chOff x="0" y="0"/>
          <a:chExt cx="0" cy="0"/>
        </a:xfrm>
      </p:grpSpPr>
      <p:sp>
        <p:nvSpPr>
          <p:cNvPr id="640" name="Google Shape;640;g105659012f5_1_416"/>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Color, Contrast, &amp; Composition</a:t>
            </a:r>
            <a:endParaRPr b="1" sz="4800">
              <a:solidFill>
                <a:schemeClr val="lt1"/>
              </a:solidFill>
              <a:latin typeface="Century Gothic"/>
              <a:ea typeface="Century Gothic"/>
              <a:cs typeface="Century Gothic"/>
              <a:sym typeface="Century Gothic"/>
            </a:endParaRPr>
          </a:p>
        </p:txBody>
      </p:sp>
      <p:sp>
        <p:nvSpPr>
          <p:cNvPr id="641" name="Google Shape;641;g105659012f5_1_416"/>
          <p:cNvSpPr txBox="1"/>
          <p:nvPr/>
        </p:nvSpPr>
        <p:spPr>
          <a:xfrm>
            <a:off x="1025200" y="1796233"/>
            <a:ext cx="10141600" cy="2544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700">
                <a:solidFill>
                  <a:schemeClr val="dk1"/>
                </a:solidFill>
                <a:latin typeface="Century Gothic"/>
                <a:ea typeface="Century Gothic"/>
                <a:cs typeface="Century Gothic"/>
                <a:sym typeface="Century Gothic"/>
              </a:rPr>
              <a:t>Presentation:</a:t>
            </a:r>
            <a:endParaRPr b="1" sz="2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2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700">
                <a:solidFill>
                  <a:schemeClr val="dk1"/>
                </a:solidFill>
                <a:latin typeface="Century Gothic"/>
                <a:ea typeface="Century Gothic"/>
                <a:cs typeface="Century Gothic"/>
                <a:sym typeface="Century Gothic"/>
              </a:rPr>
              <a:t>Present</a:t>
            </a:r>
            <a:r>
              <a:rPr lang="en-US" sz="2700">
                <a:solidFill>
                  <a:schemeClr val="dk1"/>
                </a:solidFill>
                <a:latin typeface="Century Gothic"/>
                <a:ea typeface="Century Gothic"/>
                <a:cs typeface="Century Gothic"/>
                <a:sym typeface="Century Gothic"/>
              </a:rPr>
              <a:t> your pictograph with your group! Share with your classmates what artistic decisions your group made with the composition, contrast, colors, shapes, and lines used.</a:t>
            </a:r>
            <a:endParaRPr sz="3100"/>
          </a:p>
        </p:txBody>
      </p:sp>
    </p:spTree>
  </p:cSld>
  <p:clrMapOvr>
    <a:masterClrMapping/>
  </p:clrMapOvr>
</p:sld>
</file>

<file path=ppt/slides/slide6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45" name="Shape 645"/>
        <p:cNvGrpSpPr/>
        <p:nvPr/>
      </p:nvGrpSpPr>
      <p:grpSpPr>
        <a:xfrm>
          <a:off x="0" y="0"/>
          <a:ext cx="0" cy="0"/>
          <a:chOff x="0" y="0"/>
          <a:chExt cx="0" cy="0"/>
        </a:xfrm>
      </p:grpSpPr>
      <p:sp>
        <p:nvSpPr>
          <p:cNvPr id="646" name="Google Shape;646;g105659012f5_1_421"/>
          <p:cNvSpPr txBox="1"/>
          <p:nvPr/>
        </p:nvSpPr>
        <p:spPr>
          <a:xfrm>
            <a:off x="1382200" y="1828200"/>
            <a:ext cx="94276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9600">
                <a:latin typeface="Century Gothic"/>
                <a:ea typeface="Century Gothic"/>
                <a:cs typeface="Century Gothic"/>
                <a:sym typeface="Century Gothic"/>
              </a:rPr>
              <a:t>Symbolic Self-Portrait</a:t>
            </a:r>
            <a:endParaRPr b="1" sz="9600">
              <a:latin typeface="Century Gothic"/>
              <a:ea typeface="Century Gothic"/>
              <a:cs typeface="Century Gothic"/>
              <a:sym typeface="Century Gothic"/>
            </a:endParaRPr>
          </a:p>
        </p:txBody>
      </p:sp>
    </p:spTree>
  </p:cSld>
  <p:clrMapOvr>
    <a:masterClrMapping/>
  </p:clrMapOvr>
</p:sld>
</file>

<file path=ppt/slides/slide6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0" name="Shape 650"/>
        <p:cNvGrpSpPr/>
        <p:nvPr/>
      </p:nvGrpSpPr>
      <p:grpSpPr>
        <a:xfrm>
          <a:off x="0" y="0"/>
          <a:ext cx="0" cy="0"/>
          <a:chOff x="0" y="0"/>
          <a:chExt cx="0" cy="0"/>
        </a:xfrm>
      </p:grpSpPr>
      <p:sp>
        <p:nvSpPr>
          <p:cNvPr id="651" name="Google Shape;651;g105659012f5_1_425"/>
          <p:cNvSpPr txBox="1"/>
          <p:nvPr/>
        </p:nvSpPr>
        <p:spPr>
          <a:xfrm>
            <a:off x="787050" y="-3475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4800">
              <a:solidFill>
                <a:schemeClr val="lt1"/>
              </a:solidFill>
              <a:latin typeface="Century Gothic"/>
              <a:ea typeface="Century Gothic"/>
              <a:cs typeface="Century Gothic"/>
              <a:sym typeface="Century Gothic"/>
            </a:endParaRPr>
          </a:p>
        </p:txBody>
      </p:sp>
      <p:sp>
        <p:nvSpPr>
          <p:cNvPr id="652" name="Google Shape;652;g105659012f5_1_425"/>
          <p:cNvSpPr txBox="1"/>
          <p:nvPr/>
        </p:nvSpPr>
        <p:spPr>
          <a:xfrm>
            <a:off x="506800" y="1166325"/>
            <a:ext cx="11178300" cy="53427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600">
                <a:solidFill>
                  <a:schemeClr val="dk1"/>
                </a:solidFill>
                <a:latin typeface="Century Gothic"/>
                <a:ea typeface="Century Gothic"/>
                <a:cs typeface="Century Gothic"/>
                <a:sym typeface="Century Gothic"/>
              </a:rPr>
              <a:t>Materials Needed:</a:t>
            </a:r>
            <a:endParaRPr b="1"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Sketchbook or blank paper</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Drawing pencil </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Colored pencils</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Markers</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Smartphone</a:t>
            </a:r>
            <a:r>
              <a:rPr lang="en-US" sz="1600">
                <a:solidFill>
                  <a:schemeClr val="dk1"/>
                </a:solidFill>
                <a:latin typeface="Century Gothic"/>
                <a:ea typeface="Century Gothic"/>
                <a:cs typeface="Century Gothic"/>
                <a:sym typeface="Century Gothic"/>
              </a:rPr>
              <a:t> camera (if accessible)</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Chromebooks</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600">
                <a:solidFill>
                  <a:schemeClr val="dk1"/>
                </a:solidFill>
                <a:latin typeface="Century Gothic"/>
                <a:ea typeface="Century Gothic"/>
                <a:cs typeface="Century Gothic"/>
                <a:sym typeface="Century Gothic"/>
              </a:rPr>
              <a:t>Vocabulary:</a:t>
            </a:r>
            <a:endParaRPr sz="16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a:solidFill>
                  <a:schemeClr val="dk1"/>
                </a:solidFill>
                <a:latin typeface="Century Gothic"/>
                <a:ea typeface="Century Gothic"/>
                <a:cs typeface="Century Gothic"/>
                <a:sym typeface="Century Gothic"/>
              </a:rPr>
              <a:t>A </a:t>
            </a:r>
            <a:r>
              <a:rPr lang="en-US" sz="1600" u="sng">
                <a:solidFill>
                  <a:schemeClr val="dk1"/>
                </a:solidFill>
                <a:latin typeface="Century Gothic"/>
                <a:ea typeface="Century Gothic"/>
                <a:cs typeface="Century Gothic"/>
                <a:sym typeface="Century Gothic"/>
              </a:rPr>
              <a:t>self-portrait</a:t>
            </a:r>
            <a:r>
              <a:rPr lang="en-US" sz="1600">
                <a:solidFill>
                  <a:schemeClr val="dk1"/>
                </a:solidFill>
                <a:latin typeface="Century Gothic"/>
                <a:ea typeface="Century Gothic"/>
                <a:cs typeface="Century Gothic"/>
                <a:sym typeface="Century Gothic"/>
              </a:rPr>
              <a:t> is an artistic practice where the artist creates an artwork that reflects them in the work. A </a:t>
            </a:r>
            <a:r>
              <a:rPr lang="en-US" sz="1600" u="sng">
                <a:solidFill>
                  <a:schemeClr val="dk1"/>
                </a:solidFill>
                <a:latin typeface="Century Gothic"/>
                <a:ea typeface="Century Gothic"/>
                <a:cs typeface="Century Gothic"/>
                <a:sym typeface="Century Gothic"/>
              </a:rPr>
              <a:t>self-portrait</a:t>
            </a:r>
            <a:r>
              <a:rPr lang="en-US" sz="1600">
                <a:solidFill>
                  <a:schemeClr val="dk1"/>
                </a:solidFill>
                <a:latin typeface="Century Gothic"/>
                <a:ea typeface="Century Gothic"/>
                <a:cs typeface="Century Gothic"/>
                <a:sym typeface="Century Gothic"/>
              </a:rPr>
              <a:t> can be a photograph, a painting, a drawing or a sculpture. A selfie is an example of a self-portrait. </a:t>
            </a:r>
            <a:endParaRPr sz="16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Char char="●"/>
            </a:pPr>
            <a:r>
              <a:rPr lang="en-US" sz="1600">
                <a:latin typeface="Century Gothic"/>
                <a:ea typeface="Century Gothic"/>
                <a:cs typeface="Century Gothic"/>
                <a:sym typeface="Century Gothic"/>
              </a:rPr>
              <a:t>Identity refers to information about a person. Your identity consists of the various characteristics you use to categorize and define yourself. Some aspects of your identity are visible, such as skin color. Others are not as easily knowable, such as the language you speak. Still others are invisible, such as religion or sexual orientation. A self-portrait is an artistic practice that lets us explore our identities. </a:t>
            </a:r>
            <a:endParaRPr sz="1800">
              <a:solidFill>
                <a:schemeClr val="dk1"/>
              </a:solidFill>
              <a:latin typeface="Century Gothic"/>
              <a:ea typeface="Century Gothic"/>
              <a:cs typeface="Century Gothic"/>
              <a:sym typeface="Century Gothic"/>
            </a:endParaRPr>
          </a:p>
          <a:p>
            <a:pPr indent="-406400" lvl="0" marL="609600" rtl="0" algn="l">
              <a:lnSpc>
                <a:spcPct val="115000"/>
              </a:lnSpc>
              <a:spcBef>
                <a:spcPts val="0"/>
              </a:spcBef>
              <a:spcAft>
                <a:spcPts val="0"/>
              </a:spcAft>
              <a:buClr>
                <a:schemeClr val="dk1"/>
              </a:buClr>
              <a:buSzPts val="1600"/>
              <a:buFont typeface="Century Gothic"/>
              <a:buChar char="●"/>
            </a:pPr>
            <a:r>
              <a:rPr lang="en-US" sz="1600" u="sng">
                <a:solidFill>
                  <a:schemeClr val="dk1"/>
                </a:solidFill>
                <a:latin typeface="Century Gothic"/>
                <a:ea typeface="Century Gothic"/>
                <a:cs typeface="Century Gothic"/>
                <a:sym typeface="Century Gothic"/>
              </a:rPr>
              <a:t>Symbolism </a:t>
            </a:r>
            <a:r>
              <a:rPr lang="en-US" sz="1600">
                <a:solidFill>
                  <a:schemeClr val="dk1"/>
                </a:solidFill>
                <a:latin typeface="Century Gothic"/>
                <a:ea typeface="Century Gothic"/>
                <a:cs typeface="Century Gothic"/>
                <a:sym typeface="Century Gothic"/>
              </a:rPr>
              <a:t>in art is the practice of using an object that represents an idea or a place. </a:t>
            </a:r>
            <a:r>
              <a:rPr lang="en-US" sz="1600" u="sng">
                <a:solidFill>
                  <a:schemeClr val="dk1"/>
                </a:solidFill>
                <a:latin typeface="Century Gothic"/>
                <a:ea typeface="Century Gothic"/>
                <a:cs typeface="Century Gothic"/>
                <a:sym typeface="Century Gothic"/>
              </a:rPr>
              <a:t>Symbols</a:t>
            </a:r>
            <a:r>
              <a:rPr lang="en-US" sz="1600">
                <a:solidFill>
                  <a:schemeClr val="dk1"/>
                </a:solidFill>
                <a:latin typeface="Century Gothic"/>
                <a:ea typeface="Century Gothic"/>
                <a:cs typeface="Century Gothic"/>
                <a:sym typeface="Century Gothic"/>
              </a:rPr>
              <a:t> can be personal or cultural. The same </a:t>
            </a:r>
            <a:r>
              <a:rPr lang="en-US" sz="1600" u="sng">
                <a:solidFill>
                  <a:schemeClr val="dk1"/>
                </a:solidFill>
                <a:latin typeface="Century Gothic"/>
                <a:ea typeface="Century Gothic"/>
                <a:cs typeface="Century Gothic"/>
                <a:sym typeface="Century Gothic"/>
              </a:rPr>
              <a:t>symbol</a:t>
            </a:r>
            <a:r>
              <a:rPr lang="en-US" sz="1600">
                <a:solidFill>
                  <a:schemeClr val="dk1"/>
                </a:solidFill>
                <a:latin typeface="Century Gothic"/>
                <a:ea typeface="Century Gothic"/>
                <a:cs typeface="Century Gothic"/>
                <a:sym typeface="Century Gothic"/>
              </a:rPr>
              <a:t> can have different meanings for different people. </a:t>
            </a:r>
            <a:endParaRPr b="1" sz="1700">
              <a:solidFill>
                <a:schemeClr val="dk1"/>
              </a:solidFill>
              <a:latin typeface="Century Gothic"/>
              <a:ea typeface="Century Gothic"/>
              <a:cs typeface="Century Gothic"/>
              <a:sym typeface="Century Gothic"/>
            </a:endParaRPr>
          </a:p>
        </p:txBody>
      </p:sp>
    </p:spTree>
  </p:cSld>
  <p:clrMapOvr>
    <a:masterClrMapping/>
  </p:clrMapOvr>
</p:sld>
</file>

<file path=ppt/slides/slide6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56" name="Shape 656"/>
        <p:cNvGrpSpPr/>
        <p:nvPr/>
      </p:nvGrpSpPr>
      <p:grpSpPr>
        <a:xfrm>
          <a:off x="0" y="0"/>
          <a:ext cx="0" cy="0"/>
          <a:chOff x="0" y="0"/>
          <a:chExt cx="0" cy="0"/>
        </a:xfrm>
      </p:grpSpPr>
      <p:sp>
        <p:nvSpPr>
          <p:cNvPr id="657" name="Google Shape;657;g105659012f5_1_430"/>
          <p:cNvSpPr txBox="1"/>
          <p:nvPr/>
        </p:nvSpPr>
        <p:spPr>
          <a:xfrm>
            <a:off x="366833" y="1145500"/>
            <a:ext cx="11073300" cy="53733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In this lesson, we are going to create a </a:t>
            </a:r>
            <a:r>
              <a:rPr lang="en-US" sz="1800" u="sng">
                <a:solidFill>
                  <a:schemeClr val="dk1"/>
                </a:solidFill>
                <a:latin typeface="Century Gothic"/>
                <a:ea typeface="Century Gothic"/>
                <a:cs typeface="Century Gothic"/>
                <a:sym typeface="Century Gothic"/>
              </a:rPr>
              <a:t>symbolic</a:t>
            </a:r>
            <a:r>
              <a:rPr lang="en-US" sz="1800">
                <a:solidFill>
                  <a:schemeClr val="dk1"/>
                </a:solidFill>
                <a:latin typeface="Century Gothic"/>
                <a:ea typeface="Century Gothic"/>
                <a:cs typeface="Century Gothic"/>
                <a:sym typeface="Century Gothic"/>
              </a:rPr>
              <a:t> </a:t>
            </a:r>
            <a:r>
              <a:rPr lang="en-US" sz="1800" u="sng">
                <a:solidFill>
                  <a:schemeClr val="dk1"/>
                </a:solidFill>
                <a:latin typeface="Century Gothic"/>
                <a:ea typeface="Century Gothic"/>
                <a:cs typeface="Century Gothic"/>
                <a:sym typeface="Century Gothic"/>
              </a:rPr>
              <a:t>self-portrait</a:t>
            </a:r>
            <a:r>
              <a:rPr lang="en-US" sz="1800">
                <a:solidFill>
                  <a:schemeClr val="dk1"/>
                </a:solidFill>
                <a:latin typeface="Century Gothic"/>
                <a:ea typeface="Century Gothic"/>
                <a:cs typeface="Century Gothic"/>
                <a:sym typeface="Century Gothic"/>
              </a:rPr>
              <a:t> that explores our </a:t>
            </a:r>
            <a:r>
              <a:rPr lang="en-US" sz="1800" u="sng">
                <a:solidFill>
                  <a:schemeClr val="dk1"/>
                </a:solidFill>
                <a:latin typeface="Century Gothic"/>
                <a:ea typeface="Century Gothic"/>
                <a:cs typeface="Century Gothic"/>
                <a:sym typeface="Century Gothic"/>
              </a:rPr>
              <a:t>identity</a:t>
            </a:r>
            <a:r>
              <a:rPr lang="en-US" sz="1800">
                <a:solidFill>
                  <a:schemeClr val="dk1"/>
                </a:solidFill>
                <a:latin typeface="Century Gothic"/>
                <a:ea typeface="Century Gothic"/>
                <a:cs typeface="Century Gothic"/>
                <a:sym typeface="Century Gothic"/>
              </a:rPr>
              <a:t>.  Rather than creating a </a:t>
            </a:r>
            <a:r>
              <a:rPr lang="en-US" sz="1800" u="sng">
                <a:solidFill>
                  <a:schemeClr val="dk1"/>
                </a:solidFill>
                <a:latin typeface="Century Gothic"/>
                <a:ea typeface="Century Gothic"/>
                <a:cs typeface="Century Gothic"/>
                <a:sym typeface="Century Gothic"/>
              </a:rPr>
              <a:t>self-portrait</a:t>
            </a:r>
            <a:r>
              <a:rPr lang="en-US" sz="1800">
                <a:solidFill>
                  <a:schemeClr val="dk1"/>
                </a:solidFill>
                <a:latin typeface="Century Gothic"/>
                <a:ea typeface="Century Gothic"/>
                <a:cs typeface="Century Gothic"/>
                <a:sym typeface="Century Gothic"/>
              </a:rPr>
              <a:t> that shows our face, we are going to select an object that we have at home that is special to us and tells other people with pride about where we are from. We will </a:t>
            </a:r>
            <a:r>
              <a:rPr lang="en-US" sz="1800" u="sng">
                <a:solidFill>
                  <a:schemeClr val="dk1"/>
                </a:solidFill>
                <a:latin typeface="Century Gothic"/>
                <a:ea typeface="Century Gothic"/>
                <a:cs typeface="Century Gothic"/>
                <a:sym typeface="Century Gothic"/>
              </a:rPr>
              <a:t>sketch</a:t>
            </a:r>
            <a:r>
              <a:rPr lang="en-US" sz="1800">
                <a:solidFill>
                  <a:schemeClr val="dk1"/>
                </a:solidFill>
                <a:latin typeface="Century Gothic"/>
                <a:ea typeface="Century Gothic"/>
                <a:cs typeface="Century Gothic"/>
                <a:sym typeface="Century Gothic"/>
              </a:rPr>
              <a:t> this object, revise it with a more detailed drawing, and then make final revisions by adding </a:t>
            </a:r>
            <a:r>
              <a:rPr lang="en-US" sz="1800" u="sng">
                <a:solidFill>
                  <a:schemeClr val="dk1"/>
                </a:solidFill>
                <a:latin typeface="Century Gothic"/>
                <a:ea typeface="Century Gothic"/>
                <a:cs typeface="Century Gothic"/>
                <a:sym typeface="Century Gothic"/>
              </a:rPr>
              <a:t>color</a:t>
            </a:r>
            <a:r>
              <a:rPr lang="en-US"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Let’s look at some examples of </a:t>
            </a:r>
            <a:r>
              <a:rPr lang="en-US" sz="1800" u="sng">
                <a:solidFill>
                  <a:schemeClr val="dk1"/>
                </a:solidFill>
                <a:latin typeface="Century Gothic"/>
                <a:ea typeface="Century Gothic"/>
                <a:cs typeface="Century Gothic"/>
                <a:sym typeface="Century Gothic"/>
              </a:rPr>
              <a:t>symbols</a:t>
            </a:r>
            <a:r>
              <a:rPr lang="en-US" sz="1800">
                <a:solidFill>
                  <a:schemeClr val="dk1"/>
                </a:solidFill>
                <a:latin typeface="Century Gothic"/>
                <a:ea typeface="Century Gothic"/>
                <a:cs typeface="Century Gothic"/>
                <a:sym typeface="Century Gothic"/>
              </a:rPr>
              <a:t>. What do these </a:t>
            </a:r>
            <a:r>
              <a:rPr lang="en-US" sz="1800" u="sng">
                <a:solidFill>
                  <a:schemeClr val="dk1"/>
                </a:solidFill>
                <a:latin typeface="Century Gothic"/>
                <a:ea typeface="Century Gothic"/>
                <a:cs typeface="Century Gothic"/>
                <a:sym typeface="Century Gothic"/>
              </a:rPr>
              <a:t>symbols</a:t>
            </a:r>
            <a:r>
              <a:rPr lang="en-US" sz="1800">
                <a:solidFill>
                  <a:schemeClr val="dk1"/>
                </a:solidFill>
                <a:latin typeface="Century Gothic"/>
                <a:ea typeface="Century Gothic"/>
                <a:cs typeface="Century Gothic"/>
                <a:sym typeface="Century Gothic"/>
              </a:rPr>
              <a:t> represent?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6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Now that we have looked at some </a:t>
            </a:r>
            <a:r>
              <a:rPr lang="en-US" sz="1800" u="sng">
                <a:solidFill>
                  <a:schemeClr val="dk1"/>
                </a:solidFill>
                <a:latin typeface="Century Gothic"/>
                <a:ea typeface="Century Gothic"/>
                <a:cs typeface="Century Gothic"/>
                <a:sym typeface="Century Gothic"/>
              </a:rPr>
              <a:t>symbols</a:t>
            </a:r>
            <a:r>
              <a:rPr lang="en-US" sz="1800">
                <a:solidFill>
                  <a:schemeClr val="dk1"/>
                </a:solidFill>
                <a:latin typeface="Century Gothic"/>
                <a:ea typeface="Century Gothic"/>
                <a:cs typeface="Century Gothic"/>
                <a:sym typeface="Century Gothic"/>
              </a:rPr>
              <a:t>, it is time to start thinking about what object we want to use to create our </a:t>
            </a:r>
            <a:r>
              <a:rPr lang="en-US" sz="1800" u="sng">
                <a:solidFill>
                  <a:schemeClr val="dk1"/>
                </a:solidFill>
                <a:latin typeface="Century Gothic"/>
                <a:ea typeface="Century Gothic"/>
                <a:cs typeface="Century Gothic"/>
                <a:sym typeface="Century Gothic"/>
              </a:rPr>
              <a:t>self-portraits</a:t>
            </a:r>
            <a:r>
              <a:rPr lang="en-US" sz="1800">
                <a:solidFill>
                  <a:schemeClr val="dk1"/>
                </a:solidFill>
                <a:latin typeface="Century Gothic"/>
                <a:ea typeface="Century Gothic"/>
                <a:cs typeface="Century Gothic"/>
                <a:sym typeface="Century Gothic"/>
              </a:rPr>
              <a:t>. </a:t>
            </a:r>
            <a:endParaRPr sz="1800">
              <a:solidFill>
                <a:schemeClr val="dk1"/>
              </a:solidFill>
              <a:latin typeface="Century Gothic"/>
              <a:ea typeface="Century Gothic"/>
              <a:cs typeface="Century Gothic"/>
              <a:sym typeface="Century Gothic"/>
            </a:endParaRPr>
          </a:p>
        </p:txBody>
      </p:sp>
      <p:sp>
        <p:nvSpPr>
          <p:cNvPr id="658" name="Google Shape;658;g105659012f5_1_430"/>
          <p:cNvSpPr txBox="1"/>
          <p:nvPr/>
        </p:nvSpPr>
        <p:spPr>
          <a:xfrm>
            <a:off x="787050" y="-3"/>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659" name="Google Shape;659;g105659012f5_1_430"/>
          <p:cNvSpPr/>
          <p:nvPr/>
        </p:nvSpPr>
        <p:spPr>
          <a:xfrm>
            <a:off x="718067" y="3923833"/>
            <a:ext cx="1746900" cy="1482300"/>
          </a:xfrm>
          <a:prstGeom prst="heart">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0" name="Google Shape;660;g105659012f5_1_430"/>
          <p:cNvSpPr/>
          <p:nvPr/>
        </p:nvSpPr>
        <p:spPr>
          <a:xfrm>
            <a:off x="3458933" y="3942200"/>
            <a:ext cx="1617300" cy="1295100"/>
          </a:xfrm>
          <a:prstGeom prst="smileyFace">
            <a:avLst>
              <a:gd fmla="val 4653" name="adj"/>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1" name="Google Shape;661;g105659012f5_1_430"/>
          <p:cNvSpPr/>
          <p:nvPr/>
        </p:nvSpPr>
        <p:spPr>
          <a:xfrm>
            <a:off x="5843433" y="3725033"/>
            <a:ext cx="2500800" cy="1669500"/>
          </a:xfrm>
          <a:prstGeom prst="sun">
            <a:avLst>
              <a:gd fmla="val 25000" name="adj"/>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62" name="Google Shape;662;g105659012f5_1_430"/>
          <p:cNvSpPr/>
          <p:nvPr/>
        </p:nvSpPr>
        <p:spPr>
          <a:xfrm>
            <a:off x="9111533" y="3758633"/>
            <a:ext cx="2163600" cy="1602300"/>
          </a:xfrm>
          <a:prstGeom prst="noSmoking">
            <a:avLst>
              <a:gd fmla="val 18750" name="adj"/>
            </a:avLst>
          </a:prstGeom>
          <a:solidFill>
            <a:schemeClr val="lt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Tree>
  </p:cSld>
  <p:clrMapOvr>
    <a:masterClrMapping/>
  </p:clrMapOvr>
</p:sld>
</file>

<file path=ppt/slides/slide6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6" name="Shape 666"/>
        <p:cNvGrpSpPr/>
        <p:nvPr/>
      </p:nvGrpSpPr>
      <p:grpSpPr>
        <a:xfrm>
          <a:off x="0" y="0"/>
          <a:ext cx="0" cy="0"/>
          <a:chOff x="0" y="0"/>
          <a:chExt cx="0" cy="0"/>
        </a:xfrm>
      </p:grpSpPr>
      <p:sp>
        <p:nvSpPr>
          <p:cNvPr id="667" name="Google Shape;667;g105659012f5_1_440"/>
          <p:cNvSpPr txBox="1"/>
          <p:nvPr/>
        </p:nvSpPr>
        <p:spPr>
          <a:xfrm>
            <a:off x="825175"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668" name="Google Shape;668;g105659012f5_1_440"/>
          <p:cNvSpPr txBox="1"/>
          <p:nvPr/>
        </p:nvSpPr>
        <p:spPr>
          <a:xfrm>
            <a:off x="3732250" y="1118925"/>
            <a:ext cx="7710900" cy="49101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Clr>
                <a:schemeClr val="dk1"/>
              </a:buClr>
              <a:buSzPts val="1100"/>
              <a:buFont typeface="Arial"/>
              <a:buNone/>
            </a:pPr>
            <a:r>
              <a:rPr b="1" lang="en-US" sz="2000">
                <a:solidFill>
                  <a:schemeClr val="dk1"/>
                </a:solidFill>
                <a:latin typeface="Century Gothic"/>
                <a:ea typeface="Century Gothic"/>
                <a:cs typeface="Century Gothic"/>
                <a:sym typeface="Century Gothic"/>
              </a:rPr>
              <a:t>Lorain Khalil Rihan describes the object she chose for her </a:t>
            </a:r>
            <a:r>
              <a:rPr b="1" lang="en-US" sz="2000" u="sng">
                <a:solidFill>
                  <a:schemeClr val="dk1"/>
                </a:solidFill>
                <a:latin typeface="Century Gothic"/>
                <a:ea typeface="Century Gothic"/>
                <a:cs typeface="Century Gothic"/>
                <a:sym typeface="Century Gothic"/>
              </a:rPr>
              <a:t>symbolic self-portrait</a:t>
            </a:r>
            <a:r>
              <a:rPr b="1" lang="en-US" sz="2000">
                <a:solidFill>
                  <a:schemeClr val="dk1"/>
                </a:solidFill>
                <a:latin typeface="Century Gothic"/>
                <a:ea typeface="Century Gothic"/>
                <a:cs typeface="Century Gothic"/>
                <a:sym typeface="Century Gothic"/>
              </a:rPr>
              <a:t> and why she chose this particular object to represent part of her </a:t>
            </a:r>
            <a:r>
              <a:rPr b="1" lang="en-US" sz="2000" u="sng">
                <a:solidFill>
                  <a:schemeClr val="dk1"/>
                </a:solidFill>
                <a:latin typeface="Century Gothic"/>
                <a:ea typeface="Century Gothic"/>
                <a:cs typeface="Century Gothic"/>
                <a:sym typeface="Century Gothic"/>
              </a:rPr>
              <a:t>identity</a:t>
            </a:r>
            <a:r>
              <a:rPr b="1" lang="en-US" sz="2000">
                <a:solidFill>
                  <a:schemeClr val="dk1"/>
                </a:solidFill>
                <a:latin typeface="Century Gothic"/>
                <a:ea typeface="Century Gothic"/>
                <a:cs typeface="Century Gothic"/>
                <a:sym typeface="Century Gothic"/>
              </a:rPr>
              <a:t>:</a:t>
            </a:r>
            <a:endParaRPr b="1" sz="2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2000">
              <a:solidFill>
                <a:schemeClr val="dk1"/>
              </a:solidFill>
              <a:latin typeface="Century Gothic"/>
              <a:ea typeface="Century Gothic"/>
              <a:cs typeface="Century Gothic"/>
              <a:sym typeface="Century Gothic"/>
            </a:endParaRPr>
          </a:p>
          <a:p>
            <a:pPr indent="0" lvl="0" marL="0" rtl="0" algn="l">
              <a:spcBef>
                <a:spcPts val="0"/>
              </a:spcBef>
              <a:spcAft>
                <a:spcPts val="0"/>
              </a:spcAft>
              <a:buClr>
                <a:schemeClr val="dk1"/>
              </a:buClr>
              <a:buSzPts val="1100"/>
              <a:buFont typeface="Arial"/>
              <a:buNone/>
            </a:pPr>
            <a:r>
              <a:rPr lang="en-US" sz="2000">
                <a:solidFill>
                  <a:schemeClr val="dk1"/>
                </a:solidFill>
                <a:latin typeface="Century Gothic"/>
                <a:ea typeface="Century Gothic"/>
                <a:cs typeface="Century Gothic"/>
                <a:sym typeface="Century Gothic"/>
              </a:rPr>
              <a:t>“This is a glass sculpture that I got when I visited my family who lives in Palestine. I went to a glass factory and watched the workers use their hands to make glass. They used their own hands to make this sculpture of a hand with its fingers in the shape of a V. This object is very important to me, because my family is from Palestine and this object reminds me of home and of my family. My family is very important to me. I also love this object because it is in the shape of a hand. I am an artist and I use my hands a lot to make artwork. I am using this object to create a </a:t>
            </a:r>
            <a:r>
              <a:rPr lang="en-US" sz="2000" u="sng">
                <a:solidFill>
                  <a:schemeClr val="dk1"/>
                </a:solidFill>
                <a:latin typeface="Century Gothic"/>
                <a:ea typeface="Century Gothic"/>
                <a:cs typeface="Century Gothic"/>
                <a:sym typeface="Century Gothic"/>
              </a:rPr>
              <a:t>symbolic</a:t>
            </a:r>
            <a:r>
              <a:rPr lang="en-US" sz="2000">
                <a:solidFill>
                  <a:schemeClr val="dk1"/>
                </a:solidFill>
                <a:latin typeface="Century Gothic"/>
                <a:ea typeface="Century Gothic"/>
                <a:cs typeface="Century Gothic"/>
                <a:sym typeface="Century Gothic"/>
              </a:rPr>
              <a:t> </a:t>
            </a:r>
            <a:r>
              <a:rPr lang="en-US" sz="2000" u="sng">
                <a:solidFill>
                  <a:schemeClr val="dk1"/>
                </a:solidFill>
                <a:latin typeface="Century Gothic"/>
                <a:ea typeface="Century Gothic"/>
                <a:cs typeface="Century Gothic"/>
                <a:sym typeface="Century Gothic"/>
              </a:rPr>
              <a:t>self-portrait</a:t>
            </a:r>
            <a:r>
              <a:rPr lang="en-US" sz="2000">
                <a:solidFill>
                  <a:schemeClr val="dk1"/>
                </a:solidFill>
                <a:latin typeface="Century Gothic"/>
                <a:ea typeface="Century Gothic"/>
                <a:cs typeface="Century Gothic"/>
                <a:sym typeface="Century Gothic"/>
              </a:rPr>
              <a:t> because it represents a big part of my </a:t>
            </a:r>
            <a:r>
              <a:rPr lang="en-US" sz="2000" u="sng">
                <a:solidFill>
                  <a:schemeClr val="dk1"/>
                </a:solidFill>
                <a:latin typeface="Century Gothic"/>
                <a:ea typeface="Century Gothic"/>
                <a:cs typeface="Century Gothic"/>
                <a:sym typeface="Century Gothic"/>
              </a:rPr>
              <a:t>identity</a:t>
            </a:r>
            <a:r>
              <a:rPr lang="en-US" sz="2000">
                <a:solidFill>
                  <a:schemeClr val="dk1"/>
                </a:solidFill>
                <a:latin typeface="Century Gothic"/>
                <a:ea typeface="Century Gothic"/>
                <a:cs typeface="Century Gothic"/>
                <a:sym typeface="Century Gothic"/>
              </a:rPr>
              <a:t>.” </a:t>
            </a:r>
            <a:endParaRPr sz="2000">
              <a:latin typeface="Century Gothic"/>
              <a:ea typeface="Century Gothic"/>
              <a:cs typeface="Century Gothic"/>
              <a:sym typeface="Century Gothic"/>
            </a:endParaRPr>
          </a:p>
        </p:txBody>
      </p:sp>
      <p:pic>
        <p:nvPicPr>
          <p:cNvPr id="669" name="Google Shape;669;g105659012f5_1_440"/>
          <p:cNvPicPr preferRelativeResize="0"/>
          <p:nvPr/>
        </p:nvPicPr>
        <p:blipFill>
          <a:blip r:embed="rId3">
            <a:alphaModFix/>
          </a:blip>
          <a:stretch>
            <a:fillRect/>
          </a:stretch>
        </p:blipFill>
        <p:spPr>
          <a:xfrm>
            <a:off x="1151350" y="1118933"/>
            <a:ext cx="2297487" cy="4572001"/>
          </a:xfrm>
          <a:prstGeom prst="rect">
            <a:avLst/>
          </a:prstGeom>
          <a:noFill/>
          <a:ln>
            <a:noFill/>
          </a:ln>
        </p:spPr>
      </p:pic>
      <p:sp>
        <p:nvSpPr>
          <p:cNvPr id="670" name="Google Shape;670;g105659012f5_1_440"/>
          <p:cNvSpPr txBox="1"/>
          <p:nvPr/>
        </p:nvSpPr>
        <p:spPr>
          <a:xfrm>
            <a:off x="1151350" y="5690925"/>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7" name="Shape 177"/>
        <p:cNvGrpSpPr/>
        <p:nvPr/>
      </p:nvGrpSpPr>
      <p:grpSpPr>
        <a:xfrm>
          <a:off x="0" y="0"/>
          <a:ext cx="0" cy="0"/>
          <a:chOff x="0" y="0"/>
          <a:chExt cx="0" cy="0"/>
        </a:xfrm>
      </p:grpSpPr>
      <p:sp>
        <p:nvSpPr>
          <p:cNvPr id="178" name="Google Shape;178;g105659012f5_1_44"/>
          <p:cNvSpPr txBox="1"/>
          <p:nvPr/>
        </p:nvSpPr>
        <p:spPr>
          <a:xfrm>
            <a:off x="441267" y="1417800"/>
            <a:ext cx="11178300" cy="51606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1000"/>
              </a:spcBef>
              <a:spcAft>
                <a:spcPts val="0"/>
              </a:spcAft>
              <a:buNone/>
            </a:pPr>
            <a:r>
              <a:rPr b="1" lang="en-US" sz="2400">
                <a:solidFill>
                  <a:schemeClr val="dk1"/>
                </a:solidFill>
                <a:latin typeface="Century Gothic"/>
                <a:ea typeface="Century Gothic"/>
                <a:cs typeface="Century Gothic"/>
                <a:sym typeface="Century Gothic"/>
              </a:rPr>
              <a:t>Visualization Activity</a:t>
            </a:r>
            <a:endParaRPr b="1" sz="2400">
              <a:solidFill>
                <a:schemeClr val="dk1"/>
              </a:solidFill>
              <a:latin typeface="Century Gothic"/>
              <a:ea typeface="Century Gothic"/>
              <a:cs typeface="Century Gothic"/>
              <a:sym typeface="Century Gothic"/>
            </a:endParaRPr>
          </a:p>
          <a:p>
            <a:pPr indent="-431800" lvl="0" marL="609600" rtl="0" algn="l">
              <a:lnSpc>
                <a:spcPct val="115000"/>
              </a:lnSpc>
              <a:spcBef>
                <a:spcPts val="100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Imagine the lines you would use to draw the ocean. Draw this line from one end, or one or point of your paper to the other end, or the other point of your paper. </a:t>
            </a:r>
            <a:endParaRPr sz="2000">
              <a:solidFill>
                <a:schemeClr val="dk1"/>
              </a:solidFill>
              <a:latin typeface="Century Gothic"/>
              <a:ea typeface="Century Gothic"/>
              <a:cs typeface="Century Gothic"/>
              <a:sym typeface="Century Gothic"/>
            </a:endParaRPr>
          </a:p>
          <a:p>
            <a:pPr indent="-431800" lvl="0" marL="609600" rtl="0" algn="l">
              <a:lnSpc>
                <a:spcPct val="115000"/>
              </a:lnSpc>
              <a:spcBef>
                <a:spcPts val="100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Imagine the lines that you would use to draw lightning. Draw this line from one end, or one or point of your paper to the other end, or the other point of your paper.</a:t>
            </a:r>
            <a:endParaRPr sz="2000">
              <a:solidFill>
                <a:schemeClr val="dk1"/>
              </a:solidFill>
              <a:latin typeface="Century Gothic"/>
              <a:ea typeface="Century Gothic"/>
              <a:cs typeface="Century Gothic"/>
              <a:sym typeface="Century Gothic"/>
            </a:endParaRPr>
          </a:p>
          <a:p>
            <a:pPr indent="-431800" lvl="0" marL="609600" rtl="0" algn="l">
              <a:lnSpc>
                <a:spcPct val="115000"/>
              </a:lnSpc>
              <a:spcBef>
                <a:spcPts val="100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Imagine the lines that you would use to draw fire. Draw this line from one end, or one or point of your paper to the other end, or the other point of your paper.</a:t>
            </a:r>
            <a:endParaRPr sz="2000">
              <a:solidFill>
                <a:schemeClr val="dk1"/>
              </a:solidFill>
              <a:latin typeface="Century Gothic"/>
              <a:ea typeface="Century Gothic"/>
              <a:cs typeface="Century Gothic"/>
              <a:sym typeface="Century Gothic"/>
            </a:endParaRPr>
          </a:p>
          <a:p>
            <a:pPr indent="-431800" lvl="0" marL="609600" rtl="0" algn="l">
              <a:lnSpc>
                <a:spcPct val="115000"/>
              </a:lnSpc>
              <a:spcBef>
                <a:spcPts val="100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Imagine the lines that you would use to draw clouds. Draw this line from one end, or one or point of your paper to the other end, or the other point of your paper.</a:t>
            </a:r>
            <a:endParaRPr sz="2000">
              <a:solidFill>
                <a:schemeClr val="dk1"/>
              </a:solidFill>
              <a:latin typeface="Century Gothic"/>
              <a:ea typeface="Century Gothic"/>
              <a:cs typeface="Century Gothic"/>
              <a:sym typeface="Century Gothic"/>
            </a:endParaRPr>
          </a:p>
          <a:p>
            <a:pPr indent="-431800" lvl="0" marL="609600" rtl="0" algn="l">
              <a:lnSpc>
                <a:spcPct val="115000"/>
              </a:lnSpc>
              <a:spcBef>
                <a:spcPts val="100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Imagine the lines that you would use to draw grass. Draw this line from one end, or one or point of your paper to the other end, or the other point of your paper.</a:t>
            </a:r>
            <a:endParaRPr sz="2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000">
                <a:solidFill>
                  <a:schemeClr val="dk1"/>
                </a:solidFill>
                <a:latin typeface="Century Gothic"/>
                <a:ea typeface="Century Gothic"/>
                <a:cs typeface="Century Gothic"/>
                <a:sym typeface="Century Gothic"/>
              </a:rPr>
              <a:t> </a:t>
            </a:r>
            <a:endParaRPr sz="2700">
              <a:latin typeface="Avenir"/>
              <a:ea typeface="Avenir"/>
              <a:cs typeface="Avenir"/>
              <a:sym typeface="Avenir"/>
            </a:endParaRPr>
          </a:p>
        </p:txBody>
      </p:sp>
      <p:sp>
        <p:nvSpPr>
          <p:cNvPr id="179" name="Google Shape;179;g105659012f5_1_44"/>
          <p:cNvSpPr txBox="1"/>
          <p:nvPr/>
        </p:nvSpPr>
        <p:spPr>
          <a:xfrm>
            <a:off x="1376425" y="-8"/>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Shape &amp; Movement</a:t>
            </a:r>
            <a:endParaRPr b="1" sz="4800">
              <a:solidFill>
                <a:schemeClr val="lt1"/>
              </a:solidFill>
              <a:latin typeface="Century Gothic"/>
              <a:ea typeface="Century Gothic"/>
              <a:cs typeface="Century Gothic"/>
              <a:sym typeface="Century Gothic"/>
            </a:endParaRPr>
          </a:p>
        </p:txBody>
      </p:sp>
    </p:spTree>
  </p:cSld>
  <p:clrMapOvr>
    <a:masterClrMapping/>
  </p:clrMapOvr>
</p:sld>
</file>

<file path=ppt/slides/slide7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74" name="Shape 674"/>
        <p:cNvGrpSpPr/>
        <p:nvPr/>
      </p:nvGrpSpPr>
      <p:grpSpPr>
        <a:xfrm>
          <a:off x="0" y="0"/>
          <a:ext cx="0" cy="0"/>
          <a:chOff x="0" y="0"/>
          <a:chExt cx="0" cy="0"/>
        </a:xfrm>
      </p:grpSpPr>
      <p:sp>
        <p:nvSpPr>
          <p:cNvPr id="675" name="Google Shape;675;g105659012f5_1_446"/>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676" name="Google Shape;676;g105659012f5_1_446"/>
          <p:cNvSpPr txBox="1"/>
          <p:nvPr/>
        </p:nvSpPr>
        <p:spPr>
          <a:xfrm>
            <a:off x="687200" y="1141667"/>
            <a:ext cx="10817700" cy="52473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900" u="sng">
                <a:solidFill>
                  <a:schemeClr val="dk1"/>
                </a:solidFill>
                <a:latin typeface="Century Gothic"/>
                <a:ea typeface="Century Gothic"/>
                <a:cs typeface="Century Gothic"/>
                <a:sym typeface="Century Gothic"/>
              </a:rPr>
              <a:t>Brainstorm Process:</a:t>
            </a:r>
            <a:r>
              <a:rPr lang="en-US" sz="1900">
                <a:solidFill>
                  <a:schemeClr val="dk1"/>
                </a:solidFill>
                <a:latin typeface="Century Gothic"/>
                <a:ea typeface="Century Gothic"/>
                <a:cs typeface="Century Gothic"/>
                <a:sym typeface="Century Gothic"/>
              </a:rPr>
              <a:t> </a:t>
            </a:r>
            <a:r>
              <a:rPr b="1" lang="en-US" sz="1900">
                <a:solidFill>
                  <a:schemeClr val="dk1"/>
                </a:solidFill>
                <a:latin typeface="Century Gothic"/>
                <a:ea typeface="Century Gothic"/>
                <a:cs typeface="Century Gothic"/>
                <a:sym typeface="Century Gothic"/>
              </a:rPr>
              <a:t>Who are you? Write a paragraph answering the questions below. </a:t>
            </a:r>
            <a:endParaRPr b="1"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Who are you?</a:t>
            </a:r>
            <a:endParaRPr sz="19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Where do you live?</a:t>
            </a:r>
            <a:endParaRPr sz="19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Where are you from?</a:t>
            </a:r>
            <a:endParaRPr sz="19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Who is your family? </a:t>
            </a:r>
            <a:endParaRPr sz="19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What is important to you? </a:t>
            </a:r>
            <a:endParaRPr sz="19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What are some things you love to do? </a:t>
            </a:r>
            <a:endParaRPr sz="1900">
              <a:solidFill>
                <a:schemeClr val="dk1"/>
              </a:solidFill>
              <a:latin typeface="Century Gothic"/>
              <a:ea typeface="Century Gothic"/>
              <a:cs typeface="Century Gothic"/>
              <a:sym typeface="Century Gothic"/>
            </a:endParaRPr>
          </a:p>
          <a:p>
            <a:pPr indent="0" lvl="0" marL="45720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425450" lvl="0" marL="609600" rtl="0" algn="l">
              <a:lnSpc>
                <a:spcPct val="115000"/>
              </a:lnSpc>
              <a:spcBef>
                <a:spcPts val="0"/>
              </a:spcBef>
              <a:spcAft>
                <a:spcPts val="0"/>
              </a:spcAft>
              <a:buClr>
                <a:schemeClr val="dk1"/>
              </a:buClr>
              <a:buSzPts val="1900"/>
              <a:buFont typeface="Century Gothic"/>
              <a:buAutoNum type="arabicPeriod"/>
            </a:pPr>
            <a:r>
              <a:rPr lang="en-US" sz="1900">
                <a:solidFill>
                  <a:schemeClr val="dk1"/>
                </a:solidFill>
                <a:latin typeface="Century Gothic"/>
                <a:ea typeface="Century Gothic"/>
                <a:cs typeface="Century Gothic"/>
                <a:sym typeface="Century Gothic"/>
              </a:rPr>
              <a:t>What is one part of your identity that is invisible?</a:t>
            </a:r>
            <a:endParaRPr sz="1900">
              <a:solidFill>
                <a:schemeClr val="dk1"/>
              </a:solidFill>
              <a:latin typeface="Century Gothic"/>
              <a:ea typeface="Century Gothic"/>
              <a:cs typeface="Century Gothic"/>
              <a:sym typeface="Century Gothic"/>
            </a:endParaRPr>
          </a:p>
        </p:txBody>
      </p:sp>
    </p:spTree>
  </p:cSld>
  <p:clrMapOvr>
    <a:masterClrMapping/>
  </p:clrMapOvr>
</p:sld>
</file>

<file path=ppt/slides/slide7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0" name="Shape 680"/>
        <p:cNvGrpSpPr/>
        <p:nvPr/>
      </p:nvGrpSpPr>
      <p:grpSpPr>
        <a:xfrm>
          <a:off x="0" y="0"/>
          <a:ext cx="0" cy="0"/>
          <a:chOff x="0" y="0"/>
          <a:chExt cx="0" cy="0"/>
        </a:xfrm>
      </p:grpSpPr>
      <p:sp>
        <p:nvSpPr>
          <p:cNvPr id="681" name="Google Shape;681;g105659012f5_1_451"/>
          <p:cNvSpPr txBox="1"/>
          <p:nvPr/>
        </p:nvSpPr>
        <p:spPr>
          <a:xfrm>
            <a:off x="85570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682" name="Google Shape;682;g105659012f5_1_451"/>
          <p:cNvSpPr txBox="1"/>
          <p:nvPr/>
        </p:nvSpPr>
        <p:spPr>
          <a:xfrm>
            <a:off x="687200" y="1141667"/>
            <a:ext cx="10817700" cy="51519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900" u="sng">
                <a:solidFill>
                  <a:schemeClr val="dk1"/>
                </a:solidFill>
                <a:latin typeface="Century Gothic"/>
                <a:ea typeface="Century Gothic"/>
                <a:cs typeface="Century Gothic"/>
                <a:sym typeface="Century Gothic"/>
              </a:rPr>
              <a:t>Brainstorm Process:</a:t>
            </a:r>
            <a:r>
              <a:rPr b="1" lang="en-US" sz="1900">
                <a:solidFill>
                  <a:schemeClr val="dk1"/>
                </a:solidFill>
                <a:latin typeface="Century Gothic"/>
                <a:ea typeface="Century Gothic"/>
                <a:cs typeface="Century Gothic"/>
                <a:sym typeface="Century Gothic"/>
              </a:rPr>
              <a:t> What object will you select? </a:t>
            </a:r>
            <a:endParaRPr b="1"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9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200">
                <a:solidFill>
                  <a:schemeClr val="dk1"/>
                </a:solidFill>
                <a:latin typeface="Century Gothic"/>
                <a:ea typeface="Century Gothic"/>
                <a:cs typeface="Century Gothic"/>
                <a:sym typeface="Century Gothic"/>
              </a:rPr>
              <a:t>Choose a small object that is special to you that you have at home. Be sure you have permission to touch/move the object. Make sure you have permission to bring in the object to class. If you cannot bring in the object to school, here are 3 other options to choose from. </a:t>
            </a:r>
            <a:endParaRPr sz="22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t/>
            </a:r>
            <a:endParaRPr sz="22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2200">
                <a:solidFill>
                  <a:schemeClr val="dk1"/>
                </a:solidFill>
                <a:latin typeface="Century Gothic"/>
                <a:ea typeface="Century Gothic"/>
                <a:cs typeface="Century Gothic"/>
                <a:sym typeface="Century Gothic"/>
              </a:rPr>
              <a:t>Option 1:</a:t>
            </a:r>
            <a:r>
              <a:rPr lang="en-US" sz="2200">
                <a:solidFill>
                  <a:schemeClr val="dk1"/>
                </a:solidFill>
                <a:latin typeface="Century Gothic"/>
                <a:ea typeface="Century Gothic"/>
                <a:cs typeface="Century Gothic"/>
                <a:sym typeface="Century Gothic"/>
              </a:rPr>
              <a:t> If your object is too fragile and you cannot bring the object to school, you can take a photo of it.</a:t>
            </a:r>
            <a:endParaRPr sz="22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2200">
                <a:solidFill>
                  <a:schemeClr val="dk1"/>
                </a:solidFill>
                <a:latin typeface="Century Gothic"/>
                <a:ea typeface="Century Gothic"/>
                <a:cs typeface="Century Gothic"/>
                <a:sym typeface="Century Gothic"/>
              </a:rPr>
              <a:t>Option 2:</a:t>
            </a:r>
            <a:r>
              <a:rPr lang="en-US" sz="2200">
                <a:solidFill>
                  <a:schemeClr val="dk1"/>
                </a:solidFill>
                <a:latin typeface="Century Gothic"/>
                <a:ea typeface="Century Gothic"/>
                <a:cs typeface="Century Gothic"/>
                <a:sym typeface="Century Gothic"/>
              </a:rPr>
              <a:t>  Do a sketch of the object at home. We will practice quick sketching with this project, and you’ll learn some skills to help you. </a:t>
            </a:r>
            <a:endParaRPr sz="22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100"/>
              <a:buFont typeface="Arial"/>
              <a:buNone/>
            </a:pPr>
            <a:r>
              <a:rPr b="1" lang="en-US" sz="2200">
                <a:solidFill>
                  <a:schemeClr val="dk1"/>
                </a:solidFill>
                <a:latin typeface="Century Gothic"/>
                <a:ea typeface="Century Gothic"/>
                <a:cs typeface="Century Gothic"/>
                <a:sym typeface="Century Gothic"/>
              </a:rPr>
              <a:t>Option 3:</a:t>
            </a:r>
            <a:r>
              <a:rPr lang="en-US" sz="2200">
                <a:solidFill>
                  <a:schemeClr val="dk1"/>
                </a:solidFill>
                <a:latin typeface="Century Gothic"/>
                <a:ea typeface="Century Gothic"/>
                <a:cs typeface="Century Gothic"/>
                <a:sym typeface="Century Gothic"/>
              </a:rPr>
              <a:t> If you cannot take a photo of the object, you can search the internet for a similar object to draw for your symbolic self-portrait.  </a:t>
            </a:r>
            <a:endParaRPr sz="2200">
              <a:solidFill>
                <a:schemeClr val="dk1"/>
              </a:solidFill>
              <a:latin typeface="Century Gothic"/>
              <a:ea typeface="Century Gothic"/>
              <a:cs typeface="Century Gothic"/>
              <a:sym typeface="Century Gothic"/>
            </a:endParaRPr>
          </a:p>
        </p:txBody>
      </p:sp>
    </p:spTree>
  </p:cSld>
  <p:clrMapOvr>
    <a:masterClrMapping/>
  </p:clrMapOvr>
</p:sld>
</file>

<file path=ppt/slides/slide7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6" name="Shape 686"/>
        <p:cNvGrpSpPr/>
        <p:nvPr/>
      </p:nvGrpSpPr>
      <p:grpSpPr>
        <a:xfrm>
          <a:off x="0" y="0"/>
          <a:ext cx="0" cy="0"/>
          <a:chOff x="0" y="0"/>
          <a:chExt cx="0" cy="0"/>
        </a:xfrm>
      </p:grpSpPr>
      <p:sp>
        <p:nvSpPr>
          <p:cNvPr id="687" name="Google Shape;687;g105659012f5_1_456"/>
          <p:cNvSpPr txBox="1"/>
          <p:nvPr/>
        </p:nvSpPr>
        <p:spPr>
          <a:xfrm>
            <a:off x="84440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688" name="Google Shape;688;g105659012f5_1_456"/>
          <p:cNvSpPr txBox="1"/>
          <p:nvPr/>
        </p:nvSpPr>
        <p:spPr>
          <a:xfrm>
            <a:off x="4509800" y="1348775"/>
            <a:ext cx="6854400" cy="49839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Brainstorm Process:</a:t>
            </a:r>
            <a:endParaRPr b="1"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3"/>
                </a:ext>
              </a:extLst>
            </a:endParaRPr>
          </a:p>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4"/>
                  </a:ext>
                </a:extLst>
              </a:rPr>
              <a:t>Option 1:</a:t>
            </a:r>
            <a:r>
              <a:rPr lang="en-US"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5"/>
                  </a:ext>
                </a:extLst>
              </a:rPr>
              <a:t> Tips for taking a photo of your object:  </a:t>
            </a:r>
            <a:endParaRPr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6"/>
                </a:ext>
              </a:extLst>
            </a:endParaRPr>
          </a:p>
          <a:p>
            <a:pPr indent="0" lvl="0" marL="0" rtl="0" algn="l">
              <a:lnSpc>
                <a:spcPct val="115000"/>
              </a:lnSpc>
              <a:spcBef>
                <a:spcPts val="0"/>
              </a:spcBef>
              <a:spcAft>
                <a:spcPts val="0"/>
              </a:spcAft>
              <a:buClr>
                <a:schemeClr val="dk1"/>
              </a:buClr>
              <a:buSzPts val="1500"/>
              <a:buFont typeface="Arial"/>
              <a:buNone/>
            </a:pPr>
            <a:r>
              <a:t/>
            </a:r>
            <a:endParaRPr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7"/>
                </a:ext>
              </a:extLst>
            </a:endParaRPr>
          </a:p>
          <a:p>
            <a:pPr indent="-419100" lvl="0" marL="609600" rtl="0" algn="l">
              <a:lnSpc>
                <a:spcPct val="115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8"/>
                  </a:ext>
                </a:extLst>
              </a:rPr>
              <a:t>Find a place in your home with a window or a door that can let light into the space. Lighting the object well will make it easier for you to draw the information. </a:t>
            </a:r>
            <a:endParaRPr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29"/>
                </a:ext>
              </a:extLst>
            </a:endParaRPr>
          </a:p>
          <a:p>
            <a:pPr indent="0" lvl="0" marL="60960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30"/>
                </a:ext>
              </a:extLst>
            </a:endParaRPr>
          </a:p>
          <a:p>
            <a:pPr indent="-419100" lvl="0" marL="609600" rtl="0" algn="l">
              <a:lnSpc>
                <a:spcPct val="115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31"/>
                  </a:ext>
                </a:extLst>
              </a:rPr>
              <a:t>Place the object on a table, desk, or the floor, with nothing else around it in front of the window or door. </a:t>
            </a:r>
            <a:endParaRPr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32"/>
                </a:ext>
              </a:extLst>
            </a:endParaRPr>
          </a:p>
          <a:p>
            <a:pPr indent="0" lvl="0" marL="60960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33"/>
                </a:ext>
              </a:extLst>
            </a:endParaRPr>
          </a:p>
          <a:p>
            <a:pPr indent="-419100" lvl="0" marL="609600" rtl="0" algn="l">
              <a:lnSpc>
                <a:spcPct val="115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34"/>
                  </a:ext>
                </a:extLst>
              </a:rPr>
              <a:t>Stand between the object and window or door. Hold the camera so that you are facing your object, and your back is towards the window. Look at the diagram on the next slide.</a:t>
            </a:r>
            <a:endParaRPr b="1" sz="1800" u="sng">
              <a:solidFill>
                <a:schemeClr val="dk1"/>
              </a:solidFill>
              <a:latin typeface="Century Gothic"/>
              <a:ea typeface="Century Gothic"/>
              <a:cs typeface="Century Gothic"/>
              <a:sym typeface="Century Gothic"/>
            </a:endParaRPr>
          </a:p>
        </p:txBody>
      </p:sp>
      <p:pic>
        <p:nvPicPr>
          <p:cNvPr id="689" name="Google Shape;689;g105659012f5_1_456"/>
          <p:cNvPicPr preferRelativeResize="0"/>
          <p:nvPr/>
        </p:nvPicPr>
        <p:blipFill>
          <a:blip r:embed="rId3">
            <a:alphaModFix/>
          </a:blip>
          <a:stretch>
            <a:fillRect/>
          </a:stretch>
        </p:blipFill>
        <p:spPr>
          <a:xfrm>
            <a:off x="703500" y="1348775"/>
            <a:ext cx="3426927" cy="4572001"/>
          </a:xfrm>
          <a:prstGeom prst="rect">
            <a:avLst/>
          </a:prstGeom>
          <a:noFill/>
          <a:ln>
            <a:noFill/>
          </a:ln>
        </p:spPr>
      </p:pic>
      <p:sp>
        <p:nvSpPr>
          <p:cNvPr id="690" name="Google Shape;690;g105659012f5_1_456"/>
          <p:cNvSpPr txBox="1"/>
          <p:nvPr/>
        </p:nvSpPr>
        <p:spPr>
          <a:xfrm>
            <a:off x="703500" y="5920775"/>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7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4" name="Shape 694"/>
        <p:cNvGrpSpPr/>
        <p:nvPr/>
      </p:nvGrpSpPr>
      <p:grpSpPr>
        <a:xfrm>
          <a:off x="0" y="0"/>
          <a:ext cx="0" cy="0"/>
          <a:chOff x="0" y="0"/>
          <a:chExt cx="0" cy="0"/>
        </a:xfrm>
      </p:grpSpPr>
      <p:sp>
        <p:nvSpPr>
          <p:cNvPr id="695" name="Google Shape;695;g105659012f5_1_462"/>
          <p:cNvSpPr/>
          <p:nvPr/>
        </p:nvSpPr>
        <p:spPr>
          <a:xfrm>
            <a:off x="546533" y="3514667"/>
            <a:ext cx="2485600" cy="1988000"/>
          </a:xfrm>
          <a:prstGeom prst="rect">
            <a:avLst/>
          </a:prstGeom>
          <a:solidFill>
            <a:srgbClr val="A64D79"/>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96" name="Google Shape;696;g105659012f5_1_462"/>
          <p:cNvSpPr/>
          <p:nvPr/>
        </p:nvSpPr>
        <p:spPr>
          <a:xfrm>
            <a:off x="9129183" y="1461563"/>
            <a:ext cx="2628000" cy="3129600"/>
          </a:xfrm>
          <a:prstGeom prst="rect">
            <a:avLst/>
          </a:prstGeom>
          <a:solidFill>
            <a:srgbClr val="FFF2CC"/>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97" name="Google Shape;697;g105659012f5_1_462"/>
          <p:cNvSpPr/>
          <p:nvPr/>
        </p:nvSpPr>
        <p:spPr>
          <a:xfrm>
            <a:off x="6581000" y="2633300"/>
            <a:ext cx="1212800" cy="1085600"/>
          </a:xfrm>
          <a:prstGeom prst="flowChartConnector">
            <a:avLst/>
          </a:prstGeom>
          <a:solidFill>
            <a:srgbClr val="CFE2F3"/>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98" name="Google Shape;698;g105659012f5_1_462"/>
          <p:cNvSpPr/>
          <p:nvPr/>
        </p:nvSpPr>
        <p:spPr>
          <a:xfrm>
            <a:off x="6850533" y="3726400"/>
            <a:ext cx="763600" cy="3054800"/>
          </a:xfrm>
          <a:prstGeom prst="rect">
            <a:avLst/>
          </a:prstGeom>
          <a:solidFill>
            <a:srgbClr val="CFE2F3"/>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699" name="Google Shape;699;g105659012f5_1_462"/>
          <p:cNvSpPr/>
          <p:nvPr/>
        </p:nvSpPr>
        <p:spPr>
          <a:xfrm>
            <a:off x="5787400" y="4235500"/>
            <a:ext cx="688800" cy="494000"/>
          </a:xfrm>
          <a:prstGeom prst="rect">
            <a:avLst/>
          </a:prstGeom>
          <a:solidFill>
            <a:schemeClr val="dk1"/>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700" name="Google Shape;700;g105659012f5_1_462"/>
          <p:cNvSpPr/>
          <p:nvPr/>
        </p:nvSpPr>
        <p:spPr>
          <a:xfrm>
            <a:off x="6805633" y="2947767"/>
            <a:ext cx="179600" cy="157200"/>
          </a:xfrm>
          <a:prstGeom prst="ellipse">
            <a:avLst/>
          </a:prstGeom>
          <a:solidFill>
            <a:schemeClr val="dk1"/>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cxnSp>
        <p:nvCxnSpPr>
          <p:cNvPr id="701" name="Google Shape;701;g105659012f5_1_462"/>
          <p:cNvCxnSpPr/>
          <p:nvPr/>
        </p:nvCxnSpPr>
        <p:spPr>
          <a:xfrm rot="10800000">
            <a:off x="3691067" y="3951033"/>
            <a:ext cx="1984000" cy="359200"/>
          </a:xfrm>
          <a:prstGeom prst="straightConnector1">
            <a:avLst/>
          </a:prstGeom>
          <a:noFill/>
          <a:ln cap="flat" cmpd="sng" w="19050">
            <a:solidFill>
              <a:srgbClr val="4C1130"/>
            </a:solidFill>
            <a:prstDash val="dash"/>
            <a:round/>
            <a:headEnd len="med" w="med" type="none"/>
            <a:tailEnd len="med" w="med" type="none"/>
          </a:ln>
        </p:spPr>
      </p:cxnSp>
      <p:cxnSp>
        <p:nvCxnSpPr>
          <p:cNvPr id="702" name="Google Shape;702;g105659012f5_1_462"/>
          <p:cNvCxnSpPr/>
          <p:nvPr/>
        </p:nvCxnSpPr>
        <p:spPr>
          <a:xfrm flipH="1">
            <a:off x="3705867" y="4729500"/>
            <a:ext cx="1969200" cy="299600"/>
          </a:xfrm>
          <a:prstGeom prst="straightConnector1">
            <a:avLst/>
          </a:prstGeom>
          <a:noFill/>
          <a:ln cap="flat" cmpd="sng" w="19050">
            <a:solidFill>
              <a:srgbClr val="4C1130"/>
            </a:solidFill>
            <a:prstDash val="dash"/>
            <a:round/>
            <a:headEnd len="med" w="med" type="none"/>
            <a:tailEnd len="med" w="med" type="none"/>
          </a:ln>
        </p:spPr>
      </p:cxnSp>
      <p:cxnSp>
        <p:nvCxnSpPr>
          <p:cNvPr id="703" name="Google Shape;703;g105659012f5_1_462"/>
          <p:cNvCxnSpPr/>
          <p:nvPr/>
        </p:nvCxnSpPr>
        <p:spPr>
          <a:xfrm rot="10800000">
            <a:off x="3691067" y="4497467"/>
            <a:ext cx="1984000" cy="22400"/>
          </a:xfrm>
          <a:prstGeom prst="straightConnector1">
            <a:avLst/>
          </a:prstGeom>
          <a:noFill/>
          <a:ln cap="flat" cmpd="sng" w="19050">
            <a:solidFill>
              <a:srgbClr val="4C1130"/>
            </a:solidFill>
            <a:prstDash val="dash"/>
            <a:round/>
            <a:headEnd len="med" w="med" type="none"/>
            <a:tailEnd len="med" w="med" type="none"/>
          </a:ln>
        </p:spPr>
      </p:cxnSp>
      <p:sp>
        <p:nvSpPr>
          <p:cNvPr id="704" name="Google Shape;704;g105659012f5_1_462"/>
          <p:cNvSpPr txBox="1"/>
          <p:nvPr/>
        </p:nvSpPr>
        <p:spPr>
          <a:xfrm>
            <a:off x="8904250" y="5448375"/>
            <a:ext cx="2684700" cy="8310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900">
                <a:latin typeface="Century Gothic"/>
                <a:ea typeface="Century Gothic"/>
                <a:cs typeface="Century Gothic"/>
                <a:sym typeface="Century Gothic"/>
              </a:rPr>
              <a:t>Window, door, </a:t>
            </a:r>
            <a:endParaRPr sz="1900">
              <a:latin typeface="Century Gothic"/>
              <a:ea typeface="Century Gothic"/>
              <a:cs typeface="Century Gothic"/>
              <a:sym typeface="Century Gothic"/>
            </a:endParaRPr>
          </a:p>
          <a:p>
            <a:pPr indent="0" lvl="0" marL="0" rtl="0" algn="ctr">
              <a:spcBef>
                <a:spcPts val="0"/>
              </a:spcBef>
              <a:spcAft>
                <a:spcPts val="0"/>
              </a:spcAft>
              <a:buNone/>
            </a:pPr>
            <a:r>
              <a:rPr lang="en-US" sz="1900">
                <a:latin typeface="Century Gothic"/>
                <a:ea typeface="Century Gothic"/>
                <a:cs typeface="Century Gothic"/>
                <a:sym typeface="Century Gothic"/>
              </a:rPr>
              <a:t>or light source</a:t>
            </a:r>
            <a:endParaRPr sz="1900">
              <a:latin typeface="Century Gothic"/>
              <a:ea typeface="Century Gothic"/>
              <a:cs typeface="Century Gothic"/>
              <a:sym typeface="Century Gothic"/>
            </a:endParaRPr>
          </a:p>
        </p:txBody>
      </p:sp>
      <p:sp>
        <p:nvSpPr>
          <p:cNvPr id="705" name="Google Shape;705;g105659012f5_1_462"/>
          <p:cNvSpPr txBox="1"/>
          <p:nvPr/>
        </p:nvSpPr>
        <p:spPr>
          <a:xfrm>
            <a:off x="6266533" y="1403167"/>
            <a:ext cx="1474800" cy="533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900">
                <a:latin typeface="Century Gothic"/>
                <a:ea typeface="Century Gothic"/>
                <a:cs typeface="Century Gothic"/>
                <a:sym typeface="Century Gothic"/>
              </a:rPr>
              <a:t>You</a:t>
            </a:r>
            <a:endParaRPr sz="1900">
              <a:latin typeface="Century Gothic"/>
              <a:ea typeface="Century Gothic"/>
              <a:cs typeface="Century Gothic"/>
              <a:sym typeface="Century Gothic"/>
            </a:endParaRPr>
          </a:p>
        </p:txBody>
      </p:sp>
      <p:sp>
        <p:nvSpPr>
          <p:cNvPr id="706" name="Google Shape;706;g105659012f5_1_462"/>
          <p:cNvSpPr txBox="1"/>
          <p:nvPr/>
        </p:nvSpPr>
        <p:spPr>
          <a:xfrm>
            <a:off x="4398600" y="5448367"/>
            <a:ext cx="2227200" cy="533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900">
                <a:latin typeface="Century Gothic"/>
                <a:ea typeface="Century Gothic"/>
                <a:cs typeface="Century Gothic"/>
                <a:sym typeface="Century Gothic"/>
              </a:rPr>
              <a:t>Your camera</a:t>
            </a:r>
            <a:endParaRPr sz="1900">
              <a:latin typeface="Century Gothic"/>
              <a:ea typeface="Century Gothic"/>
              <a:cs typeface="Century Gothic"/>
              <a:sym typeface="Century Gothic"/>
            </a:endParaRPr>
          </a:p>
        </p:txBody>
      </p:sp>
      <p:sp>
        <p:nvSpPr>
          <p:cNvPr id="707" name="Google Shape;707;g105659012f5_1_462"/>
          <p:cNvSpPr txBox="1"/>
          <p:nvPr/>
        </p:nvSpPr>
        <p:spPr>
          <a:xfrm>
            <a:off x="615833" y="5870800"/>
            <a:ext cx="2227200" cy="8208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lang="en-US" sz="1900">
                <a:latin typeface="Century Gothic"/>
                <a:ea typeface="Century Gothic"/>
                <a:cs typeface="Century Gothic"/>
                <a:sym typeface="Century Gothic"/>
              </a:rPr>
              <a:t>Object you are photographing </a:t>
            </a:r>
            <a:endParaRPr sz="1900">
              <a:latin typeface="Century Gothic"/>
              <a:ea typeface="Century Gothic"/>
              <a:cs typeface="Century Gothic"/>
              <a:sym typeface="Century Gothic"/>
            </a:endParaRPr>
          </a:p>
        </p:txBody>
      </p:sp>
      <p:cxnSp>
        <p:nvCxnSpPr>
          <p:cNvPr id="708" name="Google Shape;708;g105659012f5_1_462"/>
          <p:cNvCxnSpPr/>
          <p:nvPr/>
        </p:nvCxnSpPr>
        <p:spPr>
          <a:xfrm rot="10800000">
            <a:off x="1459933" y="5560500"/>
            <a:ext cx="0" cy="391600"/>
          </a:xfrm>
          <a:prstGeom prst="straightConnector1">
            <a:avLst/>
          </a:prstGeom>
          <a:noFill/>
          <a:ln cap="flat" cmpd="sng" w="9525">
            <a:solidFill>
              <a:schemeClr val="dk1"/>
            </a:solidFill>
            <a:prstDash val="solid"/>
            <a:round/>
            <a:headEnd len="med" w="med" type="none"/>
            <a:tailEnd len="med" w="med" type="triangle"/>
          </a:ln>
        </p:spPr>
      </p:cxnSp>
      <p:cxnSp>
        <p:nvCxnSpPr>
          <p:cNvPr id="709" name="Google Shape;709;g105659012f5_1_462"/>
          <p:cNvCxnSpPr/>
          <p:nvPr/>
        </p:nvCxnSpPr>
        <p:spPr>
          <a:xfrm flipH="1" rot="10800000">
            <a:off x="5697533" y="4849733"/>
            <a:ext cx="397200" cy="710800"/>
          </a:xfrm>
          <a:prstGeom prst="straightConnector1">
            <a:avLst/>
          </a:prstGeom>
          <a:noFill/>
          <a:ln cap="flat" cmpd="sng" w="9525">
            <a:solidFill>
              <a:schemeClr val="dk1"/>
            </a:solidFill>
            <a:prstDash val="solid"/>
            <a:round/>
            <a:headEnd len="med" w="med" type="none"/>
            <a:tailEnd len="med" w="med" type="triangle"/>
          </a:ln>
        </p:spPr>
      </p:cxnSp>
      <p:cxnSp>
        <p:nvCxnSpPr>
          <p:cNvPr id="710" name="Google Shape;710;g105659012f5_1_462"/>
          <p:cNvCxnSpPr>
            <a:stCxn id="705" idx="2"/>
          </p:cNvCxnSpPr>
          <p:nvPr/>
        </p:nvCxnSpPr>
        <p:spPr>
          <a:xfrm>
            <a:off x="7003933" y="1936767"/>
            <a:ext cx="63900" cy="586800"/>
          </a:xfrm>
          <a:prstGeom prst="straightConnector1">
            <a:avLst/>
          </a:prstGeom>
          <a:noFill/>
          <a:ln cap="flat" cmpd="sng" w="9525">
            <a:solidFill>
              <a:schemeClr val="dk1"/>
            </a:solidFill>
            <a:prstDash val="solid"/>
            <a:round/>
            <a:headEnd len="med" w="med" type="none"/>
            <a:tailEnd len="med" w="med" type="triangle"/>
          </a:ln>
        </p:spPr>
      </p:cxnSp>
      <p:cxnSp>
        <p:nvCxnSpPr>
          <p:cNvPr id="711" name="Google Shape;711;g105659012f5_1_462"/>
          <p:cNvCxnSpPr/>
          <p:nvPr/>
        </p:nvCxnSpPr>
        <p:spPr>
          <a:xfrm rot="10800000">
            <a:off x="10429225" y="4591167"/>
            <a:ext cx="27900" cy="980700"/>
          </a:xfrm>
          <a:prstGeom prst="straightConnector1">
            <a:avLst/>
          </a:prstGeom>
          <a:noFill/>
          <a:ln cap="flat" cmpd="sng" w="9525">
            <a:solidFill>
              <a:schemeClr val="dk1"/>
            </a:solidFill>
            <a:prstDash val="solid"/>
            <a:round/>
            <a:headEnd len="med" w="med" type="none"/>
            <a:tailEnd len="med" w="med" type="triangle"/>
          </a:ln>
        </p:spPr>
      </p:cxnSp>
      <p:sp>
        <p:nvSpPr>
          <p:cNvPr id="712" name="Google Shape;712;g105659012f5_1_462"/>
          <p:cNvSpPr txBox="1"/>
          <p:nvPr/>
        </p:nvSpPr>
        <p:spPr>
          <a:xfrm>
            <a:off x="-2837533" y="0"/>
            <a:ext cx="3601200" cy="5748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2100">
                <a:latin typeface="Century Gothic"/>
                <a:ea typeface="Century Gothic"/>
                <a:cs typeface="Century Gothic"/>
                <a:sym typeface="Century Gothic"/>
              </a:rPr>
              <a:t>Option 1 Tips</a:t>
            </a:r>
            <a:endParaRPr b="1" sz="2100">
              <a:latin typeface="Century Gothic"/>
              <a:ea typeface="Century Gothic"/>
              <a:cs typeface="Century Gothic"/>
              <a:sym typeface="Century Gothic"/>
            </a:endParaRPr>
          </a:p>
        </p:txBody>
      </p:sp>
      <p:sp>
        <p:nvSpPr>
          <p:cNvPr id="713" name="Google Shape;713;g105659012f5_1_462"/>
          <p:cNvSpPr txBox="1"/>
          <p:nvPr/>
        </p:nvSpPr>
        <p:spPr>
          <a:xfrm>
            <a:off x="726233" y="1105900"/>
            <a:ext cx="5600400" cy="533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1900">
                <a:latin typeface="Century Gothic"/>
                <a:ea typeface="Century Gothic"/>
                <a:cs typeface="Century Gothic"/>
                <a:sym typeface="Century Gothic"/>
              </a:rPr>
              <a:t>Option 1 </a:t>
            </a:r>
            <a:r>
              <a:rPr lang="en-US" sz="1900">
                <a:latin typeface="Century Gothic"/>
                <a:ea typeface="Century Gothic"/>
                <a:cs typeface="Century Gothic"/>
                <a:sym typeface="Century Gothic"/>
              </a:rPr>
              <a:t>Tips for photographing your object</a:t>
            </a:r>
            <a:endParaRPr sz="1900">
              <a:latin typeface="Century Gothic"/>
              <a:ea typeface="Century Gothic"/>
              <a:cs typeface="Century Gothic"/>
              <a:sym typeface="Century Gothic"/>
            </a:endParaRPr>
          </a:p>
        </p:txBody>
      </p:sp>
      <p:sp>
        <p:nvSpPr>
          <p:cNvPr id="714" name="Google Shape;714;g105659012f5_1_462"/>
          <p:cNvSpPr txBox="1"/>
          <p:nvPr/>
        </p:nvSpPr>
        <p:spPr>
          <a:xfrm>
            <a:off x="8228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Tree>
  </p:cSld>
  <p:clrMapOvr>
    <a:masterClrMapping/>
  </p:clrMapOvr>
</p:sld>
</file>

<file path=ppt/slides/slide7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18" name="Shape 718"/>
        <p:cNvGrpSpPr/>
        <p:nvPr/>
      </p:nvGrpSpPr>
      <p:grpSpPr>
        <a:xfrm>
          <a:off x="0" y="0"/>
          <a:ext cx="0" cy="0"/>
          <a:chOff x="0" y="0"/>
          <a:chExt cx="0" cy="0"/>
        </a:xfrm>
      </p:grpSpPr>
      <p:sp>
        <p:nvSpPr>
          <p:cNvPr id="719" name="Google Shape;719;g105659012f5_1_485"/>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720" name="Google Shape;720;g105659012f5_1_485"/>
          <p:cNvSpPr txBox="1"/>
          <p:nvPr/>
        </p:nvSpPr>
        <p:spPr>
          <a:xfrm>
            <a:off x="6106958" y="1261050"/>
            <a:ext cx="4942800" cy="43359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700">
                <a:solidFill>
                  <a:schemeClr val="dk1"/>
                </a:solidFill>
                <a:latin typeface="Century Gothic"/>
                <a:ea typeface="Century Gothic"/>
                <a:cs typeface="Century Gothic"/>
                <a:sym typeface="Century Gothic"/>
              </a:rPr>
              <a:t>Brainstorm Process:</a:t>
            </a:r>
            <a:endParaRPr b="1" sz="1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700">
                <a:solidFill>
                  <a:schemeClr val="dk1"/>
                </a:solidFill>
                <a:latin typeface="Century Gothic"/>
                <a:ea typeface="Century Gothic"/>
                <a:cs typeface="Century Gothic"/>
                <a:sym typeface="Century Gothic"/>
              </a:rPr>
              <a:t>Option 2:</a:t>
            </a:r>
            <a:r>
              <a:rPr lang="en-US" sz="1700">
                <a:solidFill>
                  <a:schemeClr val="dk1"/>
                </a:solidFill>
                <a:latin typeface="Century Gothic"/>
                <a:ea typeface="Century Gothic"/>
                <a:cs typeface="Century Gothic"/>
                <a:sym typeface="Century Gothic"/>
              </a:rPr>
              <a:t> Tips for sketching your object at home:</a:t>
            </a:r>
            <a:endParaRPr sz="17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500">
              <a:solidFill>
                <a:schemeClr val="dk1"/>
              </a:solidFill>
              <a:latin typeface="Century Gothic"/>
              <a:ea typeface="Century Gothic"/>
              <a:cs typeface="Century Gothic"/>
              <a:sym typeface="Century Gothic"/>
            </a:endParaRPr>
          </a:p>
          <a:p>
            <a:pPr indent="-400050" lvl="0" marL="609600" rtl="0" algn="l">
              <a:lnSpc>
                <a:spcPct val="115000"/>
              </a:lnSpc>
              <a:spcBef>
                <a:spcPts val="0"/>
              </a:spcBef>
              <a:spcAft>
                <a:spcPts val="0"/>
              </a:spcAft>
              <a:buClr>
                <a:schemeClr val="dk1"/>
              </a:buClr>
              <a:buSzPts val="1500"/>
              <a:buFont typeface="Century Gothic"/>
              <a:buAutoNum type="arabicPeriod"/>
            </a:pPr>
            <a:r>
              <a:rPr lang="en-US" sz="1500">
                <a:solidFill>
                  <a:schemeClr val="dk1"/>
                </a:solidFill>
                <a:latin typeface="Century Gothic"/>
                <a:ea typeface="Century Gothic"/>
                <a:cs typeface="Century Gothic"/>
                <a:sym typeface="Century Gothic"/>
              </a:rPr>
              <a:t>Do 3 quick sketches. A video demonstrating this process will be available later in this presentation. </a:t>
            </a:r>
            <a:endParaRPr sz="15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500">
              <a:solidFill>
                <a:schemeClr val="dk1"/>
              </a:solidFill>
              <a:latin typeface="Century Gothic"/>
              <a:ea typeface="Century Gothic"/>
              <a:cs typeface="Century Gothic"/>
              <a:sym typeface="Century Gothic"/>
            </a:endParaRPr>
          </a:p>
          <a:p>
            <a:pPr indent="-400050" lvl="0" marL="609600" rtl="0" algn="l">
              <a:lnSpc>
                <a:spcPct val="115000"/>
              </a:lnSpc>
              <a:spcBef>
                <a:spcPts val="0"/>
              </a:spcBef>
              <a:spcAft>
                <a:spcPts val="0"/>
              </a:spcAft>
              <a:buClr>
                <a:schemeClr val="dk1"/>
              </a:buClr>
              <a:buSzPts val="1500"/>
              <a:buFont typeface="Century Gothic"/>
              <a:buAutoNum type="arabicPeriod"/>
            </a:pPr>
            <a:r>
              <a:rPr lang="en-US" sz="1500">
                <a:solidFill>
                  <a:schemeClr val="dk1"/>
                </a:solidFill>
                <a:latin typeface="Century Gothic"/>
                <a:ea typeface="Century Gothic"/>
                <a:cs typeface="Century Gothic"/>
                <a:sym typeface="Century Gothic"/>
              </a:rPr>
              <a:t>Capture important details like where the shadows are on the object and where the brightest areas of the object are. </a:t>
            </a:r>
            <a:endParaRPr sz="15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500">
              <a:solidFill>
                <a:schemeClr val="dk1"/>
              </a:solidFill>
              <a:latin typeface="Century Gothic"/>
              <a:ea typeface="Century Gothic"/>
              <a:cs typeface="Century Gothic"/>
              <a:sym typeface="Century Gothic"/>
            </a:endParaRPr>
          </a:p>
          <a:p>
            <a:pPr indent="-400050" lvl="0" marL="609600" rtl="0" algn="l">
              <a:lnSpc>
                <a:spcPct val="115000"/>
              </a:lnSpc>
              <a:spcBef>
                <a:spcPts val="0"/>
              </a:spcBef>
              <a:spcAft>
                <a:spcPts val="0"/>
              </a:spcAft>
              <a:buClr>
                <a:schemeClr val="dk1"/>
              </a:buClr>
              <a:buSzPts val="1500"/>
              <a:buFont typeface="Century Gothic"/>
              <a:buAutoNum type="arabicPeriod"/>
            </a:pPr>
            <a:r>
              <a:rPr lang="en-US" sz="1500">
                <a:solidFill>
                  <a:schemeClr val="dk1"/>
                </a:solidFill>
                <a:latin typeface="Century Gothic"/>
                <a:ea typeface="Century Gothic"/>
                <a:cs typeface="Century Gothic"/>
                <a:sym typeface="Century Gothic"/>
              </a:rPr>
              <a:t>You can always go back in and redraw in any details you may have missed. </a:t>
            </a:r>
            <a:endParaRPr sz="1500">
              <a:solidFill>
                <a:schemeClr val="dk1"/>
              </a:solidFill>
              <a:latin typeface="Century Gothic"/>
              <a:ea typeface="Century Gothic"/>
              <a:cs typeface="Century Gothic"/>
              <a:sym typeface="Century Gothic"/>
            </a:endParaRPr>
          </a:p>
        </p:txBody>
      </p:sp>
      <p:pic>
        <p:nvPicPr>
          <p:cNvPr id="721" name="Google Shape;721;g105659012f5_1_485"/>
          <p:cNvPicPr preferRelativeResize="0"/>
          <p:nvPr/>
        </p:nvPicPr>
        <p:blipFill>
          <a:blip r:embed="rId3">
            <a:alphaModFix/>
          </a:blip>
          <a:stretch>
            <a:fillRect/>
          </a:stretch>
        </p:blipFill>
        <p:spPr>
          <a:xfrm>
            <a:off x="556767" y="1130258"/>
            <a:ext cx="3484523" cy="4572001"/>
          </a:xfrm>
          <a:prstGeom prst="rect">
            <a:avLst/>
          </a:prstGeom>
          <a:noFill/>
          <a:ln>
            <a:noFill/>
          </a:ln>
        </p:spPr>
      </p:pic>
      <p:sp>
        <p:nvSpPr>
          <p:cNvPr id="722" name="Google Shape;722;g105659012f5_1_485"/>
          <p:cNvSpPr txBox="1"/>
          <p:nvPr/>
        </p:nvSpPr>
        <p:spPr>
          <a:xfrm>
            <a:off x="556775" y="5702250"/>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7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26" name="Shape 726"/>
        <p:cNvGrpSpPr/>
        <p:nvPr/>
      </p:nvGrpSpPr>
      <p:grpSpPr>
        <a:xfrm>
          <a:off x="0" y="0"/>
          <a:ext cx="0" cy="0"/>
          <a:chOff x="0" y="0"/>
          <a:chExt cx="0" cy="0"/>
        </a:xfrm>
      </p:grpSpPr>
      <p:sp>
        <p:nvSpPr>
          <p:cNvPr id="727" name="Google Shape;727;g105659012f5_1_491"/>
          <p:cNvSpPr txBox="1"/>
          <p:nvPr/>
        </p:nvSpPr>
        <p:spPr>
          <a:xfrm>
            <a:off x="787000" y="2"/>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728" name="Google Shape;728;g105659012f5_1_491"/>
          <p:cNvSpPr txBox="1"/>
          <p:nvPr/>
        </p:nvSpPr>
        <p:spPr>
          <a:xfrm>
            <a:off x="350277" y="1245800"/>
            <a:ext cx="6787500" cy="5302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Brainstorm Process:</a:t>
            </a:r>
            <a:endParaRPr b="1"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Option 3</a:t>
            </a:r>
            <a:r>
              <a:rPr lang="en-US" sz="1800">
                <a:solidFill>
                  <a:schemeClr val="dk1"/>
                </a:solidFill>
                <a:latin typeface="Century Gothic"/>
                <a:ea typeface="Century Gothic"/>
                <a:cs typeface="Century Gothic"/>
                <a:sym typeface="Century Gothic"/>
              </a:rPr>
              <a:t>: Tips for searching the internet:</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Use unsplash.com to find an object that is similar to the object you want to bring in. </a:t>
            </a:r>
            <a:endParaRPr sz="18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Download multiple images just like we did for our landscape drawings.You can always draw one part of a photo that you like, and then draw another part of a different photo. </a:t>
            </a:r>
            <a:endParaRPr sz="1800">
              <a:solidFill>
                <a:schemeClr val="dk1"/>
              </a:solidFill>
              <a:latin typeface="Century Gothic"/>
              <a:ea typeface="Century Gothic"/>
              <a:cs typeface="Century Gothic"/>
              <a:sym typeface="Century Gothic"/>
            </a:endParaRPr>
          </a:p>
          <a:p>
            <a:pPr indent="0" lvl="0" marL="60960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419100" lvl="0" marL="609600" rtl="0" algn="l">
              <a:lnSpc>
                <a:spcPct val="115000"/>
              </a:lnSpc>
              <a:spcBef>
                <a:spcPts val="0"/>
              </a:spcBef>
              <a:spcAft>
                <a:spcPts val="0"/>
              </a:spcAft>
              <a:buClr>
                <a:schemeClr val="dk1"/>
              </a:buClr>
              <a:buSzPts val="1800"/>
              <a:buFont typeface="Century Gothic"/>
              <a:buAutoNum type="arabicPeriod"/>
            </a:pPr>
            <a:r>
              <a:rPr lang="en-US" sz="1800">
                <a:solidFill>
                  <a:schemeClr val="dk1"/>
                </a:solidFill>
                <a:latin typeface="Century Gothic"/>
                <a:ea typeface="Century Gothic"/>
                <a:cs typeface="Century Gothic"/>
                <a:sym typeface="Century Gothic"/>
              </a:rPr>
              <a:t>Use any color that works best for your identity! If the object you’re referencing in the photo is yellow, but green better represents your identity, then change it to green! </a:t>
            </a:r>
            <a:endParaRPr b="1" sz="1800">
              <a:solidFill>
                <a:schemeClr val="dk1"/>
              </a:solidFill>
              <a:latin typeface="Century Gothic"/>
              <a:ea typeface="Century Gothic"/>
              <a:cs typeface="Century Gothic"/>
              <a:sym typeface="Century Gothic"/>
            </a:endParaRPr>
          </a:p>
        </p:txBody>
      </p:sp>
      <p:sp>
        <p:nvSpPr>
          <p:cNvPr id="729" name="Google Shape;729;g105659012f5_1_491"/>
          <p:cNvSpPr txBox="1"/>
          <p:nvPr/>
        </p:nvSpPr>
        <p:spPr>
          <a:xfrm>
            <a:off x="7354633" y="4293800"/>
            <a:ext cx="3189300" cy="585000"/>
          </a:xfrm>
          <a:prstGeom prst="rect">
            <a:avLst/>
          </a:prstGeom>
          <a:noFill/>
          <a:ln>
            <a:noFill/>
          </a:ln>
        </p:spPr>
        <p:txBody>
          <a:bodyPr anchorCtr="0" anchor="t" bIns="121900" lIns="121900" spcFirstLastPara="1" rIns="121900" wrap="square" tIns="121900">
            <a:noAutofit/>
          </a:bodyPr>
          <a:lstStyle/>
          <a:p>
            <a:pPr indent="0" lvl="0" marL="0" rtl="0" algn="l">
              <a:spcBef>
                <a:spcPts val="0"/>
              </a:spcBef>
              <a:spcAft>
                <a:spcPts val="0"/>
              </a:spcAft>
              <a:buNone/>
            </a:pPr>
            <a:r>
              <a:rPr i="1" lang="en-US" sz="1100">
                <a:latin typeface="Century Gothic"/>
                <a:ea typeface="Century Gothic"/>
                <a:cs typeface="Century Gothic"/>
                <a:sym typeface="Century Gothic"/>
              </a:rPr>
              <a:t>Photo credit: Barrett Ward</a:t>
            </a:r>
            <a:endParaRPr i="1" sz="1100">
              <a:latin typeface="Century Gothic"/>
              <a:ea typeface="Century Gothic"/>
              <a:cs typeface="Century Gothic"/>
              <a:sym typeface="Century Gothic"/>
            </a:endParaRPr>
          </a:p>
          <a:p>
            <a:pPr indent="0" lvl="0" marL="0" rtl="0" algn="l">
              <a:spcBef>
                <a:spcPts val="0"/>
              </a:spcBef>
              <a:spcAft>
                <a:spcPts val="0"/>
              </a:spcAft>
              <a:buNone/>
            </a:pPr>
            <a:r>
              <a:rPr i="1" lang="en-US" sz="1100">
                <a:latin typeface="Century Gothic"/>
                <a:ea typeface="Century Gothic"/>
                <a:cs typeface="Century Gothic"/>
                <a:sym typeface="Century Gothic"/>
              </a:rPr>
              <a:t> Source: Unsplash</a:t>
            </a:r>
            <a:endParaRPr i="1" sz="1100">
              <a:latin typeface="Century Gothic"/>
              <a:ea typeface="Century Gothic"/>
              <a:cs typeface="Century Gothic"/>
              <a:sym typeface="Century Gothic"/>
            </a:endParaRPr>
          </a:p>
        </p:txBody>
      </p:sp>
      <p:pic>
        <p:nvPicPr>
          <p:cNvPr id="730" name="Google Shape;730;g105659012f5_1_491"/>
          <p:cNvPicPr preferRelativeResize="0"/>
          <p:nvPr/>
        </p:nvPicPr>
        <p:blipFill>
          <a:blip r:embed="rId3">
            <a:alphaModFix/>
          </a:blip>
          <a:stretch>
            <a:fillRect/>
          </a:stretch>
        </p:blipFill>
        <p:spPr>
          <a:xfrm>
            <a:off x="7354625" y="1245792"/>
            <a:ext cx="4572001" cy="3048000"/>
          </a:xfrm>
          <a:prstGeom prst="rect">
            <a:avLst/>
          </a:prstGeom>
          <a:noFill/>
          <a:ln>
            <a:noFill/>
          </a:ln>
        </p:spPr>
      </p:pic>
    </p:spTree>
  </p:cSld>
  <p:clrMapOvr>
    <a:masterClrMapping/>
  </p:clrMapOvr>
</p:sld>
</file>

<file path=ppt/slides/slide7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g105659012f5_1_498"/>
          <p:cNvSpPr txBox="1"/>
          <p:nvPr/>
        </p:nvSpPr>
        <p:spPr>
          <a:xfrm>
            <a:off x="85570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736" name="Google Shape;736;g105659012f5_1_498"/>
          <p:cNvSpPr txBox="1"/>
          <p:nvPr/>
        </p:nvSpPr>
        <p:spPr>
          <a:xfrm>
            <a:off x="4432050" y="1168425"/>
            <a:ext cx="7238400" cy="46653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Sketching Process: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We are going to begin with some quick sketches so that we can develop our drawings. We will set a timer for 5 minutes and do a quick sketch of your object. Be sure to hold your pencil loosely in your hand, and do not erase your “mistakes” in that 5 minute period. Make corrections by drawing other lines around the “mistakes”. We will eventually go back in with our erasers.</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Do this quick sketch activity 3 times on 3 different sheets of paper. The more you practice drawing your object, the more familiar you will become with it! I demonstrate the process in the next slide. </a:t>
            </a:r>
            <a:endParaRPr b="1" sz="1800">
              <a:solidFill>
                <a:schemeClr val="dk1"/>
              </a:solidFill>
              <a:latin typeface="Century Gothic"/>
              <a:ea typeface="Century Gothic"/>
              <a:cs typeface="Century Gothic"/>
              <a:sym typeface="Century Gothic"/>
            </a:endParaRPr>
          </a:p>
        </p:txBody>
      </p:sp>
      <p:pic>
        <p:nvPicPr>
          <p:cNvPr id="737" name="Google Shape;737;g105659012f5_1_498"/>
          <p:cNvPicPr preferRelativeResize="0"/>
          <p:nvPr/>
        </p:nvPicPr>
        <p:blipFill>
          <a:blip r:embed="rId3">
            <a:alphaModFix/>
          </a:blip>
          <a:stretch>
            <a:fillRect/>
          </a:stretch>
        </p:blipFill>
        <p:spPr>
          <a:xfrm>
            <a:off x="665483" y="1168417"/>
            <a:ext cx="3484523" cy="4572001"/>
          </a:xfrm>
          <a:prstGeom prst="rect">
            <a:avLst/>
          </a:prstGeom>
          <a:noFill/>
          <a:ln>
            <a:noFill/>
          </a:ln>
        </p:spPr>
      </p:pic>
      <p:sp>
        <p:nvSpPr>
          <p:cNvPr id="738" name="Google Shape;738;g105659012f5_1_498"/>
          <p:cNvSpPr txBox="1"/>
          <p:nvPr/>
        </p:nvSpPr>
        <p:spPr>
          <a:xfrm>
            <a:off x="556775" y="5702250"/>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7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2" name="Shape 742"/>
        <p:cNvGrpSpPr/>
        <p:nvPr/>
      </p:nvGrpSpPr>
      <p:grpSpPr>
        <a:xfrm>
          <a:off x="0" y="0"/>
          <a:ext cx="0" cy="0"/>
          <a:chOff x="0" y="0"/>
          <a:chExt cx="0" cy="0"/>
        </a:xfrm>
      </p:grpSpPr>
      <p:sp>
        <p:nvSpPr>
          <p:cNvPr id="743" name="Google Shape;743;g105659012f5_1_504"/>
          <p:cNvSpPr txBox="1"/>
          <p:nvPr/>
        </p:nvSpPr>
        <p:spPr>
          <a:xfrm>
            <a:off x="840450" y="8967"/>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pic>
        <p:nvPicPr>
          <p:cNvPr id="744" name="Google Shape;744;g105659012f5_1_504" title="5 minute Quick Sketch.mp4">
            <a:hlinkClick r:id="rId3"/>
          </p:cNvPr>
          <p:cNvPicPr preferRelativeResize="0"/>
          <p:nvPr/>
        </p:nvPicPr>
        <p:blipFill>
          <a:blip r:embed="rId4">
            <a:alphaModFix/>
          </a:blip>
          <a:stretch>
            <a:fillRect/>
          </a:stretch>
        </p:blipFill>
        <p:spPr>
          <a:xfrm>
            <a:off x="3562475" y="1280675"/>
            <a:ext cx="8133347" cy="4572000"/>
          </a:xfrm>
          <a:prstGeom prst="rect">
            <a:avLst/>
          </a:prstGeom>
          <a:noFill/>
          <a:ln>
            <a:noFill/>
          </a:ln>
        </p:spPr>
      </p:pic>
      <p:sp>
        <p:nvSpPr>
          <p:cNvPr id="745" name="Google Shape;745;g105659012f5_1_504"/>
          <p:cNvSpPr txBox="1"/>
          <p:nvPr/>
        </p:nvSpPr>
        <p:spPr>
          <a:xfrm>
            <a:off x="513175" y="1280675"/>
            <a:ext cx="2845800" cy="43407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2500">
                <a:solidFill>
                  <a:schemeClr val="dk1"/>
                </a:solidFill>
                <a:latin typeface="Century Gothic"/>
                <a:ea typeface="Century Gothic"/>
                <a:cs typeface="Century Gothic"/>
                <a:sym typeface="Century Gothic"/>
              </a:rPr>
              <a:t>Watch the video to meet artist Lorain Khalil Rihan. Lorain is going to lead us in creating a </a:t>
            </a:r>
            <a:r>
              <a:rPr lang="en-US" sz="2500" u="sng">
                <a:solidFill>
                  <a:schemeClr val="dk1"/>
                </a:solidFill>
                <a:latin typeface="Century Gothic"/>
                <a:ea typeface="Century Gothic"/>
                <a:cs typeface="Century Gothic"/>
                <a:sym typeface="Century Gothic"/>
              </a:rPr>
              <a:t>symbolic</a:t>
            </a:r>
            <a:r>
              <a:rPr lang="en-US" sz="2500">
                <a:solidFill>
                  <a:schemeClr val="dk1"/>
                </a:solidFill>
                <a:latin typeface="Century Gothic"/>
                <a:ea typeface="Century Gothic"/>
                <a:cs typeface="Century Gothic"/>
                <a:sym typeface="Century Gothic"/>
              </a:rPr>
              <a:t> </a:t>
            </a:r>
            <a:r>
              <a:rPr lang="en-US" sz="2500" u="sng">
                <a:solidFill>
                  <a:schemeClr val="dk1"/>
                </a:solidFill>
                <a:latin typeface="Century Gothic"/>
                <a:ea typeface="Century Gothic"/>
                <a:cs typeface="Century Gothic"/>
                <a:sym typeface="Century Gothic"/>
              </a:rPr>
              <a:t>self-portrait</a:t>
            </a:r>
            <a:r>
              <a:rPr lang="en-US" sz="2500">
                <a:solidFill>
                  <a:schemeClr val="dk1"/>
                </a:solidFill>
                <a:latin typeface="Century Gothic"/>
                <a:ea typeface="Century Gothic"/>
                <a:cs typeface="Century Gothic"/>
                <a:sym typeface="Century Gothic"/>
              </a:rPr>
              <a:t> that explores our </a:t>
            </a:r>
            <a:r>
              <a:rPr lang="en-US" sz="2500" u="sng">
                <a:solidFill>
                  <a:schemeClr val="dk1"/>
                </a:solidFill>
                <a:latin typeface="Century Gothic"/>
                <a:ea typeface="Century Gothic"/>
                <a:cs typeface="Century Gothic"/>
                <a:sym typeface="Century Gothic"/>
              </a:rPr>
              <a:t>identity</a:t>
            </a:r>
            <a:r>
              <a:rPr lang="en-US" sz="2500">
                <a:solidFill>
                  <a:schemeClr val="dk1"/>
                </a:solidFill>
                <a:latin typeface="Century Gothic"/>
                <a:ea typeface="Century Gothic"/>
                <a:cs typeface="Century Gothic"/>
                <a:sym typeface="Century Gothic"/>
              </a:rPr>
              <a:t>. </a:t>
            </a:r>
            <a:endParaRPr sz="2500">
              <a:solidFill>
                <a:schemeClr val="dk1"/>
              </a:solidFill>
              <a:latin typeface="Century Gothic"/>
              <a:ea typeface="Century Gothic"/>
              <a:cs typeface="Century Gothic"/>
              <a:sym typeface="Century Gothic"/>
            </a:endParaRPr>
          </a:p>
          <a:p>
            <a:pPr indent="0" lvl="0" marL="0" rtl="0" algn="l">
              <a:spcBef>
                <a:spcPts val="0"/>
              </a:spcBef>
              <a:spcAft>
                <a:spcPts val="0"/>
              </a:spcAft>
              <a:buNone/>
            </a:pPr>
            <a:r>
              <a:t/>
            </a:r>
            <a:endParaRPr sz="2000">
              <a:solidFill>
                <a:schemeClr val="dk1"/>
              </a:solidFill>
            </a:endParaRPr>
          </a:p>
        </p:txBody>
      </p:sp>
      <p:sp>
        <p:nvSpPr>
          <p:cNvPr id="746" name="Google Shape;746;g105659012f5_1_504"/>
          <p:cNvSpPr txBox="1"/>
          <p:nvPr/>
        </p:nvSpPr>
        <p:spPr>
          <a:xfrm>
            <a:off x="3562475" y="5852675"/>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744"/>
                                        </p:tgtEl>
                                        <p:attrNameLst>
                                          <p:attrName>style.visibility</p:attrName>
                                        </p:attrNameLst>
                                      </p:cBhvr>
                                      <p:to>
                                        <p:strVal val="visible"/>
                                      </p:to>
                                    </p:set>
                                    <p:animEffect filter="fade" transition="in">
                                      <p:cBhvr>
                                        <p:cTn dur="1000"/>
                                        <p:tgtEl>
                                          <p:spTgt spid="74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0" name="Shape 750"/>
        <p:cNvGrpSpPr/>
        <p:nvPr/>
      </p:nvGrpSpPr>
      <p:grpSpPr>
        <a:xfrm>
          <a:off x="0" y="0"/>
          <a:ext cx="0" cy="0"/>
          <a:chOff x="0" y="0"/>
          <a:chExt cx="0" cy="0"/>
        </a:xfrm>
      </p:grpSpPr>
      <p:sp>
        <p:nvSpPr>
          <p:cNvPr id="751" name="Google Shape;751;g105659012f5_1_509"/>
          <p:cNvSpPr txBox="1"/>
          <p:nvPr/>
        </p:nvSpPr>
        <p:spPr>
          <a:xfrm>
            <a:off x="333825" y="1448200"/>
            <a:ext cx="7037400" cy="53025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1800">
                <a:solidFill>
                  <a:schemeClr val="dk1"/>
                </a:solidFill>
                <a:latin typeface="Century Gothic"/>
                <a:ea typeface="Century Gothic"/>
                <a:cs typeface="Century Gothic"/>
                <a:sym typeface="Century Gothic"/>
              </a:rPr>
              <a:t>Revision Process: </a:t>
            </a:r>
            <a:endParaRPr b="1"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Now that you have practiced quick sketching, it’s time to choose one of those sketches to make revisions. It is up to you to decide which one you want to turn into a final drawing. The one I will make revisions on is the second quick sketch that I did.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You can now erase any extra lines, and you can add in more details such as texture, shadows (sometimes called shading) and light.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sz="18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1800">
                <a:solidFill>
                  <a:schemeClr val="dk1"/>
                </a:solidFill>
                <a:latin typeface="Century Gothic"/>
                <a:ea typeface="Century Gothic"/>
                <a:cs typeface="Century Gothic"/>
                <a:sym typeface="Century Gothic"/>
              </a:rPr>
              <a:t>Start thinking about your background. The background does not need to include other objects, but you can fill in the space behind the object to create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Go back to our pictograph lesson if you need some reminders about what colors </a:t>
            </a:r>
            <a:r>
              <a:rPr lang="en-US" sz="1800" u="sng">
                <a:solidFill>
                  <a:schemeClr val="dk1"/>
                </a:solidFill>
                <a:latin typeface="Century Gothic"/>
                <a:ea typeface="Century Gothic"/>
                <a:cs typeface="Century Gothic"/>
                <a:sym typeface="Century Gothic"/>
              </a:rPr>
              <a:t>contrast</a:t>
            </a:r>
            <a:r>
              <a:rPr lang="en-US" sz="1800">
                <a:solidFill>
                  <a:schemeClr val="dk1"/>
                </a:solidFill>
                <a:latin typeface="Century Gothic"/>
                <a:ea typeface="Century Gothic"/>
                <a:cs typeface="Century Gothic"/>
                <a:sym typeface="Century Gothic"/>
              </a:rPr>
              <a:t> well. </a:t>
            </a:r>
            <a:endParaRPr sz="2200"/>
          </a:p>
        </p:txBody>
      </p:sp>
      <p:sp>
        <p:nvSpPr>
          <p:cNvPr id="752" name="Google Shape;752;g105659012f5_1_509"/>
          <p:cNvSpPr txBox="1"/>
          <p:nvPr/>
        </p:nvSpPr>
        <p:spPr>
          <a:xfrm>
            <a:off x="787000" y="2"/>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pic>
        <p:nvPicPr>
          <p:cNvPr id="753" name="Google Shape;753;g105659012f5_1_509"/>
          <p:cNvPicPr preferRelativeResize="0"/>
          <p:nvPr/>
        </p:nvPicPr>
        <p:blipFill>
          <a:blip r:embed="rId3">
            <a:alphaModFix/>
          </a:blip>
          <a:stretch>
            <a:fillRect/>
          </a:stretch>
        </p:blipFill>
        <p:spPr>
          <a:xfrm>
            <a:off x="7513650" y="1448200"/>
            <a:ext cx="3538824" cy="4572001"/>
          </a:xfrm>
          <a:prstGeom prst="rect">
            <a:avLst/>
          </a:prstGeom>
          <a:noFill/>
          <a:ln>
            <a:noFill/>
          </a:ln>
        </p:spPr>
      </p:pic>
      <p:sp>
        <p:nvSpPr>
          <p:cNvPr id="754" name="Google Shape;754;g105659012f5_1_509"/>
          <p:cNvSpPr txBox="1"/>
          <p:nvPr/>
        </p:nvSpPr>
        <p:spPr>
          <a:xfrm>
            <a:off x="7513650" y="5963000"/>
            <a:ext cx="2087400" cy="354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i="1" lang="en-US" sz="1100">
                <a:solidFill>
                  <a:schemeClr val="dk1"/>
                </a:solidFill>
              </a:rPr>
              <a:t>Source: Lorain Khalil Rihan</a:t>
            </a:r>
            <a:endParaRPr/>
          </a:p>
        </p:txBody>
      </p:sp>
    </p:spTree>
  </p:cSld>
  <p:clrMapOvr>
    <a:masterClrMapping/>
  </p:clrMapOvr>
</p:sld>
</file>

<file path=ppt/slides/slide7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58" name="Shape 758"/>
        <p:cNvGrpSpPr/>
        <p:nvPr/>
      </p:nvGrpSpPr>
      <p:grpSpPr>
        <a:xfrm>
          <a:off x="0" y="0"/>
          <a:ext cx="0" cy="0"/>
          <a:chOff x="0" y="0"/>
          <a:chExt cx="0" cy="0"/>
        </a:xfrm>
      </p:grpSpPr>
      <p:sp>
        <p:nvSpPr>
          <p:cNvPr id="759" name="Google Shape;759;g105659012f5_1_515"/>
          <p:cNvSpPr txBox="1"/>
          <p:nvPr/>
        </p:nvSpPr>
        <p:spPr>
          <a:xfrm>
            <a:off x="596067" y="2137967"/>
            <a:ext cx="10840800" cy="31648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400">
                <a:solidFill>
                  <a:schemeClr val="dk1"/>
                </a:solidFill>
                <a:latin typeface="Century Gothic"/>
                <a:ea typeface="Century Gothic"/>
                <a:cs typeface="Century Gothic"/>
                <a:sym typeface="Century Gothic"/>
              </a:rPr>
              <a:t>Final Revision Process: </a:t>
            </a:r>
            <a:endParaRPr b="1"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t/>
            </a:r>
            <a:endParaRPr b="1" sz="24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400">
                <a:solidFill>
                  <a:schemeClr val="dk1"/>
                </a:solidFill>
                <a:latin typeface="Century Gothic"/>
                <a:ea typeface="Century Gothic"/>
                <a:cs typeface="Century Gothic"/>
                <a:sym typeface="Century Gothic"/>
              </a:rPr>
              <a:t>Once you are satisfied with the revisions you have made with your pencil and eraser, you can start adding color using colored pencils. If you do not have colored pencils available, you can work with crayons or markers. You can also combine different materials together to create this! </a:t>
            </a:r>
            <a:endParaRPr sz="2400"/>
          </a:p>
        </p:txBody>
      </p:sp>
      <p:sp>
        <p:nvSpPr>
          <p:cNvPr id="760" name="Google Shape;760;g105659012f5_1_515"/>
          <p:cNvSpPr txBox="1"/>
          <p:nvPr/>
        </p:nvSpPr>
        <p:spPr>
          <a:xfrm>
            <a:off x="78705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3" name="Shape 183"/>
        <p:cNvGrpSpPr/>
        <p:nvPr/>
      </p:nvGrpSpPr>
      <p:grpSpPr>
        <a:xfrm>
          <a:off x="0" y="0"/>
          <a:ext cx="0" cy="0"/>
          <a:chOff x="0" y="0"/>
          <a:chExt cx="0" cy="0"/>
        </a:xfrm>
      </p:grpSpPr>
      <p:sp>
        <p:nvSpPr>
          <p:cNvPr id="184" name="Google Shape;184;g105659012f5_1_49"/>
          <p:cNvSpPr txBox="1"/>
          <p:nvPr/>
        </p:nvSpPr>
        <p:spPr>
          <a:xfrm>
            <a:off x="482075" y="1410500"/>
            <a:ext cx="8412900" cy="35853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None/>
            </a:pPr>
            <a:r>
              <a:rPr b="1" lang="en-US" sz="2400">
                <a:solidFill>
                  <a:schemeClr val="dk1"/>
                </a:solidFill>
                <a:latin typeface="Century Gothic"/>
                <a:ea typeface="Century Gothic"/>
                <a:cs typeface="Century Gothic"/>
                <a:sym typeface="Century Gothic"/>
              </a:rPr>
              <a:t>Visualization Activity</a:t>
            </a:r>
            <a:endParaRPr b="1" sz="2400">
              <a:solidFill>
                <a:schemeClr val="dk1"/>
              </a:solidFill>
              <a:latin typeface="Century Gothic"/>
              <a:ea typeface="Century Gothic"/>
              <a:cs typeface="Century Gothic"/>
              <a:sym typeface="Century Gothic"/>
            </a:endParaRPr>
          </a:p>
          <a:p>
            <a:pPr indent="-355600" lvl="0" marL="457200" rtl="0" algn="l">
              <a:lnSpc>
                <a:spcPct val="115000"/>
              </a:lnSpc>
              <a:spcBef>
                <a:spcPts val="100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extLst>
                  <a:ext uri="http://customooxmlschemas.google.com/">
                    <go:slidesCustomData xmlns:go="http://customooxmlschemas.google.com/" textRoundtripDataId="4"/>
                  </a:ext>
                </a:extLst>
              </a:rPr>
              <a:t>Draw 5 more lines of your choice! There is not a wrong way to create the line, just remember that you start at one point and end at another point.</a:t>
            </a:r>
            <a:endParaRPr sz="2000">
              <a:solidFill>
                <a:schemeClr val="dk1"/>
              </a:solidFill>
              <a:latin typeface="Century Gothic"/>
              <a:ea typeface="Century Gothic"/>
              <a:cs typeface="Century Gothic"/>
              <a:sym typeface="Century Gothic"/>
            </a:endParaRPr>
          </a:p>
          <a:p>
            <a:pPr indent="-355600" lvl="0" marL="457200" rtl="0" algn="l">
              <a:lnSpc>
                <a:spcPct val="115000"/>
              </a:lnSpc>
              <a:spcBef>
                <a:spcPts val="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Look at each </a:t>
            </a:r>
            <a:r>
              <a:rPr lang="en-US" sz="2000" u="sng">
                <a:solidFill>
                  <a:schemeClr val="dk1"/>
                </a:solidFill>
                <a:latin typeface="Century Gothic"/>
                <a:ea typeface="Century Gothic"/>
                <a:cs typeface="Century Gothic"/>
                <a:sym typeface="Century Gothic"/>
              </a:rPr>
              <a:t>line</a:t>
            </a:r>
            <a:r>
              <a:rPr lang="en-US" sz="2000">
                <a:solidFill>
                  <a:schemeClr val="dk1"/>
                </a:solidFill>
                <a:latin typeface="Century Gothic"/>
                <a:ea typeface="Century Gothic"/>
                <a:cs typeface="Century Gothic"/>
                <a:sym typeface="Century Gothic"/>
              </a:rPr>
              <a:t> that you drew. How do your eyes travel or </a:t>
            </a:r>
            <a:r>
              <a:rPr lang="en-US" sz="2000" u="sng">
                <a:solidFill>
                  <a:schemeClr val="dk1"/>
                </a:solidFill>
                <a:latin typeface="Century Gothic"/>
                <a:ea typeface="Century Gothic"/>
                <a:cs typeface="Century Gothic"/>
                <a:sym typeface="Century Gothic"/>
              </a:rPr>
              <a:t>move</a:t>
            </a:r>
            <a:r>
              <a:rPr lang="en-US" sz="2000">
                <a:solidFill>
                  <a:schemeClr val="dk1"/>
                </a:solidFill>
                <a:latin typeface="Century Gothic"/>
                <a:ea typeface="Century Gothic"/>
                <a:cs typeface="Century Gothic"/>
                <a:sym typeface="Century Gothic"/>
              </a:rPr>
              <a:t> across the </a:t>
            </a:r>
            <a:r>
              <a:rPr lang="en-US" sz="2000" u="sng">
                <a:solidFill>
                  <a:schemeClr val="dk1"/>
                </a:solidFill>
                <a:latin typeface="Century Gothic"/>
                <a:ea typeface="Century Gothic"/>
                <a:cs typeface="Century Gothic"/>
                <a:sym typeface="Century Gothic"/>
              </a:rPr>
              <a:t>lines</a:t>
            </a:r>
            <a:r>
              <a:rPr lang="en-US" sz="2000">
                <a:solidFill>
                  <a:schemeClr val="dk1"/>
                </a:solidFill>
                <a:latin typeface="Century Gothic"/>
                <a:ea typeface="Century Gothic"/>
                <a:cs typeface="Century Gothic"/>
                <a:sym typeface="Century Gothic"/>
              </a:rPr>
              <a:t>? Share this with a partner!</a:t>
            </a:r>
            <a:endParaRPr sz="2000">
              <a:solidFill>
                <a:schemeClr val="dk1"/>
              </a:solidFill>
              <a:latin typeface="Century Gothic"/>
              <a:ea typeface="Century Gothic"/>
              <a:cs typeface="Century Gothic"/>
              <a:sym typeface="Century Gothic"/>
            </a:endParaRPr>
          </a:p>
          <a:p>
            <a:pPr indent="-355600" lvl="0" marL="457200" rtl="0" algn="l">
              <a:lnSpc>
                <a:spcPct val="115000"/>
              </a:lnSpc>
              <a:spcBef>
                <a:spcPts val="0"/>
              </a:spcBef>
              <a:spcAft>
                <a:spcPts val="0"/>
              </a:spcAft>
              <a:buClr>
                <a:schemeClr val="dk1"/>
              </a:buClr>
              <a:buSzPts val="2000"/>
              <a:buFont typeface="Century Gothic"/>
              <a:buChar char="●"/>
            </a:pPr>
            <a:r>
              <a:rPr lang="en-US" sz="2000">
                <a:solidFill>
                  <a:schemeClr val="dk1"/>
                </a:solidFill>
                <a:latin typeface="Century Gothic"/>
                <a:ea typeface="Century Gothic"/>
                <a:cs typeface="Century Gothic"/>
                <a:sym typeface="Century Gothic"/>
              </a:rPr>
              <a:t>Describe the last 5 lines that you drew.  What do they remind you of? Share this with the people at your table. </a:t>
            </a:r>
            <a:endParaRPr sz="20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None/>
            </a:pPr>
            <a:r>
              <a:rPr lang="en-US" sz="2000">
                <a:solidFill>
                  <a:schemeClr val="dk1"/>
                </a:solidFill>
                <a:latin typeface="Century Gothic"/>
                <a:ea typeface="Century Gothic"/>
                <a:cs typeface="Century Gothic"/>
                <a:sym typeface="Century Gothic"/>
              </a:rPr>
              <a:t> </a:t>
            </a:r>
            <a:endParaRPr sz="2700">
              <a:latin typeface="Century Gothic"/>
              <a:ea typeface="Century Gothic"/>
              <a:cs typeface="Century Gothic"/>
              <a:sym typeface="Century Gothic"/>
            </a:endParaRPr>
          </a:p>
        </p:txBody>
      </p:sp>
      <p:sp>
        <p:nvSpPr>
          <p:cNvPr id="185" name="Google Shape;185;g105659012f5_1_49"/>
          <p:cNvSpPr txBox="1"/>
          <p:nvPr/>
        </p:nvSpPr>
        <p:spPr>
          <a:xfrm>
            <a:off x="1323000" y="34042"/>
            <a:ext cx="9546000" cy="9852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800">
                <a:solidFill>
                  <a:schemeClr val="lt1"/>
                </a:solidFill>
                <a:latin typeface="Century Gothic"/>
                <a:ea typeface="Century Gothic"/>
                <a:cs typeface="Century Gothic"/>
                <a:sym typeface="Century Gothic"/>
              </a:rPr>
              <a:t>Line, Shape &amp; Movement</a:t>
            </a:r>
            <a:endParaRPr b="1" sz="4800">
              <a:solidFill>
                <a:schemeClr val="lt1"/>
              </a:solidFill>
              <a:latin typeface="Century Gothic"/>
              <a:ea typeface="Century Gothic"/>
              <a:cs typeface="Century Gothic"/>
              <a:sym typeface="Century Gothic"/>
            </a:endParaRPr>
          </a:p>
        </p:txBody>
      </p:sp>
      <p:pic>
        <p:nvPicPr>
          <p:cNvPr descr="5 lines drawn on paper; two lines are jagged, three lines are rolling" id="186" name="Google Shape;186;g105659012f5_1_49" title="5 lines"/>
          <p:cNvPicPr preferRelativeResize="0"/>
          <p:nvPr/>
        </p:nvPicPr>
        <p:blipFill>
          <a:blip r:embed="rId3">
            <a:alphaModFix/>
          </a:blip>
          <a:stretch>
            <a:fillRect/>
          </a:stretch>
        </p:blipFill>
        <p:spPr>
          <a:xfrm>
            <a:off x="9075548" y="1548893"/>
            <a:ext cx="2353275" cy="4034186"/>
          </a:xfrm>
          <a:prstGeom prst="rect">
            <a:avLst/>
          </a:prstGeom>
          <a:noFill/>
          <a:ln cap="flat" cmpd="sng" w="12700">
            <a:solidFill>
              <a:srgbClr val="000000"/>
            </a:solidFill>
            <a:prstDash val="solid"/>
            <a:miter lim="8000"/>
            <a:headEnd len="sm" w="sm" type="none"/>
            <a:tailEnd len="sm" w="sm" type="none"/>
          </a:ln>
        </p:spPr>
      </p:pic>
      <p:sp>
        <p:nvSpPr>
          <p:cNvPr id="187" name="Google Shape;187;g105659012f5_1_49"/>
          <p:cNvSpPr txBox="1"/>
          <p:nvPr/>
        </p:nvSpPr>
        <p:spPr>
          <a:xfrm>
            <a:off x="9049125" y="5583075"/>
            <a:ext cx="3000000" cy="555900"/>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r>
              <a:rPr i="1" lang="en-US"/>
              <a:t>Source: C. Cochrane</a:t>
            </a:r>
            <a:endParaRPr sz="1800"/>
          </a:p>
        </p:txBody>
      </p:sp>
    </p:spTree>
  </p:cSld>
  <p:clrMapOvr>
    <a:masterClrMapping/>
  </p:clrMapOvr>
</p:sld>
</file>

<file path=ppt/slides/slide8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4" name="Shape 764"/>
        <p:cNvGrpSpPr/>
        <p:nvPr/>
      </p:nvGrpSpPr>
      <p:grpSpPr>
        <a:xfrm>
          <a:off x="0" y="0"/>
          <a:ext cx="0" cy="0"/>
          <a:chOff x="0" y="0"/>
          <a:chExt cx="0" cy="0"/>
        </a:xfrm>
      </p:grpSpPr>
      <p:sp>
        <p:nvSpPr>
          <p:cNvPr id="765" name="Google Shape;765;g105659012f5_1_520"/>
          <p:cNvSpPr txBox="1"/>
          <p:nvPr/>
        </p:nvSpPr>
        <p:spPr>
          <a:xfrm>
            <a:off x="832800" y="-8"/>
            <a:ext cx="10617900" cy="985200"/>
          </a:xfrm>
          <a:prstGeom prst="rect">
            <a:avLst/>
          </a:prstGeom>
          <a:noFill/>
          <a:ln>
            <a:noFill/>
          </a:ln>
        </p:spPr>
        <p:txBody>
          <a:bodyPr anchorCtr="0" anchor="t" bIns="121900" lIns="121900" spcFirstLastPara="1" rIns="121900" wrap="square" tIns="121900">
            <a:spAutoFit/>
          </a:bodyPr>
          <a:lstStyle/>
          <a:p>
            <a:pPr indent="0" lvl="0" marL="0" rtl="0" algn="ctr">
              <a:lnSpc>
                <a:spcPct val="115000"/>
              </a:lnSpc>
              <a:spcBef>
                <a:spcPts val="0"/>
              </a:spcBef>
              <a:spcAft>
                <a:spcPts val="0"/>
              </a:spcAft>
              <a:buClr>
                <a:schemeClr val="dk1"/>
              </a:buClr>
              <a:buSzPts val="1500"/>
              <a:buFont typeface="Arial"/>
              <a:buNone/>
            </a:pPr>
            <a:r>
              <a:rPr b="1" lang="en-US" sz="4800">
                <a:solidFill>
                  <a:schemeClr val="lt1"/>
                </a:solidFill>
                <a:latin typeface="Century Gothic"/>
                <a:ea typeface="Century Gothic"/>
                <a:cs typeface="Century Gothic"/>
                <a:sym typeface="Century Gothic"/>
              </a:rPr>
              <a:t>Symbolic Self-Portrait</a:t>
            </a:r>
            <a:endParaRPr b="1" sz="3200">
              <a:solidFill>
                <a:schemeClr val="dk1"/>
              </a:solidFill>
              <a:latin typeface="Century Gothic"/>
              <a:ea typeface="Century Gothic"/>
              <a:cs typeface="Century Gothic"/>
              <a:sym typeface="Century Gothic"/>
            </a:endParaRPr>
          </a:p>
        </p:txBody>
      </p:sp>
      <p:sp>
        <p:nvSpPr>
          <p:cNvPr id="766" name="Google Shape;766;g105659012f5_1_520"/>
          <p:cNvSpPr txBox="1"/>
          <p:nvPr/>
        </p:nvSpPr>
        <p:spPr>
          <a:xfrm>
            <a:off x="1081000" y="1244367"/>
            <a:ext cx="10030000" cy="5106000"/>
          </a:xfrm>
          <a:prstGeom prst="rect">
            <a:avLst/>
          </a:prstGeom>
          <a:noFill/>
          <a:ln>
            <a:noFill/>
          </a:ln>
        </p:spPr>
        <p:txBody>
          <a:bodyPr anchorCtr="0" anchor="t" bIns="121900" lIns="121900" spcFirstLastPara="1" rIns="121900" wrap="square" tIns="121900">
            <a:spAutoFit/>
          </a:bodyPr>
          <a:lstStyle/>
          <a:p>
            <a:pPr indent="0" lvl="0" marL="0" rtl="0" algn="l">
              <a:lnSpc>
                <a:spcPct val="115000"/>
              </a:lnSpc>
              <a:spcBef>
                <a:spcPts val="0"/>
              </a:spcBef>
              <a:spcAft>
                <a:spcPts val="0"/>
              </a:spcAft>
              <a:buClr>
                <a:schemeClr val="dk1"/>
              </a:buClr>
              <a:buSzPts val="1500"/>
              <a:buFont typeface="Arial"/>
              <a:buNone/>
            </a:pPr>
            <a:r>
              <a:rPr b="1" lang="en-US" sz="2100">
                <a:solidFill>
                  <a:schemeClr val="dk1"/>
                </a:solidFill>
                <a:latin typeface="Century Gothic"/>
                <a:ea typeface="Century Gothic"/>
                <a:cs typeface="Century Gothic"/>
                <a:sym typeface="Century Gothic"/>
              </a:rPr>
              <a:t>Presentation Process:</a:t>
            </a:r>
            <a:endParaRPr b="1"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t/>
            </a:r>
            <a:endParaRPr b="1"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rPr lang="en-US" sz="2100">
                <a:solidFill>
                  <a:schemeClr val="dk1"/>
                </a:solidFill>
                <a:latin typeface="Century Gothic"/>
                <a:ea typeface="Century Gothic"/>
                <a:cs typeface="Century Gothic"/>
                <a:sym typeface="Century Gothic"/>
              </a:rPr>
              <a:t>Now is the time to share your work with everyone!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rPr lang="en-US" sz="2100">
                <a:solidFill>
                  <a:schemeClr val="dk1"/>
                </a:solidFill>
                <a:latin typeface="Century Gothic"/>
                <a:ea typeface="Century Gothic"/>
                <a:cs typeface="Century Gothic"/>
                <a:sym typeface="Century Gothic"/>
              </a:rPr>
              <a:t>What did you choose to represent as your symbolic self-portrait and why? What </a:t>
            </a:r>
            <a:endParaRPr sz="2100">
              <a:solidFill>
                <a:schemeClr val="dk1"/>
              </a:solidFill>
              <a:latin typeface="Century Gothic"/>
              <a:ea typeface="Century Gothic"/>
              <a:cs typeface="Century Gothic"/>
              <a:sym typeface="Century Gothic"/>
            </a:endParaRPr>
          </a:p>
          <a:p>
            <a:pPr indent="0" lvl="0" marL="0" rtl="0" algn="l">
              <a:lnSpc>
                <a:spcPct val="115000"/>
              </a:lnSpc>
              <a:spcBef>
                <a:spcPts val="0"/>
              </a:spcBef>
              <a:spcAft>
                <a:spcPts val="0"/>
              </a:spcAft>
              <a:buClr>
                <a:schemeClr val="dk1"/>
              </a:buClr>
              <a:buSzPts val="1500"/>
              <a:buFont typeface="Arial"/>
              <a:buNone/>
            </a:pPr>
            <a:r>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Who are you and where are you from?</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is important to you?</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are some things that you love to do?</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object did you choose for your symbolic self-portrait? Why is this object important to you?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was the hardest part about this project? </a:t>
            </a:r>
            <a:endParaRPr sz="2100">
              <a:solidFill>
                <a:schemeClr val="dk1"/>
              </a:solidFill>
              <a:latin typeface="Century Gothic"/>
              <a:ea typeface="Century Gothic"/>
              <a:cs typeface="Century Gothic"/>
              <a:sym typeface="Century Gothic"/>
            </a:endParaRPr>
          </a:p>
          <a:p>
            <a:pPr indent="-438150" lvl="0" marL="609600" rtl="0" algn="l">
              <a:lnSpc>
                <a:spcPct val="115000"/>
              </a:lnSpc>
              <a:spcBef>
                <a:spcPts val="0"/>
              </a:spcBef>
              <a:spcAft>
                <a:spcPts val="0"/>
              </a:spcAft>
              <a:buClr>
                <a:schemeClr val="dk1"/>
              </a:buClr>
              <a:buSzPts val="2100"/>
              <a:buFont typeface="Century Gothic"/>
              <a:buAutoNum type="arabicPeriod"/>
            </a:pPr>
            <a:r>
              <a:rPr lang="en-US" sz="2100">
                <a:solidFill>
                  <a:schemeClr val="dk1"/>
                </a:solidFill>
                <a:latin typeface="Century Gothic"/>
                <a:ea typeface="Century Gothic"/>
                <a:cs typeface="Century Gothic"/>
                <a:sym typeface="Century Gothic"/>
              </a:rPr>
              <a:t>What is something that you learned? </a:t>
            </a:r>
            <a:endParaRPr sz="2500"/>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sp>
        <p:nvSpPr>
          <p:cNvPr id="192" name="Google Shape;192;g105659012f5_1_54"/>
          <p:cNvSpPr txBox="1"/>
          <p:nvPr/>
        </p:nvSpPr>
        <p:spPr>
          <a:xfrm>
            <a:off x="1382200" y="1828200"/>
            <a:ext cx="9427600" cy="3201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9600">
                <a:latin typeface="Century Gothic"/>
                <a:ea typeface="Century Gothic"/>
                <a:cs typeface="Century Gothic"/>
                <a:sym typeface="Century Gothic"/>
                <a:extLst>
                  <a:ext uri="http://customooxmlschemas.google.com/">
                    <go:slidesCustomData xmlns:go="http://customooxmlschemas.google.com/" textRoundtripDataId="5"/>
                  </a:ext>
                </a:extLst>
              </a:rPr>
              <a:t>Line, Sound &amp;</a:t>
            </a:r>
            <a:endParaRPr b="1" sz="9600">
              <a:latin typeface="Century Gothic"/>
              <a:ea typeface="Century Gothic"/>
              <a:cs typeface="Century Gothic"/>
              <a:sym typeface="Century Gothic"/>
              <a:extLst>
                <a:ext uri="http://customooxmlschemas.google.com/">
                  <go:slidesCustomData xmlns:go="http://customooxmlschemas.google.com/" textRoundtripDataId="6"/>
                </a:ext>
              </a:extLst>
            </a:endParaRPr>
          </a:p>
          <a:p>
            <a:pPr indent="0" lvl="0" marL="0" rtl="0" algn="ctr">
              <a:spcBef>
                <a:spcPts val="0"/>
              </a:spcBef>
              <a:spcAft>
                <a:spcPts val="0"/>
              </a:spcAft>
              <a:buNone/>
            </a:pPr>
            <a:r>
              <a:rPr b="1" lang="en-US" sz="9600">
                <a:latin typeface="Century Gothic"/>
                <a:ea typeface="Century Gothic"/>
                <a:cs typeface="Century Gothic"/>
                <a:sym typeface="Century Gothic"/>
                <a:extLst>
                  <a:ext uri="http://customooxmlschemas.google.com/">
                    <go:slidesCustomData xmlns:go="http://customooxmlschemas.google.com/" textRoundtripDataId="7"/>
                  </a:ext>
                </a:extLst>
              </a:rPr>
              <a:t> Movement</a:t>
            </a:r>
            <a:endParaRPr b="1" sz="96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2019-11-15T18:15:52Z</dcterms:created>
  <dc:creator>Microsoft Office User</dc:creator>
</cp:coreProperties>
</file>