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24.xml"/>
  <Override ContentType="application/vnd.openxmlformats-officedocument.presentationml.notesSlide+xml" PartName="/ppt/notesSlides/notesSlide5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34.xml"/>
  <Override ContentType="application/vnd.openxmlformats-officedocument.presentationml.notesSlide+xml" PartName="/ppt/notesSlides/notesSlide51.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43.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56.xml"/>
  <Override ContentType="application/vnd.openxmlformats-officedocument.presentationml.notesSlide+xml" PartName="/ppt/notesSlides/notesSlide30.xml"/>
  <Override ContentType="application/vnd.openxmlformats-officedocument.presentationml.notesSlide+xml" PartName="/ppt/notesSlides/notesSlide26.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57.xml"/>
  <Override ContentType="application/vnd.openxmlformats-officedocument.presentationml.notesSlide+xml" PartName="/ppt/notesSlides/notesSlide44.xml"/>
  <Override ContentType="application/vnd.openxmlformats-officedocument.presentationml.notesSlide+xml" PartName="/ppt/notesSlides/notesSlide27.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54.xml"/>
  <Override ContentType="application/vnd.openxmlformats-officedocument.presentationml.notesSlide+xml" PartName="/ppt/notesSlides/notesSlide45.xml"/>
  <Override ContentType="application/vnd.openxmlformats-officedocument.presentationml.notesSlide+xml" PartName="/ppt/notesSlides/notesSlide46.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11.xml"/>
  <Override ContentType="application/vnd.openxmlformats-officedocument.presentationml.notesSlide+xml" PartName="/ppt/notesSlides/notesSlide55.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47.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8.xml"/>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48.xml"/>
  <Override ContentType="application/vnd.openxmlformats-officedocument.presentationml.notesSlide+xml" PartName="/ppt/notesSlides/notesSlide22.xml"/>
  <Override ContentType="application/vnd.openxmlformats-officedocument.presentationml.notesSlide+xml" PartName="/ppt/notesSlides/notesSlide52.xml"/>
  <Override ContentType="application/vnd.openxmlformats-officedocument.presentationml.notesSlide+xml" PartName="/ppt/notesSlides/notesSlide7.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6.xml"/>
  <Override ContentType="application/vnd.openxmlformats-officedocument.presentationml.notesSlide+xml" PartName="/ppt/notesSlides/notesSlide49.xml"/>
  <Override ContentType="application/vnd.openxmlformats-officedocument.presentationml.notesSlide+xml" PartName="/ppt/notesSlides/notesSlide19.xml"/>
  <Override ContentType="application/vnd.openxmlformats-officedocument.presentationml.notesSlide+xml" PartName="/ppt/notesSlides/notesSlide53.xml"/>
  <Override ContentType="application/vnd.openxmlformats-officedocument.presentationml.notesSlide+xml" PartName="/ppt/notesSlides/notesSlide40.xml"/>
  <Override ContentType="application/vnd.openxmlformats-officedocument.presentationml.notesSlide+xml" PartName="/ppt/notesSlides/notesSlide23.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1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7.xml"/>
  <Override ContentType="application/vnd.openxmlformats-officedocument.presentationml.slideLayout+xml" PartName="/ppt/slideLayouts/slideLayout14.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6.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5.xml"/>
  <Override ContentType="application/vnd.openxmlformats-officedocument.presentationml.slide+xml" PartName="/ppt/slides/slide52.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5.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50.xml"/>
  <Override ContentType="application/vnd.openxmlformats-officedocument.presentationml.slide+xml" PartName="/ppt/slides/slide34.xml"/>
  <Override ContentType="application/vnd.openxmlformats-officedocument.presentationml.slide+xml" PartName="/ppt/slides/slide33.xml"/>
  <Override ContentType="application/vnd.openxmlformats-officedocument.presentationml.slide+xml" PartName="/ppt/slides/slide51.xml"/>
  <Override ContentType="application/vnd.openxmlformats-officedocument.presentationml.slide+xml" PartName="/ppt/slides/slide16.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7.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54.xml"/>
  <Override ContentType="application/vnd.openxmlformats-officedocument.presentationml.slide+xml" PartName="/ppt/slides/slide36.xml"/>
  <Override ContentType="application/vnd.openxmlformats-officedocument.presentationml.slide+xml" PartName="/ppt/slides/slide23.xml"/>
  <Override ContentType="application/vnd.openxmlformats-officedocument.presentationml.slide+xml" PartName="/ppt/slides/slide49.xml"/>
  <Override ContentType="application/vnd.openxmlformats-officedocument.presentationml.slide+xml" PartName="/ppt/slides/slide10.xml"/>
  <Override ContentType="application/vnd.openxmlformats-officedocument.presentationml.slide+xml" PartName="/ppt/slides/slide6.xml"/>
  <Override ContentType="application/vnd.openxmlformats-officedocument.presentationml.slide+xml" PartName="/ppt/slides/slide53.xml"/>
  <Override ContentType="application/vnd.openxmlformats-officedocument.presentationml.slide+xml" PartName="/ppt/slides/slide40.xml"/>
  <Override ContentType="application/vnd.openxmlformats-officedocument.presentationml.slide+xml" PartName="/ppt/slides/slide48.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9.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6.xml"/>
  <Override ContentType="application/vnd.openxmlformats-officedocument.presentationml.slide+xml" PartName="/ppt/slides/slide12.xml"/>
  <Override ContentType="application/vnd.openxmlformats-officedocument.presentationml.slide+xml" PartName="/ppt/slides/slide47.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8.xml"/>
  <Override ContentType="application/vnd.openxmlformats-officedocument.presentationml.slide+xml" PartName="/ppt/slides/slide46.xml"/>
  <Override ContentType="application/vnd.openxmlformats-officedocument.presentationml.slide+xml" PartName="/ppt/slides/slide8.xml"/>
  <Override ContentType="application/vnd.openxmlformats-officedocument.presentationml.slide+xml" PartName="/ppt/slides/slide55.xml"/>
  <Override ContentType="application/vnd.openxmlformats-officedocument.presentationml.slide+xml" PartName="/ppt/slides/slide29.xml"/>
  <Override ContentType="application/vnd.openxmlformats-officedocument.presentationml.slide+xml" PartName="/ppt/slides/slide32.xml"/>
  <Override ContentType="application/vnd.openxmlformats-officedocument.presentationml.slide+xml" PartName="/ppt/slides/slide1.xml"/>
  <Override ContentType="application/vnd.openxmlformats-officedocument.presentationml.slide+xml" PartName="/ppt/slides/slide45.xml"/>
  <Override ContentType="application/vnd.openxmlformats-officedocument.presentationml.slide+xml" PartName="/ppt/slides/slide28.xml"/>
  <Override ContentType="application/vnd.openxmlformats-officedocument.presentationml.slide+xml" PartName="/ppt/slides/slide15.xml"/>
  <Override ContentType="application/vnd.openxmlformats-officedocument.presentationml.slide+xml" PartName="/ppt/slides/slide31.xml"/>
  <Override ContentType="application/vnd.openxmlformats-officedocument.presentationml.slide+xml" PartName="/ppt/slides/slide27.xml"/>
  <Override ContentType="application/vnd.openxmlformats-officedocument.presentationml.slide+xml" PartName="/ppt/slides/slide57.xml"/>
  <Override ContentType="application/vnd.openxmlformats-officedocument.presentationml.slide+xml" PartName="/ppt/slides/slide2.xml"/>
  <Override ContentType="application/vnd.openxmlformats-officedocument.presentationml.slide+xml" PartName="/ppt/slides/slide44.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Types>
</file>

<file path=_rels/.rels><?xml version="1.0" encoding="UTF-8" standalone="yes"?><Relationships xmlns="http://schemas.openxmlformats.org/package/2006/relationships"><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68" r:id="rId4"/>
  </p:sldMasterIdLst>
  <p:notesMasterIdLst>
    <p:notesMasterId r:id="rId5"/>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 id="268" r:id="rId18"/>
    <p:sldId id="269" r:id="rId19"/>
    <p:sldId id="270" r:id="rId20"/>
    <p:sldId id="271" r:id="rId21"/>
    <p:sldId id="272" r:id="rId22"/>
    <p:sldId id="273" r:id="rId23"/>
    <p:sldId id="274" r:id="rId24"/>
    <p:sldId id="275" r:id="rId25"/>
    <p:sldId id="276" r:id="rId26"/>
    <p:sldId id="277" r:id="rId27"/>
    <p:sldId id="278" r:id="rId28"/>
    <p:sldId id="279" r:id="rId29"/>
    <p:sldId id="280" r:id="rId30"/>
    <p:sldId id="281" r:id="rId31"/>
    <p:sldId id="282" r:id="rId32"/>
    <p:sldId id="283" r:id="rId33"/>
    <p:sldId id="284" r:id="rId34"/>
    <p:sldId id="285" r:id="rId35"/>
    <p:sldId id="286" r:id="rId36"/>
    <p:sldId id="287" r:id="rId37"/>
    <p:sldId id="288" r:id="rId38"/>
    <p:sldId id="289" r:id="rId39"/>
    <p:sldId id="290" r:id="rId40"/>
    <p:sldId id="291" r:id="rId41"/>
    <p:sldId id="292" r:id="rId42"/>
    <p:sldId id="293" r:id="rId43"/>
    <p:sldId id="294" r:id="rId44"/>
    <p:sldId id="295" r:id="rId45"/>
    <p:sldId id="296" r:id="rId46"/>
    <p:sldId id="297" r:id="rId47"/>
    <p:sldId id="298" r:id="rId48"/>
    <p:sldId id="299" r:id="rId49"/>
    <p:sldId id="300" r:id="rId50"/>
    <p:sldId id="301" r:id="rId51"/>
    <p:sldId id="302" r:id="rId52"/>
    <p:sldId id="303" r:id="rId53"/>
    <p:sldId id="304" r:id="rId54"/>
    <p:sldId id="305" r:id="rId55"/>
    <p:sldId id="306" r:id="rId56"/>
    <p:sldId id="307" r:id="rId57"/>
    <p:sldId id="308" r:id="rId58"/>
    <p:sldId id="309" r:id="rId59"/>
    <p:sldId id="310" r:id="rId60"/>
    <p:sldId id="311" r:id="rId61"/>
    <p:sldId id="312" r:id="rId62"/>
  </p:sldIdLst>
  <p:sldSz cy="6858000" cx="12192000"/>
  <p:notesSz cx="6858000" cy="9144000"/>
  <p:embeddedFontLst>
    <p:embeddedFont>
      <p:font typeface="Arimo"/>
      <p:regular r:id="rId63"/>
      <p:bold r:id="rId64"/>
      <p:italic r:id="rId65"/>
      <p:boldItalic r:id="rId66"/>
    </p:embeddedFont>
    <p:embeddedFont>
      <p:font typeface="Lato"/>
      <p:regular r:id="rId67"/>
      <p:bold r:id="rId68"/>
      <p:italic r:id="rId69"/>
      <p:boldItalic r:id="rId70"/>
    </p:embeddedFont>
    <p:embeddedFont>
      <p:font typeface="Proxima Nova Semibold"/>
      <p:regular r:id="rId71"/>
      <p:bold r:id="rId72"/>
      <p:boldItalic r:id="rId73"/>
    </p:embeddedFont>
    <p:embeddedFont>
      <p:font typeface="Helvetica Neue"/>
      <p:regular r:id="rId74"/>
      <p:bold r:id="rId75"/>
      <p:italic r:id="rId76"/>
      <p:boldItalic r:id="rId77"/>
    </p:embeddedFont>
    <p:embeddedFont>
      <p:font typeface="Rambla"/>
      <p:regular r:id="rId78"/>
      <p:bold r:id="rId79"/>
      <p:italic r:id="rId80"/>
      <p:boldItalic r:id="rId81"/>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D9C416FC-F1EA-4A58-BE0A-05870764C660}">
  <a:tblStyle styleId="{D9C416FC-F1EA-4A58-BE0A-05870764C660}" styleName="Table_0">
    <a:wholeTbl>
      <a:tcTxStyle b="off" i="off">
        <a:font>
          <a:latin typeface="Arial"/>
          <a:ea typeface="Arial"/>
          <a:cs typeface="Arial"/>
        </a:font>
        <a:schemeClr val="dk1"/>
      </a:tcTxStyle>
      <a:tcStyle>
        <a:tcBdr>
          <a:left>
            <a:ln cap="flat" cmpd="sng" w="12700">
              <a:solidFill>
                <a:schemeClr val="dk1"/>
              </a:solidFill>
              <a:prstDash val="solid"/>
              <a:round/>
              <a:headEnd len="sm" w="sm" type="none"/>
              <a:tailEnd len="sm" w="sm" type="none"/>
            </a:ln>
          </a:left>
          <a:right>
            <a:ln cap="flat" cmpd="sng" w="12700">
              <a:solidFill>
                <a:schemeClr val="dk1"/>
              </a:solidFill>
              <a:prstDash val="solid"/>
              <a:round/>
              <a:headEnd len="sm" w="sm" type="none"/>
              <a:tailEnd len="sm" w="sm" type="none"/>
            </a:ln>
          </a:right>
          <a:top>
            <a:ln cap="flat" cmpd="sng" w="12700">
              <a:solidFill>
                <a:schemeClr val="dk1"/>
              </a:solidFill>
              <a:prstDash val="solid"/>
              <a:round/>
              <a:headEnd len="sm" w="sm" type="none"/>
              <a:tailEnd len="sm" w="sm" type="none"/>
            </a:ln>
          </a:top>
          <a:bottom>
            <a:ln cap="flat" cmpd="sng" w="12700">
              <a:solidFill>
                <a:schemeClr val="dk1"/>
              </a:solidFill>
              <a:prstDash val="solid"/>
              <a:round/>
              <a:headEnd len="sm" w="sm" type="none"/>
              <a:tailEnd len="sm" w="sm" type="none"/>
            </a:ln>
          </a:bottom>
          <a:insideH>
            <a:ln cap="flat" cmpd="sng" w="12700">
              <a:solidFill>
                <a:schemeClr val="dk1"/>
              </a:solidFill>
              <a:prstDash val="solid"/>
              <a:round/>
              <a:headEnd len="sm" w="sm" type="none"/>
              <a:tailEnd len="sm" w="sm" type="none"/>
            </a:ln>
          </a:insideH>
          <a:insideV>
            <a:ln cap="flat" cmpd="sng" w="12700">
              <a:solidFill>
                <a:schemeClr val="dk1"/>
              </a:solidFill>
              <a:prstDash val="solid"/>
              <a:round/>
              <a:headEnd len="sm" w="sm" type="none"/>
              <a:tailEnd len="sm" w="sm" type="none"/>
            </a:ln>
          </a:insideV>
        </a:tcBdr>
        <a:fill>
          <a:solidFill>
            <a:srgbClr val="FFFFFF">
              <a:alpha val="0"/>
            </a:srgbClr>
          </a:solidFill>
        </a:fill>
      </a:tcStyle>
    </a:wholeTbl>
    <a:band1H>
      <a:tcTxStyle/>
    </a:band1H>
    <a:band2H>
      <a:tcTxStyle/>
    </a:band2H>
    <a:band1V>
      <a:tcTxStyle/>
    </a:band1V>
    <a:band2V>
      <a:tcTxStyle/>
    </a:band2V>
    <a:lastCol>
      <a:tcTxStyle/>
    </a:lastCol>
    <a:firstCol>
      <a:tcTxStyle/>
    </a:firstCol>
    <a:lastRow>
      <a:tcTxStyle/>
    </a:lastRow>
    <a:seCell>
      <a:tcTxStyle/>
    </a:seCell>
    <a:swCell>
      <a:tcTxStyle/>
    </a:swCell>
    <a:firstRow>
      <a:tcTxStyle/>
    </a:firstRow>
    <a:neCell>
      <a:tcTxStyle/>
    </a:neCell>
    <a:nwCell>
      <a:tcTxStyle/>
    </a:nwCell>
  </a:tblStyle>
</a:tblStyleLst>
</file>

<file path=ppt/_rels/presentation.xml.rels><?xml version="1.0" encoding="UTF-8" standalone="yes"?><Relationships xmlns="http://schemas.openxmlformats.org/package/2006/relationships"><Relationship Id="rId40" Type="http://schemas.openxmlformats.org/officeDocument/2006/relationships/slide" Target="slides/slide35.xml"/><Relationship Id="rId42" Type="http://schemas.openxmlformats.org/officeDocument/2006/relationships/slide" Target="slides/slide37.xml"/><Relationship Id="rId41" Type="http://schemas.openxmlformats.org/officeDocument/2006/relationships/slide" Target="slides/slide36.xml"/><Relationship Id="rId44" Type="http://schemas.openxmlformats.org/officeDocument/2006/relationships/slide" Target="slides/slide39.xml"/><Relationship Id="rId43" Type="http://schemas.openxmlformats.org/officeDocument/2006/relationships/slide" Target="slides/slide38.xml"/><Relationship Id="rId46" Type="http://schemas.openxmlformats.org/officeDocument/2006/relationships/slide" Target="slides/slide41.xml"/><Relationship Id="rId45" Type="http://schemas.openxmlformats.org/officeDocument/2006/relationships/slide" Target="slides/slide40.xml"/><Relationship Id="rId80" Type="http://schemas.openxmlformats.org/officeDocument/2006/relationships/font" Target="fonts/Rambla-italic.fntdata"/><Relationship Id="rId81" Type="http://schemas.openxmlformats.org/officeDocument/2006/relationships/font" Target="fonts/Rambla-boldItalic.fntdata"/><Relationship Id="rId1" Type="http://schemas.openxmlformats.org/officeDocument/2006/relationships/theme" Target="theme/theme1.xml"/><Relationship Id="rId2" Type="http://schemas.openxmlformats.org/officeDocument/2006/relationships/presProps" Target="presProps.xml"/><Relationship Id="rId3"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48" Type="http://schemas.openxmlformats.org/officeDocument/2006/relationships/slide" Target="slides/slide43.xml"/><Relationship Id="rId47" Type="http://schemas.openxmlformats.org/officeDocument/2006/relationships/slide" Target="slides/slide42.xml"/><Relationship Id="rId49" Type="http://schemas.openxmlformats.org/officeDocument/2006/relationships/slide" Target="slides/slide4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73" Type="http://schemas.openxmlformats.org/officeDocument/2006/relationships/font" Target="fonts/ProximaNovaSemibold-boldItalic.fntdata"/><Relationship Id="rId72" Type="http://schemas.openxmlformats.org/officeDocument/2006/relationships/font" Target="fonts/ProximaNovaSemibold-bold.fntdata"/><Relationship Id="rId31" Type="http://schemas.openxmlformats.org/officeDocument/2006/relationships/slide" Target="slides/slide26.xml"/><Relationship Id="rId75" Type="http://schemas.openxmlformats.org/officeDocument/2006/relationships/font" Target="fonts/HelveticaNeue-bold.fntdata"/><Relationship Id="rId30" Type="http://schemas.openxmlformats.org/officeDocument/2006/relationships/slide" Target="slides/slide25.xml"/><Relationship Id="rId74" Type="http://schemas.openxmlformats.org/officeDocument/2006/relationships/font" Target="fonts/HelveticaNeue-regular.fntdata"/><Relationship Id="rId33" Type="http://schemas.openxmlformats.org/officeDocument/2006/relationships/slide" Target="slides/slide28.xml"/><Relationship Id="rId77" Type="http://schemas.openxmlformats.org/officeDocument/2006/relationships/font" Target="fonts/HelveticaNeue-boldItalic.fntdata"/><Relationship Id="rId32" Type="http://schemas.openxmlformats.org/officeDocument/2006/relationships/slide" Target="slides/slide27.xml"/><Relationship Id="rId76" Type="http://schemas.openxmlformats.org/officeDocument/2006/relationships/font" Target="fonts/HelveticaNeue-italic.fntdata"/><Relationship Id="rId35" Type="http://schemas.openxmlformats.org/officeDocument/2006/relationships/slide" Target="slides/slide30.xml"/><Relationship Id="rId79" Type="http://schemas.openxmlformats.org/officeDocument/2006/relationships/font" Target="fonts/Rambla-bold.fntdata"/><Relationship Id="rId34" Type="http://schemas.openxmlformats.org/officeDocument/2006/relationships/slide" Target="slides/slide29.xml"/><Relationship Id="rId78" Type="http://schemas.openxmlformats.org/officeDocument/2006/relationships/font" Target="fonts/Rambla-regular.fntdata"/><Relationship Id="rId71" Type="http://schemas.openxmlformats.org/officeDocument/2006/relationships/font" Target="fonts/ProximaNovaSemibold-regular.fntdata"/><Relationship Id="rId70" Type="http://schemas.openxmlformats.org/officeDocument/2006/relationships/font" Target="fonts/Lato-boldItalic.fntdata"/><Relationship Id="rId37" Type="http://schemas.openxmlformats.org/officeDocument/2006/relationships/slide" Target="slides/slide32.xml"/><Relationship Id="rId36" Type="http://schemas.openxmlformats.org/officeDocument/2006/relationships/slide" Target="slides/slide31.xml"/><Relationship Id="rId39" Type="http://schemas.openxmlformats.org/officeDocument/2006/relationships/slide" Target="slides/slide34.xml"/><Relationship Id="rId38" Type="http://schemas.openxmlformats.org/officeDocument/2006/relationships/slide" Target="slides/slide33.xml"/><Relationship Id="rId62" Type="http://schemas.openxmlformats.org/officeDocument/2006/relationships/slide" Target="slides/slide57.xml"/><Relationship Id="rId61" Type="http://schemas.openxmlformats.org/officeDocument/2006/relationships/slide" Target="slides/slide56.xml"/><Relationship Id="rId20" Type="http://schemas.openxmlformats.org/officeDocument/2006/relationships/slide" Target="slides/slide15.xml"/><Relationship Id="rId64" Type="http://schemas.openxmlformats.org/officeDocument/2006/relationships/font" Target="fonts/Arimo-bold.fntdata"/><Relationship Id="rId63" Type="http://schemas.openxmlformats.org/officeDocument/2006/relationships/font" Target="fonts/Arimo-regular.fntdata"/><Relationship Id="rId22" Type="http://schemas.openxmlformats.org/officeDocument/2006/relationships/slide" Target="slides/slide17.xml"/><Relationship Id="rId66" Type="http://schemas.openxmlformats.org/officeDocument/2006/relationships/font" Target="fonts/Arimo-boldItalic.fntdata"/><Relationship Id="rId21" Type="http://schemas.openxmlformats.org/officeDocument/2006/relationships/slide" Target="slides/slide16.xml"/><Relationship Id="rId65" Type="http://schemas.openxmlformats.org/officeDocument/2006/relationships/font" Target="fonts/Arimo-italic.fntdata"/><Relationship Id="rId24" Type="http://schemas.openxmlformats.org/officeDocument/2006/relationships/slide" Target="slides/slide19.xml"/><Relationship Id="rId68" Type="http://schemas.openxmlformats.org/officeDocument/2006/relationships/font" Target="fonts/Lato-bold.fntdata"/><Relationship Id="rId23" Type="http://schemas.openxmlformats.org/officeDocument/2006/relationships/slide" Target="slides/slide18.xml"/><Relationship Id="rId67" Type="http://schemas.openxmlformats.org/officeDocument/2006/relationships/font" Target="fonts/Lato-regular.fntdata"/><Relationship Id="rId60" Type="http://schemas.openxmlformats.org/officeDocument/2006/relationships/slide" Target="slides/slide55.xml"/><Relationship Id="rId26" Type="http://schemas.openxmlformats.org/officeDocument/2006/relationships/slide" Target="slides/slide21.xml"/><Relationship Id="rId25" Type="http://schemas.openxmlformats.org/officeDocument/2006/relationships/slide" Target="slides/slide20.xml"/><Relationship Id="rId69" Type="http://schemas.openxmlformats.org/officeDocument/2006/relationships/font" Target="fonts/Lato-italic.fntdata"/><Relationship Id="rId28" Type="http://schemas.openxmlformats.org/officeDocument/2006/relationships/slide" Target="slides/slide23.xml"/><Relationship Id="rId27" Type="http://schemas.openxmlformats.org/officeDocument/2006/relationships/slide" Target="slides/slide22.xml"/><Relationship Id="rId29" Type="http://schemas.openxmlformats.org/officeDocument/2006/relationships/slide" Target="slides/slide24.xml"/><Relationship Id="rId51" Type="http://schemas.openxmlformats.org/officeDocument/2006/relationships/slide" Target="slides/slide46.xml"/><Relationship Id="rId50" Type="http://schemas.openxmlformats.org/officeDocument/2006/relationships/slide" Target="slides/slide45.xml"/><Relationship Id="rId53" Type="http://schemas.openxmlformats.org/officeDocument/2006/relationships/slide" Target="slides/slide48.xml"/><Relationship Id="rId52" Type="http://schemas.openxmlformats.org/officeDocument/2006/relationships/slide" Target="slides/slide47.xml"/><Relationship Id="rId11" Type="http://schemas.openxmlformats.org/officeDocument/2006/relationships/slide" Target="slides/slide6.xml"/><Relationship Id="rId55" Type="http://schemas.openxmlformats.org/officeDocument/2006/relationships/slide" Target="slides/slide50.xml"/><Relationship Id="rId10" Type="http://schemas.openxmlformats.org/officeDocument/2006/relationships/slide" Target="slides/slide5.xml"/><Relationship Id="rId54" Type="http://schemas.openxmlformats.org/officeDocument/2006/relationships/slide" Target="slides/slide49.xml"/><Relationship Id="rId13" Type="http://schemas.openxmlformats.org/officeDocument/2006/relationships/slide" Target="slides/slide8.xml"/><Relationship Id="rId57" Type="http://schemas.openxmlformats.org/officeDocument/2006/relationships/slide" Target="slides/slide52.xml"/><Relationship Id="rId12" Type="http://schemas.openxmlformats.org/officeDocument/2006/relationships/slide" Target="slides/slide7.xml"/><Relationship Id="rId56" Type="http://schemas.openxmlformats.org/officeDocument/2006/relationships/slide" Target="slides/slide51.xml"/><Relationship Id="rId15" Type="http://schemas.openxmlformats.org/officeDocument/2006/relationships/slide" Target="slides/slide10.xml"/><Relationship Id="rId59" Type="http://schemas.openxmlformats.org/officeDocument/2006/relationships/slide" Target="slides/slide54.xml"/><Relationship Id="rId14" Type="http://schemas.openxmlformats.org/officeDocument/2006/relationships/slide" Target="slides/slide9.xml"/><Relationship Id="rId58" Type="http://schemas.openxmlformats.org/officeDocument/2006/relationships/slide" Target="slides/slide53.xml"/><Relationship Id="rId17" Type="http://schemas.openxmlformats.org/officeDocument/2006/relationships/slide" Target="slides/slide12.xml"/><Relationship Id="rId16" Type="http://schemas.openxmlformats.org/officeDocument/2006/relationships/slide" Target="slides/slide11.xml"/><Relationship Id="rId19" Type="http://schemas.openxmlformats.org/officeDocument/2006/relationships/slide" Target="slides/slide14.xml"/><Relationship Id="rId18" Type="http://schemas.openxmlformats.org/officeDocument/2006/relationships/slide" Target="slides/slide1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californianstogether.org/english-learner-roadmap-toolkits/" TargetMode="Externa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drive.google.com/file/d/10Dyy7sh9H8YTG0yFmOtlLjAbp4ISGC5T/view?usp=sharing" TargetMode="External"/><Relationship Id="rId3" Type="http://schemas.openxmlformats.org/officeDocument/2006/relationships/hyperlink" Target="https://drive.google.com/file/d/1_kjB54TCV-yg6X8Y0b7J3ACceEYpllcf/view?usp=sharing" TargetMode="External"/><Relationship Id="rId4" Type="http://schemas.openxmlformats.org/officeDocument/2006/relationships/hyperlink" Target="https://drive.google.com/file/d/17htRHKIjp-i1Hz_0cYql9006tV5nQRtn/view?usp=sharing" TargetMode="Externa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cde.ca.gov/sp/el/rm/documents/selfreflection.docx" TargetMode="Externa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 name="Shape 91"/>
        <p:cNvGrpSpPr/>
        <p:nvPr/>
      </p:nvGrpSpPr>
      <p:grpSpPr>
        <a:xfrm>
          <a:off x="0" y="0"/>
          <a:ext cx="0" cy="0"/>
          <a:chOff x="0" y="0"/>
          <a:chExt cx="0" cy="0"/>
        </a:xfrm>
      </p:grpSpPr>
      <p:sp>
        <p:nvSpPr>
          <p:cNvPr id="92" name="Google Shape;92;p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Section 1: Liberatory Design</a:t>
            </a:r>
            <a:endParaRPr>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Welcome, Introductions</a:t>
            </a:r>
            <a:endParaRPr/>
          </a:p>
        </p:txBody>
      </p:sp>
      <p:sp>
        <p:nvSpPr>
          <p:cNvPr id="93" name="Google Shape;93;p1: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9" name="Shape 169"/>
        <p:cNvGrpSpPr/>
        <p:nvPr/>
      </p:nvGrpSpPr>
      <p:grpSpPr>
        <a:xfrm>
          <a:off x="0" y="0"/>
          <a:ext cx="0" cy="0"/>
          <a:chOff x="0" y="0"/>
          <a:chExt cx="0" cy="0"/>
        </a:xfrm>
      </p:grpSpPr>
      <p:sp>
        <p:nvSpPr>
          <p:cNvPr id="170" name="Google Shape;170;g104e1a29373_0_2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Liberatory Design Mindsets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Equity is both a goal and a process.  Addressing equity and inequity requires new mindsets and intentions.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To practice Liberatory Design authentically, it is important to carry certain mindsets in all the work you do to design for diversity, inclusion, equity and ultimately, liberation.</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00"/>
          </a:p>
        </p:txBody>
      </p:sp>
      <p:sp>
        <p:nvSpPr>
          <p:cNvPr id="171" name="Google Shape;171;g104e1a29373_0_24: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8" name="Shape 188"/>
        <p:cNvGrpSpPr/>
        <p:nvPr/>
      </p:nvGrpSpPr>
      <p:grpSpPr>
        <a:xfrm>
          <a:off x="0" y="0"/>
          <a:ext cx="0" cy="0"/>
          <a:chOff x="0" y="0"/>
          <a:chExt cx="0" cy="0"/>
        </a:xfrm>
      </p:grpSpPr>
      <p:sp>
        <p:nvSpPr>
          <p:cNvPr id="189" name="Google Shape;189;g104e1a29373_0_4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Liberatory Design Mindsets Dialogue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Review the Liberatory Design Mindsets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stands out?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resonates?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Thinking about your role as a teacher of emerging bilinguals, what might be important?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small group.</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00"/>
          </a:p>
        </p:txBody>
      </p:sp>
      <p:sp>
        <p:nvSpPr>
          <p:cNvPr id="190" name="Google Shape;190;g104e1a29373_0_44: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07" name="Shape 207"/>
        <p:cNvGrpSpPr/>
        <p:nvPr/>
      </p:nvGrpSpPr>
      <p:grpSpPr>
        <a:xfrm>
          <a:off x="0" y="0"/>
          <a:ext cx="0" cy="0"/>
          <a:chOff x="0" y="0"/>
          <a:chExt cx="0" cy="0"/>
        </a:xfrm>
      </p:grpSpPr>
      <p:sp>
        <p:nvSpPr>
          <p:cNvPr id="208" name="Google Shape;208;g104e1a29373_0_7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Section 2: English Learner Roadmap</a:t>
            </a:r>
            <a:endParaRPr sz="1000"/>
          </a:p>
        </p:txBody>
      </p:sp>
      <p:sp>
        <p:nvSpPr>
          <p:cNvPr id="209" name="Google Shape;209;g104e1a29373_0_7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1" name="Shape 211"/>
        <p:cNvGrpSpPr/>
        <p:nvPr/>
      </p:nvGrpSpPr>
      <p:grpSpPr>
        <a:xfrm>
          <a:off x="0" y="0"/>
          <a:ext cx="0" cy="0"/>
          <a:chOff x="0" y="0"/>
          <a:chExt cx="0" cy="0"/>
        </a:xfrm>
      </p:grpSpPr>
      <p:sp>
        <p:nvSpPr>
          <p:cNvPr id="212" name="Google Shape;212;gf381266108_11_122:notes"/>
          <p:cNvSpPr txBox="1"/>
          <p:nvPr>
            <p:ph idx="1" type="body"/>
          </p:nvPr>
        </p:nvSpPr>
        <p:spPr>
          <a:xfrm>
            <a:off x="685800" y="4400550"/>
            <a:ext cx="5486400" cy="3600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CA English Learner Roadmap</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module directly aligns to the four principles in the EL roadmap policy, which are research-based and guide all levels of the system toward a coherent, aligned set of practices, services, relationships, and approaches.</a:t>
            </a:r>
            <a:endParaRPr>
              <a:solidFill>
                <a:schemeClr val="dk1"/>
              </a:solidFill>
            </a:endParaRPr>
          </a:p>
          <a:p>
            <a:pPr indent="0" lvl="0" marL="0" rtl="0" algn="l">
              <a:spcBef>
                <a:spcPts val="0"/>
              </a:spcBef>
              <a:spcAft>
                <a:spcPts val="0"/>
              </a:spcAft>
              <a:buNone/>
            </a:pPr>
            <a:r>
              <a:t/>
            </a:r>
            <a:endParaRPr b="1">
              <a:solidFill>
                <a:schemeClr val="dk1"/>
              </a:solidFill>
            </a:endParaRPr>
          </a:p>
          <a:p>
            <a:pPr indent="0" lvl="0" marL="0" rtl="0" algn="l">
              <a:spcBef>
                <a:spcPts val="0"/>
              </a:spcBef>
              <a:spcAft>
                <a:spcPts val="0"/>
              </a:spcAft>
              <a:buNone/>
            </a:pPr>
            <a:r>
              <a:rPr b="1" lang="en-US" u="sng">
                <a:solidFill>
                  <a:schemeClr val="hlink"/>
                </a:solidFill>
                <a:hlinkClick r:id="rId2"/>
              </a:rPr>
              <a:t>https://californianstogether.org/english-learner-roadmap-toolkits/</a:t>
            </a:r>
            <a:r>
              <a:rPr b="1" lang="en-US">
                <a:solidFill>
                  <a:schemeClr val="dk1"/>
                </a:solidFill>
              </a:rPr>
              <a:t> </a:t>
            </a:r>
            <a:endParaRPr b="1">
              <a:solidFill>
                <a:schemeClr val="dk1"/>
              </a:solidFill>
            </a:endParaRPr>
          </a:p>
        </p:txBody>
      </p:sp>
      <p:sp>
        <p:nvSpPr>
          <p:cNvPr id="213" name="Google Shape;213;gf381266108_11_12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17" name="Shape 217"/>
        <p:cNvGrpSpPr/>
        <p:nvPr/>
      </p:nvGrpSpPr>
      <p:grpSpPr>
        <a:xfrm>
          <a:off x="0" y="0"/>
          <a:ext cx="0" cy="0"/>
          <a:chOff x="0" y="0"/>
          <a:chExt cx="0" cy="0"/>
        </a:xfrm>
      </p:grpSpPr>
      <p:sp>
        <p:nvSpPr>
          <p:cNvPr id="218" name="Google Shape;218;gf381266108_11_129: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4 EL Roadmap Principles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b="1" lang="en-US">
                <a:solidFill>
                  <a:schemeClr val="dk1"/>
                </a:solidFill>
                <a:latin typeface="Calibri"/>
                <a:ea typeface="Calibri"/>
                <a:cs typeface="Calibri"/>
                <a:sym typeface="Calibri"/>
              </a:rPr>
              <a:t>Principle 1:</a:t>
            </a:r>
            <a:r>
              <a:rPr lang="en-US">
                <a:solidFill>
                  <a:schemeClr val="dk1"/>
                </a:solidFill>
                <a:latin typeface="Calibri"/>
                <a:ea typeface="Calibri"/>
                <a:cs typeface="Calibri"/>
                <a:sym typeface="Calibri"/>
              </a:rPr>
              <a:t> “Pre-schools and schools are responsive to different EL strengths, needs and identities, and support the socio-emotional health and development of English learners. Programs value and build upon the cultural and linguistic assets students bring to their education in safe and affirming school climates. Educators value and build strong family, community, and school partnerships.”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b="1" lang="en-US">
                <a:solidFill>
                  <a:schemeClr val="dk1"/>
                </a:solidFill>
                <a:latin typeface="Calibri"/>
                <a:ea typeface="Calibri"/>
                <a:cs typeface="Calibri"/>
                <a:sym typeface="Calibri"/>
              </a:rPr>
              <a:t>Principle 2:</a:t>
            </a:r>
            <a:r>
              <a:rPr lang="en-US">
                <a:solidFill>
                  <a:schemeClr val="dk1"/>
                </a:solidFill>
                <a:latin typeface="Calibri"/>
                <a:ea typeface="Calibri"/>
                <a:cs typeface="Calibri"/>
                <a:sym typeface="Calibri"/>
              </a:rPr>
              <a:t> “English learners engage in intellectually rich, developmentally appropriate learning experiences that foster high levels of English proficiency. These experiences integrate language development, literacy, and content learning as well as provide access for comprehension and participation through native language instruction and scaffolding. English learners have meaningful access to a full standards-based and relevant curriculum and the opportunity to develop proficiency in English and other languages.”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b="1" lang="en-US">
                <a:solidFill>
                  <a:schemeClr val="dk1"/>
                </a:solidFill>
                <a:latin typeface="Calibri"/>
                <a:ea typeface="Calibri"/>
                <a:cs typeface="Calibri"/>
                <a:sym typeface="Calibri"/>
              </a:rPr>
              <a:t>Principle 3:</a:t>
            </a:r>
            <a:r>
              <a:rPr lang="en-US">
                <a:solidFill>
                  <a:schemeClr val="dk1"/>
                </a:solidFill>
                <a:latin typeface="Calibri"/>
                <a:ea typeface="Calibri"/>
                <a:cs typeface="Calibri"/>
                <a:sym typeface="Calibri"/>
              </a:rPr>
              <a:t> “Each level of the school system (state, county, district, school, pre-school) has leaders and educators who are knowledgeable of and responsive to the strengths and needs of English learners and their communities, and utilize valid assessment and other data systems that inform instruction and continuous improvement; resources and tiered support is provided to ensure strong programs and build the capacity of teachers and staff to build on the strengths and meet the needs of English learners”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b="1" lang="en-US">
                <a:solidFill>
                  <a:schemeClr val="dk1"/>
                </a:solidFill>
                <a:latin typeface="Calibri"/>
                <a:ea typeface="Calibri"/>
                <a:cs typeface="Calibri"/>
                <a:sym typeface="Calibri"/>
              </a:rPr>
              <a:t>Principle 4: </a:t>
            </a:r>
            <a:r>
              <a:rPr lang="en-US">
                <a:solidFill>
                  <a:schemeClr val="dk1"/>
                </a:solidFill>
                <a:latin typeface="Calibri"/>
                <a:ea typeface="Calibri"/>
                <a:cs typeface="Calibri"/>
                <a:sym typeface="Calibri"/>
              </a:rPr>
              <a:t>“English learners experience a coherent, articulated and aligned set of practices and pathways across grade levels and educational segments beginning with a strong foundation in early childhood and continuing through to reclassification, graduation and higher education. These pathways foster the skills, language(s), literacy and knowledge students need for college- and career-readiness and participation in a global, diverse multilingual 21</a:t>
            </a:r>
            <a:r>
              <a:rPr baseline="30000" lang="en-US">
                <a:solidFill>
                  <a:schemeClr val="dk1"/>
                </a:solidFill>
                <a:latin typeface="Calibri"/>
                <a:ea typeface="Calibri"/>
                <a:cs typeface="Calibri"/>
                <a:sym typeface="Calibri"/>
              </a:rPr>
              <a:t>st</a:t>
            </a:r>
            <a:r>
              <a:rPr lang="en-US">
                <a:solidFill>
                  <a:schemeClr val="dk1"/>
                </a:solidFill>
                <a:latin typeface="Calibri"/>
                <a:ea typeface="Calibri"/>
                <a:cs typeface="Calibri"/>
                <a:sym typeface="Calibri"/>
              </a:rPr>
              <a:t> century world.”</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module focuses on </a:t>
            </a:r>
            <a:r>
              <a:rPr b="1" lang="en-US">
                <a:solidFill>
                  <a:schemeClr val="dk1"/>
                </a:solidFill>
                <a:latin typeface="Calibri"/>
                <a:ea typeface="Calibri"/>
                <a:cs typeface="Calibri"/>
                <a:sym typeface="Calibri"/>
              </a:rPr>
              <a:t>Principles 1 and 2</a:t>
            </a:r>
            <a:endParaRPr b="1">
              <a:solidFill>
                <a:schemeClr val="dk1"/>
              </a:solidFill>
            </a:endParaRPr>
          </a:p>
        </p:txBody>
      </p:sp>
      <p:sp>
        <p:nvSpPr>
          <p:cNvPr id="219" name="Google Shape;219;gf381266108_11_12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1" name="Shape 231"/>
        <p:cNvGrpSpPr/>
        <p:nvPr/>
      </p:nvGrpSpPr>
      <p:grpSpPr>
        <a:xfrm>
          <a:off x="0" y="0"/>
          <a:ext cx="0" cy="0"/>
          <a:chOff x="0" y="0"/>
          <a:chExt cx="0" cy="0"/>
        </a:xfrm>
      </p:grpSpPr>
      <p:sp>
        <p:nvSpPr>
          <p:cNvPr id="232" name="Google Shape;232;gf381266108_11_152: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33" name="Google Shape;233;gf381266108_11_15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EL Roadmap Principle 1</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Assets-Oriented and Needs Responsive Schools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read the Elements: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Languages and cultures are assets</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Recognizing that there is no single EL profile</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School climates are affirming, inclusive and safe</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Schools value and build strong family and school partnerships</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Schools and districts develop a collaborative framework for identifying ELs with disabilities</a:t>
            </a:r>
            <a:endParaRPr>
              <a:solidFill>
                <a:srgbClr val="3D3D3D"/>
              </a:solidFill>
              <a:latin typeface="Calibri"/>
              <a:ea typeface="Calibri"/>
              <a:cs typeface="Calibri"/>
              <a:sym typeface="Calibri"/>
            </a:endParaRPr>
          </a:p>
          <a:p>
            <a:pPr indent="-298450" lvl="1" marL="914400" rtl="0" algn="l">
              <a:spcBef>
                <a:spcPts val="0"/>
              </a:spcBef>
              <a:spcAft>
                <a:spcPts val="0"/>
              </a:spcAft>
              <a:buClr>
                <a:srgbClr val="3D3D3D"/>
              </a:buClr>
              <a:buSzPts val="1100"/>
              <a:buFont typeface="Calibri"/>
              <a:buChar char="○"/>
            </a:pPr>
            <a:r>
              <a:rPr lang="en-US">
                <a:solidFill>
                  <a:srgbClr val="3D3D3D"/>
                </a:solidFill>
                <a:latin typeface="Calibri"/>
                <a:ea typeface="Calibri"/>
                <a:cs typeface="Calibri"/>
                <a:sym typeface="Calibri"/>
              </a:rPr>
              <a:t>Which element is resonating with you at the moment?</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8" name="Shape 238"/>
        <p:cNvGrpSpPr/>
        <p:nvPr/>
      </p:nvGrpSpPr>
      <p:grpSpPr>
        <a:xfrm>
          <a:off x="0" y="0"/>
          <a:ext cx="0" cy="0"/>
          <a:chOff x="0" y="0"/>
          <a:chExt cx="0" cy="0"/>
        </a:xfrm>
      </p:grpSpPr>
      <p:sp>
        <p:nvSpPr>
          <p:cNvPr id="239" name="Google Shape;239;gf381266108_11_178:notes"/>
          <p:cNvSpPr/>
          <p:nvPr>
            <p:ph idx="2" type="sldImg"/>
          </p:nvPr>
        </p:nvSpPr>
        <p:spPr>
          <a:xfrm>
            <a:off x="381309"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0" name="Google Shape;240;gf381266108_11_17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EL Roadmap Principle 2</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Intellectual Quality of Instruction and Meaningful Access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read the Elements: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highlight>
                  <a:srgbClr val="FFFFFF"/>
                </a:highlight>
                <a:latin typeface="Calibri"/>
                <a:ea typeface="Calibri"/>
                <a:cs typeface="Calibri"/>
                <a:sym typeface="Calibri"/>
              </a:rPr>
              <a:t>Integrated and Designated English Language Development (ELD)</a:t>
            </a:r>
            <a:endParaRPr>
              <a:solidFill>
                <a:srgbClr val="3D3D3D"/>
              </a:solidFill>
              <a:highlight>
                <a:srgbClr val="FFFFFF"/>
              </a:highlight>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highlight>
                  <a:srgbClr val="FFFFFF"/>
                </a:highlight>
                <a:latin typeface="Calibri"/>
                <a:ea typeface="Calibri"/>
                <a:cs typeface="Calibri"/>
                <a:sym typeface="Calibri"/>
              </a:rPr>
              <a:t> Intellectually Rich, </a:t>
            </a:r>
            <a:r>
              <a:rPr lang="en-US">
                <a:solidFill>
                  <a:srgbClr val="3D3D3D"/>
                </a:solidFill>
                <a:latin typeface="Calibri"/>
                <a:ea typeface="Calibri"/>
                <a:cs typeface="Calibri"/>
                <a:sym typeface="Calibri"/>
              </a:rPr>
              <a:t>Standards-based Curriculum</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High Expectations</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Access to the Full Curriculum</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Use of Students' Home Languages</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Rigorous Instructional Material</a:t>
            </a:r>
            <a:endParaRPr>
              <a:solidFill>
                <a:srgbClr val="3D3D3D"/>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Programmatic Choice</a:t>
            </a:r>
            <a:endParaRPr>
              <a:solidFill>
                <a:srgbClr val="3D3D3D"/>
              </a:solidFill>
              <a:latin typeface="Calibri"/>
              <a:ea typeface="Calibri"/>
              <a:cs typeface="Calibri"/>
              <a:sym typeface="Calibri"/>
            </a:endParaRPr>
          </a:p>
          <a:p>
            <a:pPr indent="-298450" lvl="1" marL="914400" rtl="0" algn="l">
              <a:spcBef>
                <a:spcPts val="0"/>
              </a:spcBef>
              <a:spcAft>
                <a:spcPts val="0"/>
              </a:spcAft>
              <a:buClr>
                <a:srgbClr val="3D3D3D"/>
              </a:buClr>
              <a:buSzPts val="1100"/>
              <a:buFont typeface="Calibri"/>
              <a:buChar char="○"/>
            </a:pPr>
            <a:r>
              <a:rPr lang="en-US">
                <a:solidFill>
                  <a:srgbClr val="3D3D3D"/>
                </a:solidFill>
                <a:latin typeface="Calibri"/>
                <a:ea typeface="Calibri"/>
                <a:cs typeface="Calibri"/>
                <a:sym typeface="Calibri"/>
              </a:rPr>
              <a:t>Which element is resonating with you at the moment?</a:t>
            </a:r>
            <a:endParaRPr>
              <a:solidFill>
                <a:schemeClr val="dk1"/>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5" name="Shape 245"/>
        <p:cNvGrpSpPr/>
        <p:nvPr/>
      </p:nvGrpSpPr>
      <p:grpSpPr>
        <a:xfrm>
          <a:off x="0" y="0"/>
          <a:ext cx="0" cy="0"/>
          <a:chOff x="0" y="0"/>
          <a:chExt cx="0" cy="0"/>
        </a:xfrm>
      </p:grpSpPr>
      <p:sp>
        <p:nvSpPr>
          <p:cNvPr id="246" name="Google Shape;246;gf381266108_11_18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47" name="Google Shape;247;gf381266108_11_18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EL Roadmap Dialogue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Review the EL Roadmap, focusing on Principles 1 and 2</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can you use this tool to help inform your instruction to best meet the needs of your English Learners?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small group</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2" name="Shape 252"/>
        <p:cNvGrpSpPr/>
        <p:nvPr/>
      </p:nvGrpSpPr>
      <p:grpSpPr>
        <a:xfrm>
          <a:off x="0" y="0"/>
          <a:ext cx="0" cy="0"/>
          <a:chOff x="0" y="0"/>
          <a:chExt cx="0" cy="0"/>
        </a:xfrm>
      </p:grpSpPr>
      <p:sp>
        <p:nvSpPr>
          <p:cNvPr id="253" name="Google Shape;253;gf381266108_11_19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54" name="Google Shape;254;gf381266108_11_19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a:solidFill>
                  <a:schemeClr val="dk1"/>
                </a:solidFill>
                <a:latin typeface="Calibri"/>
                <a:ea typeface="Calibri"/>
                <a:cs typeface="Calibri"/>
                <a:sym typeface="Calibri"/>
              </a:rPr>
              <a:t>EL Roadmap Teacher Toolkit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select the toolkit that best fits your role: </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u="sng">
                <a:solidFill>
                  <a:srgbClr val="1155CC"/>
                </a:solidFill>
                <a:latin typeface="Calibri"/>
                <a:ea typeface="Calibri"/>
                <a:cs typeface="Calibri"/>
                <a:sym typeface="Calibri"/>
                <a:hlinkClick r:id="rId2">
                  <a:extLst>
                    <a:ext uri="{A12FA001-AC4F-418D-AE19-62706E023703}">
                      <ahyp:hlinkClr val="tx"/>
                    </a:ext>
                  </a:extLst>
                </a:hlinkClick>
              </a:rPr>
              <a:t>Elementary school</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u="sng">
                <a:solidFill>
                  <a:srgbClr val="1155CC"/>
                </a:solidFill>
                <a:latin typeface="Calibri"/>
                <a:ea typeface="Calibri"/>
                <a:cs typeface="Calibri"/>
                <a:sym typeface="Calibri"/>
                <a:hlinkClick r:id="rId3">
                  <a:extLst>
                    <a:ext uri="{A12FA001-AC4F-418D-AE19-62706E023703}">
                      <ahyp:hlinkClr val="tx"/>
                    </a:ext>
                  </a:extLst>
                </a:hlinkClick>
              </a:rPr>
              <a:t>Middle school</a:t>
            </a:r>
            <a:endParaRPr>
              <a:solidFill>
                <a:schemeClr val="dk1"/>
              </a:solidFill>
            </a:endParaRPr>
          </a:p>
          <a:p>
            <a:pPr indent="-298450" lvl="1" marL="914400" rtl="0" algn="l">
              <a:spcBef>
                <a:spcPts val="0"/>
              </a:spcBef>
              <a:spcAft>
                <a:spcPts val="0"/>
              </a:spcAft>
              <a:buClr>
                <a:schemeClr val="dk1"/>
              </a:buClr>
              <a:buSzPts val="1100"/>
              <a:buFont typeface="Calibri"/>
              <a:buChar char="○"/>
            </a:pPr>
            <a:r>
              <a:rPr lang="en-US" u="sng">
                <a:solidFill>
                  <a:srgbClr val="1155CC"/>
                </a:solidFill>
                <a:latin typeface="Calibri"/>
                <a:ea typeface="Calibri"/>
                <a:cs typeface="Calibri"/>
                <a:sym typeface="Calibri"/>
                <a:hlinkClick r:id="rId4">
                  <a:extLst>
                    <a:ext uri="{A12FA001-AC4F-418D-AE19-62706E023703}">
                      <ahyp:hlinkClr val="tx"/>
                    </a:ext>
                  </a:extLst>
                </a:hlinkClick>
              </a:rPr>
              <a:t>High school</a:t>
            </a:r>
            <a:r>
              <a:rPr lang="en-US">
                <a:solidFill>
                  <a:schemeClr val="dk1"/>
                </a:solidFill>
                <a:latin typeface="Calibri"/>
                <a:ea typeface="Calibri"/>
                <a:cs typeface="Calibri"/>
                <a:sym typeface="Calibri"/>
              </a:rPr>
              <a:t>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can you use this toolkit to help inform your instruction to best meet the needs of your English Learners?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small group</a:t>
            </a:r>
            <a:endParaRPr>
              <a:solidFill>
                <a:schemeClr val="dk1"/>
              </a:solidFill>
              <a:latin typeface="Calibri"/>
              <a:ea typeface="Calibri"/>
              <a:cs typeface="Calibri"/>
              <a:sym typeface="Calibri"/>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gf62f7c13bc_2_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75" name="Google Shape;275;gf62f7c13bc_2_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Site-Level Self-Reflection Rubric</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u="sng">
                <a:solidFill>
                  <a:srgbClr val="1155CC"/>
                </a:solidFill>
                <a:latin typeface="Calibri"/>
                <a:ea typeface="Calibri"/>
                <a:cs typeface="Calibri"/>
                <a:sym typeface="Calibri"/>
                <a:hlinkClick r:id="rId2">
                  <a:extLst>
                    <a:ext uri="{A12FA001-AC4F-418D-AE19-62706E023703}">
                      <ahyp:hlinkClr val="tx"/>
                    </a:ext>
                  </a:extLst>
                </a:hlinkClick>
              </a:rPr>
              <a:t>This rubric</a:t>
            </a:r>
            <a:r>
              <a:rPr lang="en-US">
                <a:solidFill>
                  <a:schemeClr val="dk1"/>
                </a:solidFill>
                <a:latin typeface="Calibri"/>
                <a:ea typeface="Calibri"/>
                <a:cs typeface="Calibri"/>
                <a:sym typeface="Calibri"/>
              </a:rPr>
              <a:t> exists to ensure schools, districts, and programs are able to reflect on their EL policies, programs, and practices based on a clearly outlined rubric for the purpose of guiding and prioritizing planning and improvement.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rubric is available on the CA EL Roadmap Resources web page as a handout.</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5" name="Shape 95"/>
        <p:cNvGrpSpPr/>
        <p:nvPr/>
      </p:nvGrpSpPr>
      <p:grpSpPr>
        <a:xfrm>
          <a:off x="0" y="0"/>
          <a:ext cx="0" cy="0"/>
          <a:chOff x="0" y="0"/>
          <a:chExt cx="0" cy="0"/>
        </a:xfrm>
      </p:grpSpPr>
      <p:sp>
        <p:nvSpPr>
          <p:cNvPr id="96" name="Google Shape;96;gf381266108_0_9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Purpose of Creativity at the Core professional learning Module 25 </a:t>
            </a:r>
            <a:endParaRPr>
              <a:solidFill>
                <a:schemeClr val="dk1"/>
              </a:solidFill>
              <a:latin typeface="Calibri"/>
              <a:ea typeface="Calibri"/>
              <a:cs typeface="Calibri"/>
              <a:sym typeface="Calibri"/>
            </a:endParaRPr>
          </a:p>
          <a:p>
            <a:pPr indent="-298450" lvl="0" marL="457200" rtl="0" algn="l">
              <a:lnSpc>
                <a:spcPct val="90000"/>
              </a:lnSpc>
              <a:spcBef>
                <a:spcPts val="0"/>
              </a:spcBef>
              <a:spcAft>
                <a:spcPts val="0"/>
              </a:spcAft>
              <a:buClr>
                <a:schemeClr val="dk1"/>
              </a:buClr>
              <a:buSzPts val="1100"/>
              <a:buChar char="●"/>
            </a:pPr>
            <a:r>
              <a:rPr lang="en-US">
                <a:solidFill>
                  <a:schemeClr val="dk1"/>
                </a:solidFill>
                <a:latin typeface="Calibri"/>
                <a:ea typeface="Calibri"/>
                <a:cs typeface="Calibri"/>
                <a:sym typeface="Calibri"/>
              </a:rPr>
              <a:t>Provide resources for both ELD educators and arts educators to support all students</a:t>
            </a:r>
            <a:endParaRPr>
              <a:solidFill>
                <a:schemeClr val="dk1"/>
              </a:solidFill>
              <a:latin typeface="Calibri"/>
              <a:ea typeface="Calibri"/>
              <a:cs typeface="Calibri"/>
              <a:sym typeface="Calibri"/>
            </a:endParaRPr>
          </a:p>
          <a:p>
            <a:pPr indent="-298450" lvl="0" marL="457200" rtl="0" algn="l">
              <a:lnSpc>
                <a:spcPct val="90000"/>
              </a:lnSpc>
              <a:spcBef>
                <a:spcPts val="0"/>
              </a:spcBef>
              <a:spcAft>
                <a:spcPts val="0"/>
              </a:spcAft>
              <a:buClr>
                <a:schemeClr val="dk1"/>
              </a:buClr>
              <a:buSzPts val="1100"/>
              <a:buChar char="●"/>
            </a:pPr>
            <a:r>
              <a:rPr lang="en-US">
                <a:solidFill>
                  <a:schemeClr val="dk1"/>
                </a:solidFill>
                <a:latin typeface="Calibri"/>
                <a:ea typeface="Calibri"/>
                <a:cs typeface="Calibri"/>
                <a:sym typeface="Calibri"/>
              </a:rPr>
              <a:t>Provide tools to show how to develop curriculum that leverages the assets English Learners bring to the school community</a:t>
            </a:r>
            <a:endParaRPr>
              <a:solidFill>
                <a:schemeClr val="dk1"/>
              </a:solidFill>
              <a:latin typeface="Calibri"/>
              <a:ea typeface="Calibri"/>
              <a:cs typeface="Calibri"/>
              <a:sym typeface="Calibri"/>
            </a:endParaRPr>
          </a:p>
          <a:p>
            <a:pPr indent="-298450" lvl="0" marL="457200" rtl="0" algn="l">
              <a:lnSpc>
                <a:spcPct val="90000"/>
              </a:lnSpc>
              <a:spcBef>
                <a:spcPts val="0"/>
              </a:spcBef>
              <a:spcAft>
                <a:spcPts val="0"/>
              </a:spcAft>
              <a:buClr>
                <a:schemeClr val="dk1"/>
              </a:buClr>
              <a:buSzPts val="1100"/>
              <a:buChar char="●"/>
            </a:pPr>
            <a:r>
              <a:rPr lang="en-US">
                <a:solidFill>
                  <a:schemeClr val="dk1"/>
                </a:solidFill>
                <a:latin typeface="Calibri"/>
                <a:ea typeface="Calibri"/>
                <a:cs typeface="Calibri"/>
                <a:sym typeface="Calibri"/>
              </a:rPr>
              <a:t>Explore all five arts disciplines (dance, media arts, music, theatre, and visual arts), science, and ELA</a:t>
            </a:r>
            <a:endParaRPr/>
          </a:p>
        </p:txBody>
      </p:sp>
      <p:sp>
        <p:nvSpPr>
          <p:cNvPr id="97" name="Google Shape;97;gf381266108_0_9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gfa6e3682a1_0_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283" name="Google Shape;283;gfa6e3682a1_0_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Self-Reflection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Focus on one of the Principles from the EL Roadmap</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Read through that entire section of the rubric for your selected principle, marking where you think your classroom, grade level, subject area or course team, school, and/or district/charter is in each area from your perspective and role.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Be prepared to share your responses with colleagues.</a:t>
            </a: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7" name="Shape 287"/>
        <p:cNvGrpSpPr/>
        <p:nvPr/>
      </p:nvGrpSpPr>
      <p:grpSpPr>
        <a:xfrm>
          <a:off x="0" y="0"/>
          <a:ext cx="0" cy="0"/>
          <a:chOff x="0" y="0"/>
          <a:chExt cx="0" cy="0"/>
        </a:xfrm>
      </p:grpSpPr>
      <p:sp>
        <p:nvSpPr>
          <p:cNvPr id="288" name="Google Shape;288;gf381266108_11_216: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289" name="Google Shape;289;gf381266108_11_21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EL Roadmap Principles Reflection - Please answer one of these questions and share your response.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 you attend to the language and cultures of your ELs, highlighting their assets?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 you attend to needs-responsive instructional practices to meet the needs of your students?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 you attend to the various EL typologies in your setting?</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 you show value and build strong family and school partnerships?</a:t>
            </a: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9" name="Shape 309"/>
        <p:cNvGrpSpPr/>
        <p:nvPr/>
      </p:nvGrpSpPr>
      <p:grpSpPr>
        <a:xfrm>
          <a:off x="0" y="0"/>
          <a:ext cx="0" cy="0"/>
          <a:chOff x="0" y="0"/>
          <a:chExt cx="0" cy="0"/>
        </a:xfrm>
      </p:grpSpPr>
      <p:sp>
        <p:nvSpPr>
          <p:cNvPr id="310" name="Google Shape;310;gf381266108_11_238: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311" name="Google Shape;311;gf381266108_11_23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Reflection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Note your responses to each of the three prompts: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squares with your thinking so far?</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3 new ideas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is circling around in your head?</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1" name="Shape 321"/>
        <p:cNvGrpSpPr/>
        <p:nvPr/>
      </p:nvGrpSpPr>
      <p:grpSpPr>
        <a:xfrm>
          <a:off x="0" y="0"/>
          <a:ext cx="0" cy="0"/>
          <a:chOff x="0" y="0"/>
          <a:chExt cx="0" cy="0"/>
        </a:xfrm>
      </p:grpSpPr>
      <p:sp>
        <p:nvSpPr>
          <p:cNvPr id="322" name="Google Shape;322;g104e1a29373_0_7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Section 3: Artistic Literacy and Equity</a:t>
            </a:r>
            <a:endParaRPr sz="1000"/>
          </a:p>
        </p:txBody>
      </p:sp>
      <p:sp>
        <p:nvSpPr>
          <p:cNvPr id="323" name="Google Shape;323;g104e1a29373_0_7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5" name="Shape 325"/>
        <p:cNvGrpSpPr/>
        <p:nvPr/>
      </p:nvGrpSpPr>
      <p:grpSpPr>
        <a:xfrm>
          <a:off x="0" y="0"/>
          <a:ext cx="0" cy="0"/>
          <a:chOff x="0" y="0"/>
          <a:chExt cx="0" cy="0"/>
        </a:xfrm>
      </p:grpSpPr>
      <p:sp>
        <p:nvSpPr>
          <p:cNvPr id="326" name="Google Shape;326;g1054fda3493_0_2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Please select one of the Liberatory Design Mindsets to focus on as we continue our time together.</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00"/>
          </a:p>
        </p:txBody>
      </p:sp>
      <p:sp>
        <p:nvSpPr>
          <p:cNvPr id="327" name="Google Shape;327;g1054fda3493_0_22: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4" name="Shape 344"/>
        <p:cNvGrpSpPr/>
        <p:nvPr/>
      </p:nvGrpSpPr>
      <p:grpSpPr>
        <a:xfrm>
          <a:off x="0" y="0"/>
          <a:ext cx="0" cy="0"/>
          <a:chOff x="0" y="0"/>
          <a:chExt cx="0" cy="0"/>
        </a:xfrm>
      </p:grpSpPr>
      <p:sp>
        <p:nvSpPr>
          <p:cNvPr id="345" name="Google Shape;345;gfc2ee583a5_0_40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46" name="Google Shape;346;gfc2ee583a5_0_40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latin typeface="Calibri"/>
                <a:ea typeface="Calibri"/>
                <a:cs typeface="Calibri"/>
                <a:sym typeface="Calibri"/>
              </a:rPr>
              <a:t>Holistic Redesign of Public Schools by 2025</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Everything you have learned about the California English Learner Roadmap supports this new vision for American schools that needs to come into effect by 2025.</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Let's take a look at this new vision.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read page Roman numeral iv.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As you read, we invite you to reflect on the following:</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are you currently doing to support this vision?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You have 10 minutes for a quick read and group discussion.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be prepared to share what you discussed with the whole group.</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2" name="Shape 352"/>
        <p:cNvGrpSpPr/>
        <p:nvPr/>
      </p:nvGrpSpPr>
      <p:grpSpPr>
        <a:xfrm>
          <a:off x="0" y="0"/>
          <a:ext cx="0" cy="0"/>
          <a:chOff x="0" y="0"/>
          <a:chExt cx="0" cy="0"/>
        </a:xfrm>
      </p:grpSpPr>
      <p:sp>
        <p:nvSpPr>
          <p:cNvPr id="353" name="Google Shape;353;p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Why the Arts?</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Ask a volunteer to read this quote</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does this quote connect with the equity “WHY” you shared earlier? </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Make any revisions to your equity “WHY” based on everything you’ve experienced in this session so far.</a:t>
            </a:r>
            <a:endParaRPr>
              <a:solidFill>
                <a:schemeClr val="dk1"/>
              </a:solidFill>
            </a:endParaRPr>
          </a:p>
        </p:txBody>
      </p:sp>
      <p:sp>
        <p:nvSpPr>
          <p:cNvPr id="354" name="Google Shape;354;p2: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8" name="Shape 358"/>
        <p:cNvGrpSpPr/>
        <p:nvPr/>
      </p:nvGrpSpPr>
      <p:grpSpPr>
        <a:xfrm>
          <a:off x="0" y="0"/>
          <a:ext cx="0" cy="0"/>
          <a:chOff x="0" y="0"/>
          <a:chExt cx="0" cy="0"/>
        </a:xfrm>
      </p:grpSpPr>
      <p:sp>
        <p:nvSpPr>
          <p:cNvPr id="359" name="Google Shape;359;g104e1a29373_0_11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360" name="Google Shape;360;g104e1a29373_0_11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Why the Arts?</a:t>
            </a:r>
            <a:endParaRPr>
              <a:solidFill>
                <a:schemeClr val="dk1"/>
              </a:solidFill>
              <a:latin typeface="Calibri"/>
              <a:ea typeface="Calibri"/>
              <a:cs typeface="Calibri"/>
              <a:sym typeface="Calibri"/>
            </a:endParaRPr>
          </a:p>
          <a:p>
            <a:pPr indent="-298450" lvl="0" marL="457200" rtl="0" algn="l">
              <a:lnSpc>
                <a:spcPct val="90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Arts Teach Valuable Skills and Develop Students in Unique Ways.  The Arts:</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Connect students to themselves and each other</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Transform the environment for learning</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Connect learning experiences to the world</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Reach students who are not otherwise being reached</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Provide new challenges for those students already considered successful</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How do these statements fit with your equity “WHY”?</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equity “WHY” with a partner or small group.</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similarities do you notice?</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differences do you notice?</a:t>
            </a:r>
            <a:endParaRPr>
              <a:solidFill>
                <a:schemeClr val="dk1"/>
              </a:solidFill>
              <a:latin typeface="Calibri"/>
              <a:ea typeface="Calibri"/>
              <a:cs typeface="Calibri"/>
              <a:sym typeface="Calibri"/>
            </a:endParaRPr>
          </a:p>
          <a:p>
            <a:pPr indent="0" lvl="0" marL="0" rtl="0" algn="l">
              <a:spcBef>
                <a:spcPts val="0"/>
              </a:spcBef>
              <a:spcAft>
                <a:spcPts val="0"/>
              </a:spcAft>
              <a:buNone/>
            </a:pPr>
            <a:r>
              <a:t/>
            </a:r>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65" name="Shape 365"/>
        <p:cNvGrpSpPr/>
        <p:nvPr/>
      </p:nvGrpSpPr>
      <p:grpSpPr>
        <a:xfrm>
          <a:off x="0" y="0"/>
          <a:ext cx="0" cy="0"/>
          <a:chOff x="0" y="0"/>
          <a:chExt cx="0" cy="0"/>
        </a:xfrm>
      </p:grpSpPr>
      <p:sp>
        <p:nvSpPr>
          <p:cNvPr id="366" name="Google Shape;366;gf381266108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Philosophical Foundations and Lifelong Goals</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California Arts Standards (CAS) are built on these 6 Philosophical Foundations and Lifelong Goals:  The Arts as . . .</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Communication</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Creative Personal Realization</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Culture, History, and Connectors</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Means to Wellbeing</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Community Engagement</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Profession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Read through the philosophical foundations and lifelong goals (the next six slides).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Choose one that resonates with you.</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Consider the following prompts: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does this currently look like with your students? </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could this look like for students if all barriers were removed? </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small group</a:t>
            </a:r>
            <a:endParaRPr>
              <a:solidFill>
                <a:schemeClr val="dk1"/>
              </a:solidFill>
            </a:endParaRPr>
          </a:p>
        </p:txBody>
      </p:sp>
      <p:sp>
        <p:nvSpPr>
          <p:cNvPr id="367" name="Google Shape;367;gf381266108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1" name="Shape 371"/>
        <p:cNvGrpSpPr/>
        <p:nvPr/>
      </p:nvGrpSpPr>
      <p:grpSpPr>
        <a:xfrm>
          <a:off x="0" y="0"/>
          <a:ext cx="0" cy="0"/>
          <a:chOff x="0" y="0"/>
          <a:chExt cx="0" cy="0"/>
        </a:xfrm>
      </p:grpSpPr>
      <p:sp>
        <p:nvSpPr>
          <p:cNvPr id="372" name="Google Shape;372;g103bdf6bb23_0_0:notes"/>
          <p:cNvSpPr/>
          <p:nvPr>
            <p:ph idx="2" type="sldImg"/>
          </p:nvPr>
        </p:nvSpPr>
        <p:spPr>
          <a:xfrm>
            <a:off x="685800" y="1143000"/>
            <a:ext cx="5486400" cy="3085867"/>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73" name="Google Shape;373;g103bdf6bb23_0_0:notes"/>
          <p:cNvSpPr txBox="1"/>
          <p:nvPr>
            <p:ph idx="1" type="body"/>
          </p:nvPr>
        </p:nvSpPr>
        <p:spPr>
          <a:xfrm>
            <a:off x="685800" y="4400550"/>
            <a:ext cx="5486400" cy="3600533"/>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Communication</a:t>
            </a:r>
            <a:endParaRPr sz="1000">
              <a:latin typeface="Calibri"/>
              <a:ea typeface="Calibri"/>
              <a:cs typeface="Calibri"/>
              <a:sym typeface="Calibri"/>
            </a:endParaRPr>
          </a:p>
          <a:p>
            <a:pPr indent="0" lvl="0" marL="0" rtl="0" algn="l">
              <a:spcBef>
                <a:spcPts val="0"/>
              </a:spcBef>
              <a:spcAft>
                <a:spcPts val="0"/>
              </a:spcAft>
              <a:buNone/>
            </a:pPr>
            <a:r>
              <a:t/>
            </a:r>
            <a:endParaRPr>
              <a:latin typeface="Arial"/>
              <a:ea typeface="Arial"/>
              <a:cs typeface="Arial"/>
              <a:sym typeface="Arial"/>
            </a:endParaRPr>
          </a:p>
          <a:p>
            <a:pPr indent="0" lvl="0" marL="0" rtl="0" algn="l">
              <a:spcBef>
                <a:spcPts val="0"/>
              </a:spcBef>
              <a:spcAft>
                <a:spcPts val="0"/>
              </a:spcAft>
              <a:buNone/>
            </a:pPr>
            <a:r>
              <a:t/>
            </a:r>
            <a:endParaRPr>
              <a:latin typeface="Arial"/>
              <a:ea typeface="Arial"/>
              <a:cs typeface="Arial"/>
              <a:sym typeface="Arial"/>
            </a:endParaRPr>
          </a:p>
        </p:txBody>
      </p:sp>
      <p:sp>
        <p:nvSpPr>
          <p:cNvPr id="374" name="Google Shape;374;g103bdf6bb23_0_0:notes"/>
          <p:cNvSpPr txBox="1"/>
          <p:nvPr>
            <p:ph idx="12" type="sldNum"/>
          </p:nvPr>
        </p:nvSpPr>
        <p:spPr>
          <a:xfrm>
            <a:off x="3884613" y="8685213"/>
            <a:ext cx="2971800" cy="45866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 name="Shape 101"/>
        <p:cNvGrpSpPr/>
        <p:nvPr/>
      </p:nvGrpSpPr>
      <p:grpSpPr>
        <a:xfrm>
          <a:off x="0" y="0"/>
          <a:ext cx="0" cy="0"/>
          <a:chOff x="0" y="0"/>
          <a:chExt cx="0" cy="0"/>
        </a:xfrm>
      </p:grpSpPr>
      <p:sp>
        <p:nvSpPr>
          <p:cNvPr id="102" name="Google Shape;102;gf381266108_11_10: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103" name="Google Shape;103;gf381266108_11_1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The Story Behind Your Name (Inclusion activity)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introduce yourself by sharing your name, location, and position.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the story behind your name with your group of 2 or 3 people - limit of 2 minutes per person</a:t>
            </a:r>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9" name="Shape 379"/>
        <p:cNvGrpSpPr/>
        <p:nvPr/>
      </p:nvGrpSpPr>
      <p:grpSpPr>
        <a:xfrm>
          <a:off x="0" y="0"/>
          <a:ext cx="0" cy="0"/>
          <a:chOff x="0" y="0"/>
          <a:chExt cx="0" cy="0"/>
        </a:xfrm>
      </p:grpSpPr>
      <p:sp>
        <p:nvSpPr>
          <p:cNvPr id="380" name="Google Shape;380;g103bdf6bb23_0_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1" name="Google Shape;381;g103bdf6bb23_0_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Creative Personal Realization </a:t>
            </a:r>
            <a:endParaRPr sz="1000">
              <a:latin typeface="Calibri"/>
              <a:ea typeface="Calibri"/>
              <a:cs typeface="Calibri"/>
              <a:sym typeface="Calibri"/>
            </a:endParaRPr>
          </a:p>
          <a:p>
            <a:pPr indent="0" lvl="0" marL="0" rtl="0" algn="l">
              <a:spcBef>
                <a:spcPts val="0"/>
              </a:spcBef>
              <a:spcAft>
                <a:spcPts val="0"/>
              </a:spcAft>
              <a:buNone/>
            </a:pPr>
            <a:r>
              <a:t/>
            </a:r>
            <a:endParaRPr>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a:latin typeface="Arial"/>
              <a:ea typeface="Arial"/>
              <a:cs typeface="Arial"/>
              <a:sym typeface="Arial"/>
            </a:endParaRPr>
          </a:p>
        </p:txBody>
      </p:sp>
      <p:sp>
        <p:nvSpPr>
          <p:cNvPr id="382" name="Google Shape;382;g103bdf6bb23_0_9: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7" name="Shape 387"/>
        <p:cNvGrpSpPr/>
        <p:nvPr/>
      </p:nvGrpSpPr>
      <p:grpSpPr>
        <a:xfrm>
          <a:off x="0" y="0"/>
          <a:ext cx="0" cy="0"/>
          <a:chOff x="0" y="0"/>
          <a:chExt cx="0" cy="0"/>
        </a:xfrm>
      </p:grpSpPr>
      <p:sp>
        <p:nvSpPr>
          <p:cNvPr id="388" name="Google Shape;388;g103bdf6bb23_0_1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89" name="Google Shape;389;g103bdf6bb23_0_1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Culture, History, and Connectors </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rPr i="0" lang="en-US">
                <a:latin typeface="Calibri"/>
                <a:ea typeface="Calibri"/>
                <a:cs typeface="Calibri"/>
                <a:sym typeface="Calibri"/>
              </a:rPr>
              <a:t>The philosophical foundation was excerpted to fit the slide. The full quote is provided below.</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Full Quote: </a:t>
            </a:r>
            <a:endParaRPr>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Culture, History, and Connectors. Throughout history the arts have provided essential means for individuals and communities to express their ideas, experiences, feelings, and deepest beliefs. Each discipline shares common goals but approaches them through distinct media and techniques. Understanding artwork provides insights into individuals’ own and others’ cultures and societies, while also providing opportunities to access, express, and integrate meaning across a variety of content areas. Artistically literate citizens know and understand artwork from varied historical periods and cultures, and actively seek and appreciate diverse forms and genres of artwork of enduring quality and significance. They also seek to cultivate habits of searching for and identifying patterns to understand relationships among the arts and between the arts and other content knowledge.</a:t>
            </a:r>
            <a:endParaRPr>
              <a:latin typeface="Calibri"/>
              <a:ea typeface="Calibri"/>
              <a:cs typeface="Calibri"/>
              <a:sym typeface="Calibri"/>
            </a:endParaRPr>
          </a:p>
          <a:p>
            <a:pPr indent="0" lvl="0" marL="0" rtl="0" algn="l">
              <a:spcBef>
                <a:spcPts val="0"/>
              </a:spcBef>
              <a:spcAft>
                <a:spcPts val="0"/>
              </a:spcAft>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i="1"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sz="1200">
              <a:latin typeface="Arial"/>
              <a:ea typeface="Arial"/>
              <a:cs typeface="Arial"/>
              <a:sym typeface="Arial"/>
            </a:endParaRPr>
          </a:p>
          <a:p>
            <a:pPr indent="0" lvl="0" marL="0" rtl="0" algn="l">
              <a:spcBef>
                <a:spcPts val="0"/>
              </a:spcBef>
              <a:spcAft>
                <a:spcPts val="0"/>
              </a:spcAft>
              <a:buNone/>
            </a:pPr>
            <a:r>
              <a:t/>
            </a:r>
            <a:endParaRPr sz="1200">
              <a:latin typeface="Arial"/>
              <a:ea typeface="Arial"/>
              <a:cs typeface="Arial"/>
              <a:sym typeface="Arial"/>
            </a:endParaRPr>
          </a:p>
        </p:txBody>
      </p:sp>
      <p:sp>
        <p:nvSpPr>
          <p:cNvPr id="390" name="Google Shape;390;g103bdf6bb23_0_16: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5" name="Shape 395"/>
        <p:cNvGrpSpPr/>
        <p:nvPr/>
      </p:nvGrpSpPr>
      <p:grpSpPr>
        <a:xfrm>
          <a:off x="0" y="0"/>
          <a:ext cx="0" cy="0"/>
          <a:chOff x="0" y="0"/>
          <a:chExt cx="0" cy="0"/>
        </a:xfrm>
      </p:grpSpPr>
      <p:sp>
        <p:nvSpPr>
          <p:cNvPr id="396" name="Google Shape;396;g103bdf6bb23_0_2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397" name="Google Shape;397;g103bdf6bb23_0_2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a Means to Wellbeing</a:t>
            </a:r>
            <a:endParaRPr sz="1000">
              <a:latin typeface="Calibri"/>
              <a:ea typeface="Calibri"/>
              <a:cs typeface="Calibri"/>
              <a:sym typeface="Calibri"/>
            </a:endParaRPr>
          </a:p>
          <a:p>
            <a:pPr indent="0" lvl="0" marL="0" rtl="0" algn="l">
              <a:spcBef>
                <a:spcPts val="0"/>
              </a:spcBef>
              <a:spcAft>
                <a:spcPts val="0"/>
              </a:spcAft>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i="1"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sz="1200">
              <a:latin typeface="Arial"/>
              <a:ea typeface="Arial"/>
              <a:cs typeface="Arial"/>
              <a:sym typeface="Arial"/>
            </a:endParaRPr>
          </a:p>
        </p:txBody>
      </p:sp>
      <p:sp>
        <p:nvSpPr>
          <p:cNvPr id="398" name="Google Shape;398;g103bdf6bb23_0_23: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03" name="Shape 403"/>
        <p:cNvGrpSpPr/>
        <p:nvPr/>
      </p:nvGrpSpPr>
      <p:grpSpPr>
        <a:xfrm>
          <a:off x="0" y="0"/>
          <a:ext cx="0" cy="0"/>
          <a:chOff x="0" y="0"/>
          <a:chExt cx="0" cy="0"/>
        </a:xfrm>
      </p:grpSpPr>
      <p:sp>
        <p:nvSpPr>
          <p:cNvPr id="404" name="Google Shape;404;g103bdf6bb23_0_3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05" name="Google Shape;405;g103bdf6bb23_0_30: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Community Engagement</a:t>
            </a:r>
            <a:endParaRPr>
              <a:latin typeface="Calibri"/>
              <a:ea typeface="Calibri"/>
              <a:cs typeface="Calibri"/>
              <a:sym typeface="Calibri"/>
            </a:endParaRPr>
          </a:p>
          <a:p>
            <a:pPr indent="0" lvl="0" marL="0" rtl="0" algn="l">
              <a:spcBef>
                <a:spcPts val="0"/>
              </a:spcBef>
              <a:spcAft>
                <a:spcPts val="0"/>
              </a:spcAft>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sz="1200">
              <a:latin typeface="Arial"/>
              <a:ea typeface="Arial"/>
              <a:cs typeface="Arial"/>
              <a:sym typeface="Arial"/>
            </a:endParaRPr>
          </a:p>
        </p:txBody>
      </p:sp>
      <p:sp>
        <p:nvSpPr>
          <p:cNvPr id="406" name="Google Shape;406;g103bdf6bb23_0_30: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0" name="Shape 410"/>
        <p:cNvGrpSpPr/>
        <p:nvPr/>
      </p:nvGrpSpPr>
      <p:grpSpPr>
        <a:xfrm>
          <a:off x="0" y="0"/>
          <a:ext cx="0" cy="0"/>
          <a:chOff x="0" y="0"/>
          <a:chExt cx="0" cy="0"/>
        </a:xfrm>
      </p:grpSpPr>
      <p:sp>
        <p:nvSpPr>
          <p:cNvPr id="411" name="Google Shape;411;g103bdf6bb23_0_3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412" name="Google Shape;412;g103bdf6bb23_0_3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chemeClr val="dk1"/>
              </a:buClr>
              <a:buSzPts val="1200"/>
              <a:buFont typeface="Arial"/>
              <a:buNone/>
            </a:pPr>
            <a:r>
              <a:rPr lang="en-US">
                <a:latin typeface="Calibri"/>
                <a:ea typeface="Calibri"/>
                <a:cs typeface="Calibri"/>
                <a:sym typeface="Calibri"/>
              </a:rPr>
              <a:t>The Arts as Profession</a:t>
            </a:r>
            <a:endParaRPr sz="1000">
              <a:latin typeface="Calibri"/>
              <a:ea typeface="Calibri"/>
              <a:cs typeface="Calibri"/>
              <a:sym typeface="Calibri"/>
            </a:endParaRPr>
          </a:p>
          <a:p>
            <a:pPr indent="0" lvl="0" marL="0" marR="0" rtl="0" algn="l">
              <a:lnSpc>
                <a:spcPct val="100000"/>
              </a:lnSpc>
              <a:spcBef>
                <a:spcPts val="0"/>
              </a:spcBef>
              <a:spcAft>
                <a:spcPts val="0"/>
              </a:spcAft>
              <a:buClr>
                <a:schemeClr val="dk1"/>
              </a:buClr>
              <a:buSzPts val="1200"/>
              <a:buFont typeface="Arial"/>
              <a:buNone/>
            </a:pPr>
            <a:r>
              <a:t/>
            </a:r>
            <a:endParaRPr i="1"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sz="1200">
              <a:latin typeface="Arial"/>
              <a:ea typeface="Arial"/>
              <a:cs typeface="Arial"/>
              <a:sym typeface="Arial"/>
            </a:endParaRPr>
          </a:p>
          <a:p>
            <a:pPr indent="0" lvl="0" marL="0" marR="0" rtl="0" algn="l">
              <a:lnSpc>
                <a:spcPct val="100000"/>
              </a:lnSpc>
              <a:spcBef>
                <a:spcPts val="0"/>
              </a:spcBef>
              <a:spcAft>
                <a:spcPts val="0"/>
              </a:spcAft>
              <a:buClr>
                <a:schemeClr val="dk1"/>
              </a:buClr>
              <a:buSzPts val="1200"/>
              <a:buFont typeface="Arial"/>
              <a:buNone/>
            </a:pPr>
            <a:r>
              <a:t/>
            </a:r>
            <a:endParaRPr sz="1200">
              <a:latin typeface="Arial"/>
              <a:ea typeface="Arial"/>
              <a:cs typeface="Arial"/>
              <a:sym typeface="Arial"/>
            </a:endParaRPr>
          </a:p>
        </p:txBody>
      </p:sp>
      <p:sp>
        <p:nvSpPr>
          <p:cNvPr id="413" name="Google Shape;413;g103bdf6bb23_0_37:notes"/>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8" name="Shape 418"/>
        <p:cNvGrpSpPr/>
        <p:nvPr/>
      </p:nvGrpSpPr>
      <p:grpSpPr>
        <a:xfrm>
          <a:off x="0" y="0"/>
          <a:ext cx="0" cy="0"/>
          <a:chOff x="0" y="0"/>
          <a:chExt cx="0" cy="0"/>
        </a:xfrm>
      </p:grpSpPr>
      <p:sp>
        <p:nvSpPr>
          <p:cNvPr id="419" name="Google Shape;419;gf381266108_0_7: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Artistic Literacy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goal of a sequential, standards-based, comprehensive arts education in CA is to develop artistic literacy.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Artistic literacy is the ability to understand, create, perform/present/produce, respond, and connect through the arts and transfer knowledge and skills learned from authentic experiences in the arts that transcend historical, cultural, and societal contexts.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take a minute to read these statements about Artistically Literate Individuals.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aspects of artistic literacy as described here stand out to you? </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resonates? </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Does anything surprise you?</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group</a:t>
            </a:r>
            <a:endParaRPr>
              <a:solidFill>
                <a:schemeClr val="dk1"/>
              </a:solidFill>
            </a:endParaRPr>
          </a:p>
        </p:txBody>
      </p:sp>
      <p:sp>
        <p:nvSpPr>
          <p:cNvPr id="420" name="Google Shape;420;gf381266108_0_7: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4" name="Shape 424"/>
        <p:cNvGrpSpPr/>
        <p:nvPr/>
      </p:nvGrpSpPr>
      <p:grpSpPr>
        <a:xfrm>
          <a:off x="0" y="0"/>
          <a:ext cx="0" cy="0"/>
          <a:chOff x="0" y="0"/>
          <a:chExt cx="0" cy="0"/>
        </a:xfrm>
      </p:grpSpPr>
      <p:sp>
        <p:nvSpPr>
          <p:cNvPr id="425" name="Google Shape;425;gf381266108_0_1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Comprehensive Arts Education Programs</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For students to develop into artistically literate, creative, and capable individuals, it is essential that arts instruction is sequential, standards-based, comprehensive, and prioritized</a:t>
            </a:r>
            <a:endParaRPr>
              <a:solidFill>
                <a:schemeClr val="dk1"/>
              </a:solidFill>
              <a:latin typeface="Calibri"/>
              <a:ea typeface="Calibri"/>
              <a:cs typeface="Calibri"/>
              <a:sym typeface="Calibri"/>
            </a:endParaRPr>
          </a:p>
          <a:p>
            <a:pPr indent="-298450" lvl="0"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For ALL students</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In all 5 arts disciplines</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During the regular school day</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Each year from TK-grade 12</a:t>
            </a:r>
            <a:endParaRPr>
              <a:solidFill>
                <a:schemeClr val="dk1"/>
              </a:solidFill>
            </a:endParaRPr>
          </a:p>
          <a:p>
            <a:pPr indent="0" lvl="0" marL="0" rtl="0" algn="l">
              <a:spcBef>
                <a:spcPts val="0"/>
              </a:spcBef>
              <a:spcAft>
                <a:spcPts val="0"/>
              </a:spcAft>
              <a:buNone/>
            </a:pPr>
            <a:r>
              <a:t/>
            </a:r>
            <a:endParaRPr/>
          </a:p>
        </p:txBody>
      </p:sp>
      <p:sp>
        <p:nvSpPr>
          <p:cNvPr id="426" name="Google Shape;426;gf381266108_0_1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0" name="Shape 430"/>
        <p:cNvGrpSpPr/>
        <p:nvPr/>
      </p:nvGrpSpPr>
      <p:grpSpPr>
        <a:xfrm>
          <a:off x="0" y="0"/>
          <a:ext cx="0" cy="0"/>
          <a:chOff x="0" y="0"/>
          <a:chExt cx="0" cy="0"/>
        </a:xfrm>
      </p:grpSpPr>
      <p:sp>
        <p:nvSpPr>
          <p:cNvPr id="431" name="Google Shape;431;g1016ad45007_0_0: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32" name="Google Shape;432;g1016ad45007_0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The statements on the next 5 slides are from the arts discipline specific chapters of the new California Arts Education Framework</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read through the statements (the next five slides).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Choose one that resonates with you.</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Consider the following prompts: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does this currently look like with your students? </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connections do you see to the statements and your Equity Why and the Liberatory Design Mindsets? </a:t>
            </a:r>
            <a:endParaRPr>
              <a:solidFill>
                <a:schemeClr val="dk1"/>
              </a:solidFill>
              <a:latin typeface="Calibri"/>
              <a:ea typeface="Calibri"/>
              <a:cs typeface="Calibri"/>
              <a:sym typeface="Calibri"/>
            </a:endParaRPr>
          </a:p>
          <a:p>
            <a:pPr indent="-298450" lvl="1" marL="457200" rtl="0" algn="l">
              <a:lnSpc>
                <a:spcPct val="115000"/>
              </a:lnSpc>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Share your thoughts with a partner or small group</a:t>
            </a:r>
            <a:endParaRPr/>
          </a:p>
        </p:txBody>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5" name="Shape 435"/>
        <p:cNvGrpSpPr/>
        <p:nvPr/>
      </p:nvGrpSpPr>
      <p:grpSpPr>
        <a:xfrm>
          <a:off x="0" y="0"/>
          <a:ext cx="0" cy="0"/>
          <a:chOff x="0" y="0"/>
          <a:chExt cx="0" cy="0"/>
        </a:xfrm>
      </p:grpSpPr>
      <p:sp>
        <p:nvSpPr>
          <p:cNvPr id="436" name="Google Shape;436;gf381266108_0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500"/>
              </a:spcBef>
              <a:spcAft>
                <a:spcPts val="0"/>
              </a:spcAft>
              <a:buClr>
                <a:schemeClr val="dk1"/>
              </a:buClr>
              <a:buSzPts val="1100"/>
              <a:buFont typeface="Arial"/>
              <a:buNone/>
            </a:pPr>
            <a:r>
              <a:t/>
            </a:r>
            <a:endParaRPr/>
          </a:p>
        </p:txBody>
      </p:sp>
      <p:sp>
        <p:nvSpPr>
          <p:cNvPr id="437" name="Google Shape;437;gf381266108_0_49: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1" name="Shape 441"/>
        <p:cNvGrpSpPr/>
        <p:nvPr/>
      </p:nvGrpSpPr>
      <p:grpSpPr>
        <a:xfrm>
          <a:off x="0" y="0"/>
          <a:ext cx="0" cy="0"/>
          <a:chOff x="0" y="0"/>
          <a:chExt cx="0" cy="0"/>
        </a:xfrm>
      </p:grpSpPr>
      <p:sp>
        <p:nvSpPr>
          <p:cNvPr id="442" name="Google Shape;442;gf381266108_0_4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500"/>
              </a:spcBef>
              <a:spcAft>
                <a:spcPts val="0"/>
              </a:spcAft>
              <a:buClr>
                <a:schemeClr val="dk1"/>
              </a:buClr>
              <a:buSzPts val="1100"/>
              <a:buFont typeface="Arial"/>
              <a:buNone/>
            </a:pPr>
            <a:r>
              <a:t/>
            </a:r>
            <a:endParaRPr/>
          </a:p>
        </p:txBody>
      </p:sp>
      <p:sp>
        <p:nvSpPr>
          <p:cNvPr id="443" name="Google Shape;443;gf381266108_0_4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8" name="Shape 108"/>
        <p:cNvGrpSpPr/>
        <p:nvPr/>
      </p:nvGrpSpPr>
      <p:grpSpPr>
        <a:xfrm>
          <a:off x="0" y="0"/>
          <a:ext cx="0" cy="0"/>
          <a:chOff x="0" y="0"/>
          <a:chExt cx="0" cy="0"/>
        </a:xfrm>
      </p:grpSpPr>
      <p:sp>
        <p:nvSpPr>
          <p:cNvPr id="109" name="Google Shape;109;gf381266108_11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Equity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work we are about to enter into comes from the National Equity Project.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is the mission of the National Equity Project:  To dramatically improve educational experiences, outcomes, and life options for students and families who have been historically underserved by their schools and districts.</a:t>
            </a:r>
            <a:endParaRPr/>
          </a:p>
        </p:txBody>
      </p:sp>
      <p:sp>
        <p:nvSpPr>
          <p:cNvPr id="110" name="Google Shape;110;gf381266108_11_21: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47" name="Shape 447"/>
        <p:cNvGrpSpPr/>
        <p:nvPr/>
      </p:nvGrpSpPr>
      <p:grpSpPr>
        <a:xfrm>
          <a:off x="0" y="0"/>
          <a:ext cx="0" cy="0"/>
          <a:chOff x="0" y="0"/>
          <a:chExt cx="0" cy="0"/>
        </a:xfrm>
      </p:grpSpPr>
      <p:sp>
        <p:nvSpPr>
          <p:cNvPr id="448" name="Google Shape;448;gf381266108_0_2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500"/>
              </a:spcBef>
              <a:spcAft>
                <a:spcPts val="0"/>
              </a:spcAft>
              <a:buClr>
                <a:schemeClr val="dk1"/>
              </a:buClr>
              <a:buSzPts val="1100"/>
              <a:buFont typeface="Arial"/>
              <a:buNone/>
            </a:pPr>
            <a:r>
              <a:t/>
            </a:r>
            <a:endParaRPr/>
          </a:p>
        </p:txBody>
      </p:sp>
      <p:sp>
        <p:nvSpPr>
          <p:cNvPr id="449" name="Google Shape;449;gf381266108_0_21: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3" name="Shape 453"/>
        <p:cNvGrpSpPr/>
        <p:nvPr/>
      </p:nvGrpSpPr>
      <p:grpSpPr>
        <a:xfrm>
          <a:off x="0" y="0"/>
          <a:ext cx="0" cy="0"/>
          <a:chOff x="0" y="0"/>
          <a:chExt cx="0" cy="0"/>
        </a:xfrm>
      </p:grpSpPr>
      <p:sp>
        <p:nvSpPr>
          <p:cNvPr id="454" name="Google Shape;454;gf381266108_0_35: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500"/>
              </a:spcBef>
              <a:spcAft>
                <a:spcPts val="0"/>
              </a:spcAft>
              <a:buClr>
                <a:schemeClr val="dk1"/>
              </a:buClr>
              <a:buSzPts val="1100"/>
              <a:buFont typeface="Arial"/>
              <a:buNone/>
            </a:pPr>
            <a:r>
              <a:t/>
            </a:r>
            <a:endParaRPr/>
          </a:p>
        </p:txBody>
      </p:sp>
      <p:sp>
        <p:nvSpPr>
          <p:cNvPr id="455" name="Google Shape;455;gf381266108_0_35: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9" name="Shape 459"/>
        <p:cNvGrpSpPr/>
        <p:nvPr/>
      </p:nvGrpSpPr>
      <p:grpSpPr>
        <a:xfrm>
          <a:off x="0" y="0"/>
          <a:ext cx="0" cy="0"/>
          <a:chOff x="0" y="0"/>
          <a:chExt cx="0" cy="0"/>
        </a:xfrm>
      </p:grpSpPr>
      <p:sp>
        <p:nvSpPr>
          <p:cNvPr id="460" name="Google Shape;460;gf381266108_0_2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90000"/>
              </a:lnSpc>
              <a:spcBef>
                <a:spcPts val="500"/>
              </a:spcBef>
              <a:spcAft>
                <a:spcPts val="0"/>
              </a:spcAft>
              <a:buClr>
                <a:schemeClr val="dk1"/>
              </a:buClr>
              <a:buSzPts val="1100"/>
              <a:buFont typeface="Arial"/>
              <a:buNone/>
            </a:pPr>
            <a:r>
              <a:t/>
            </a:r>
            <a:endParaRPr/>
          </a:p>
        </p:txBody>
      </p:sp>
      <p:sp>
        <p:nvSpPr>
          <p:cNvPr id="461" name="Google Shape;461;gf381266108_0_2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65" name="Shape 465"/>
        <p:cNvGrpSpPr/>
        <p:nvPr/>
      </p:nvGrpSpPr>
      <p:grpSpPr>
        <a:xfrm>
          <a:off x="0" y="0"/>
          <a:ext cx="0" cy="0"/>
          <a:chOff x="0" y="0"/>
          <a:chExt cx="0" cy="0"/>
        </a:xfrm>
      </p:grpSpPr>
      <p:sp>
        <p:nvSpPr>
          <p:cNvPr id="466" name="Google Shape;466;g104e1a29373_0_8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
        <p:nvSpPr>
          <p:cNvPr id="467" name="Google Shape;467;g104e1a29373_0_8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a:solidFill>
                  <a:schemeClr val="dk1"/>
                </a:solidFill>
                <a:latin typeface="Calibri"/>
                <a:ea typeface="Calibri"/>
                <a:cs typeface="Calibri"/>
                <a:sym typeface="Calibri"/>
              </a:rPr>
              <a:t>Holistic Redesign of Public Schools by 2025</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Let's revisit this vision now through the lens of artistic literacy and the CA Arts Education Framework.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CA Arts Education Framework supports this new vision for American schools that needs to come into effect by 2025.</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reread page Roman numeral iv.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As you read, we invite you to reflect on the following:</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is your prediction of how leveraging English Learner assets through the arts will impact instructional practices to make this vision a reality?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You have 10 minutes for a quick review and for your discussion.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Please be prepared to share what you discussed with the whole group.</a:t>
            </a:r>
            <a:endParaRPr>
              <a:solidFill>
                <a:schemeClr val="dk1"/>
              </a:solidFill>
            </a:endParaRPr>
          </a:p>
          <a:p>
            <a:pPr indent="0" lvl="0" marL="0" rtl="0" algn="l">
              <a:spcBef>
                <a:spcPts val="0"/>
              </a:spcBef>
              <a:spcAft>
                <a:spcPts val="0"/>
              </a:spcAft>
              <a:buNone/>
            </a:pPr>
            <a:r>
              <a:t/>
            </a:r>
            <a:endParaRPr>
              <a:solidFill>
                <a:schemeClr val="dk1"/>
              </a:solidFill>
            </a:endParaRPr>
          </a:p>
        </p:txBody>
      </p:sp>
    </p:spTree>
  </p:cSld>
  <p:clrMapOvr>
    <a:masterClrMapping/>
  </p:clrMapOvr>
</p:notes>
</file>

<file path=ppt/notesSlides/notesSlide4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3" name="Shape 473"/>
        <p:cNvGrpSpPr/>
        <p:nvPr/>
      </p:nvGrpSpPr>
      <p:grpSpPr>
        <a:xfrm>
          <a:off x="0" y="0"/>
          <a:ext cx="0" cy="0"/>
          <a:chOff x="0" y="0"/>
          <a:chExt cx="0" cy="0"/>
        </a:xfrm>
      </p:grpSpPr>
      <p:sp>
        <p:nvSpPr>
          <p:cNvPr id="474" name="Google Shape;474;g1054fda3493_0_4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Please consider the Liberatory Design Mindset you selected as a focus throughout this section.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connections did you notice?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questions do you have?</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00"/>
          </a:p>
        </p:txBody>
      </p:sp>
      <p:sp>
        <p:nvSpPr>
          <p:cNvPr id="475" name="Google Shape;475;g1054fda3493_0_40: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2" name="Shape 492"/>
        <p:cNvGrpSpPr/>
        <p:nvPr/>
      </p:nvGrpSpPr>
      <p:grpSpPr>
        <a:xfrm>
          <a:off x="0" y="0"/>
          <a:ext cx="0" cy="0"/>
          <a:chOff x="0" y="0"/>
          <a:chExt cx="0" cy="0"/>
        </a:xfrm>
      </p:grpSpPr>
      <p:sp>
        <p:nvSpPr>
          <p:cNvPr id="493" name="Google Shape;493;g103f84614b7_0_1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494" name="Google Shape;494;g103f84614b7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Reflection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Note your responses to each of the three prompts: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squares with your thinking so far?</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3 new ideas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is circling around in your head?</a:t>
            </a:r>
            <a:endParaRPr/>
          </a:p>
        </p:txBody>
      </p:sp>
    </p:spTree>
  </p:cSld>
  <p:clrMapOvr>
    <a:masterClrMapping/>
  </p:clrMapOvr>
</p:notes>
</file>

<file path=ppt/notesSlides/notesSlide4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4" name="Shape 504"/>
        <p:cNvGrpSpPr/>
        <p:nvPr/>
      </p:nvGrpSpPr>
      <p:grpSpPr>
        <a:xfrm>
          <a:off x="0" y="0"/>
          <a:ext cx="0" cy="0"/>
          <a:chOff x="0" y="0"/>
          <a:chExt cx="0" cy="0"/>
        </a:xfrm>
      </p:grpSpPr>
      <p:sp>
        <p:nvSpPr>
          <p:cNvPr id="505" name="Google Shape;505;gf381266108_0_9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Section 4: Instructional Practice and Design</a:t>
            </a:r>
            <a:endParaRPr sz="1000"/>
          </a:p>
        </p:txBody>
      </p:sp>
      <p:sp>
        <p:nvSpPr>
          <p:cNvPr id="506" name="Google Shape;506;gf381266108_0_92: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gf381266108_0_84: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Module 25 Resources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is the 25th Module created for the CCSESA Creativity at the Core professional learning</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materials in the modules can be presented to a group or used for self-guided professional learning</a:t>
            </a:r>
            <a:endParaRPr/>
          </a:p>
        </p:txBody>
      </p:sp>
      <p:sp>
        <p:nvSpPr>
          <p:cNvPr id="510" name="Google Shape;510;gf381266108_0_84: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4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4" name="Shape 514"/>
        <p:cNvGrpSpPr/>
        <p:nvPr/>
      </p:nvGrpSpPr>
      <p:grpSpPr>
        <a:xfrm>
          <a:off x="0" y="0"/>
          <a:ext cx="0" cy="0"/>
          <a:chOff x="0" y="0"/>
          <a:chExt cx="0" cy="0"/>
        </a:xfrm>
      </p:grpSpPr>
      <p:sp>
        <p:nvSpPr>
          <p:cNvPr id="515" name="Google Shape;515;gf381266108_16_14:notes"/>
          <p:cNvSpPr/>
          <p:nvPr>
            <p:ph idx="2" type="sldImg"/>
          </p:nvPr>
        </p:nvSpPr>
        <p:spPr>
          <a:xfrm>
            <a:off x="1143225" y="685778"/>
            <a:ext cx="4572225" cy="3428800"/>
          </a:xfrm>
          <a:custGeom>
            <a:rect b="b" l="l" r="r" t="t"/>
            <a:pathLst>
              <a:path extrusionOk="0" h="120000" w="120000">
                <a:moveTo>
                  <a:pt x="0" y="0"/>
                </a:moveTo>
                <a:lnTo>
                  <a:pt x="120000" y="0"/>
                </a:lnTo>
                <a:lnTo>
                  <a:pt x="120000" y="120000"/>
                </a:lnTo>
                <a:lnTo>
                  <a:pt x="0" y="120000"/>
                </a:lnTo>
                <a:close/>
              </a:path>
            </a:pathLst>
          </a:custGeom>
        </p:spPr>
      </p:sp>
      <p:sp>
        <p:nvSpPr>
          <p:cNvPr id="516" name="Google Shape;516;gf381266108_16_14:notes"/>
          <p:cNvSpPr txBox="1"/>
          <p:nvPr>
            <p:ph idx="1" type="body"/>
          </p:nvPr>
        </p:nvSpPr>
        <p:spPr>
          <a:xfrm>
            <a:off x="685800" y="4343378"/>
            <a:ext cx="5486400" cy="4114667"/>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Instructional Design and Practice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curriculum you are about to explore was created using a designated ELD module previously created with ELD, ELA, and Science standards.  The curriculum was then expanded to include one or two of the five arts disciplines.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6th grade includes theatre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7th grade includes media arts and visual arts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8th grade includes dance and music</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inclusion of the arts was done to demonstrate arts integration and can be used as a model for you as you create and expand curriculum for your students.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curriculum was designed by</a:t>
            </a:r>
            <a:endParaRPr>
              <a:solidFill>
                <a:schemeClr val="dk1"/>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determining essential learnings</a:t>
            </a:r>
            <a:endParaRPr>
              <a:solidFill>
                <a:srgbClr val="3D3D3D"/>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developing deep learning goals </a:t>
            </a:r>
            <a:endParaRPr>
              <a:solidFill>
                <a:srgbClr val="3D3D3D"/>
              </a:solidFill>
              <a:latin typeface="Calibri"/>
              <a:ea typeface="Calibri"/>
              <a:cs typeface="Calibri"/>
              <a:sym typeface="Calibri"/>
            </a:endParaRPr>
          </a:p>
          <a:p>
            <a:pPr indent="-298450" lvl="1" marL="914400" rtl="0" algn="l">
              <a:lnSpc>
                <a:spcPct val="115000"/>
              </a:lnSpc>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incorporating common lesson design elements</a:t>
            </a:r>
            <a:endParaRPr>
              <a:solidFill>
                <a:srgbClr val="3D3D3D"/>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rgbClr val="3D3D3D"/>
                </a:solidFill>
                <a:latin typeface="Calibri"/>
                <a:ea typeface="Calibri"/>
                <a:cs typeface="Calibri"/>
                <a:sym typeface="Calibri"/>
              </a:rPr>
              <a:t>eliminating barriers for students to learn while providing support and flexibility for teachers</a:t>
            </a:r>
            <a:endParaRPr/>
          </a:p>
        </p:txBody>
      </p:sp>
    </p:spTree>
  </p:cSld>
  <p:clrMapOvr>
    <a:masterClrMapping/>
  </p:clrMapOvr>
</p:notes>
</file>

<file path=ppt/notesSlides/notesSlide4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20" name="Shape 520"/>
        <p:cNvGrpSpPr/>
        <p:nvPr/>
      </p:nvGrpSpPr>
      <p:grpSpPr>
        <a:xfrm>
          <a:off x="0" y="0"/>
          <a:ext cx="0" cy="0"/>
          <a:chOff x="0" y="0"/>
          <a:chExt cx="0" cy="0"/>
        </a:xfrm>
      </p:grpSpPr>
      <p:sp>
        <p:nvSpPr>
          <p:cNvPr id="521" name="Google Shape;521;gf381266108_16_20:notes"/>
          <p:cNvSpPr/>
          <p:nvPr>
            <p:ph idx="2" type="sldImg"/>
          </p:nvPr>
        </p:nvSpPr>
        <p:spPr>
          <a:xfrm>
            <a:off x="685800" y="1143000"/>
            <a:ext cx="5486400" cy="3085867"/>
          </a:xfrm>
          <a:custGeom>
            <a:rect b="b" l="l" r="r" t="t"/>
            <a:pathLst>
              <a:path extrusionOk="0" h="120000" w="120000">
                <a:moveTo>
                  <a:pt x="0" y="0"/>
                </a:moveTo>
                <a:lnTo>
                  <a:pt x="120000" y="0"/>
                </a:lnTo>
                <a:lnTo>
                  <a:pt x="120000" y="120000"/>
                </a:lnTo>
                <a:lnTo>
                  <a:pt x="0" y="120000"/>
                </a:lnTo>
                <a:close/>
              </a:path>
            </a:pathLst>
          </a:custGeom>
        </p:spPr>
      </p:sp>
      <p:sp>
        <p:nvSpPr>
          <p:cNvPr id="522" name="Google Shape;522;gf381266108_16_20:notes"/>
          <p:cNvSpPr txBox="1"/>
          <p:nvPr>
            <p:ph idx="1" type="body"/>
          </p:nvPr>
        </p:nvSpPr>
        <p:spPr>
          <a:xfrm>
            <a:off x="685800" y="4400550"/>
            <a:ext cx="5486400" cy="3600533"/>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Lesson Design Principles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curriculum was designed using four Components of Student Learning as defined by the Curriculum and Instruction Department at the San Diego County Office of Education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The four components of student learning are shared across content areas and embedded in all lessons: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Students understand what they are learning and why they are learning it</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Students engage in learning tasks/events to build, extend, and apply understanding</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Students use language and literacy to communicate in disciplinary ways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Students self-assess and reflect on their learning and understanding</a:t>
            </a:r>
            <a:endParaRPr/>
          </a:p>
        </p:txBody>
      </p:sp>
      <p:sp>
        <p:nvSpPr>
          <p:cNvPr id="523" name="Google Shape;523;gf381266108_16_20:notes"/>
          <p:cNvSpPr txBox="1"/>
          <p:nvPr>
            <p:ph idx="12" type="sldNum"/>
          </p:nvPr>
        </p:nvSpPr>
        <p:spPr>
          <a:xfrm>
            <a:off x="3884613" y="8685213"/>
            <a:ext cx="2971800" cy="458667"/>
          </a:xfrm>
          <a:prstGeom prst="rect">
            <a:avLst/>
          </a:prstGeom>
          <a:noFill/>
          <a:ln>
            <a:noFill/>
          </a:ln>
        </p:spPr>
        <p:txBody>
          <a:bodyPr anchorCtr="0" anchor="ctr" bIns="91425" lIns="91425" spcFirstLastPara="1" rIns="91425" wrap="square" tIns="91425">
            <a:noAutofit/>
          </a:body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6" name="Shape 116"/>
        <p:cNvGrpSpPr/>
        <p:nvPr/>
      </p:nvGrpSpPr>
      <p:grpSpPr>
        <a:xfrm>
          <a:off x="0" y="0"/>
          <a:ext cx="0" cy="0"/>
          <a:chOff x="0" y="0"/>
          <a:chExt cx="0" cy="0"/>
        </a:xfrm>
      </p:grpSpPr>
      <p:sp>
        <p:nvSpPr>
          <p:cNvPr id="117" name="Google Shape;117;gf381266108_11_32:notes"/>
          <p:cNvSpPr/>
          <p:nvPr>
            <p:ph idx="2" type="sldImg"/>
          </p:nvPr>
        </p:nvSpPr>
        <p:spPr>
          <a:xfrm>
            <a:off x="401955" y="685487"/>
            <a:ext cx="6040200" cy="3416400"/>
          </a:xfrm>
          <a:custGeom>
            <a:rect b="b" l="l" r="r" t="t"/>
            <a:pathLst>
              <a:path extrusionOk="0" h="120000" w="120000">
                <a:moveTo>
                  <a:pt x="0" y="0"/>
                </a:moveTo>
                <a:lnTo>
                  <a:pt x="120000" y="0"/>
                </a:lnTo>
                <a:lnTo>
                  <a:pt x="120000" y="120000"/>
                </a:lnTo>
                <a:lnTo>
                  <a:pt x="0" y="120000"/>
                </a:lnTo>
                <a:close/>
              </a:path>
            </a:pathLst>
          </a:custGeom>
        </p:spPr>
      </p:sp>
      <p:sp>
        <p:nvSpPr>
          <p:cNvPr id="118" name="Google Shape;118;gf381266108_11_32:notes"/>
          <p:cNvSpPr txBox="1"/>
          <p:nvPr>
            <p:ph idx="1" type="body"/>
          </p:nvPr>
        </p:nvSpPr>
        <p:spPr>
          <a:xfrm>
            <a:off x="685799" y="4343673"/>
            <a:ext cx="5473800" cy="4102200"/>
          </a:xfrm>
          <a:prstGeom prst="rect">
            <a:avLst/>
          </a:prstGeom>
        </p:spPr>
        <p:txBody>
          <a:bodyPr anchorCtr="0" anchor="t" bIns="91425" lIns="91425" spcFirstLastPara="1" rIns="91425" wrap="square" tIns="91425">
            <a:noAutofit/>
          </a:bodyPr>
          <a:lstStyle/>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Before we dive in, let’s take a moment to connect with our why.  Given your identity, your experiences, and your role, what is your equity “WHY”?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You have 5 minutes to reflect, write down, and share your equity “WHY”.</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could be shared in the chat, on a document such as a jamboard, or on paper sticky notes.</a:t>
            </a:r>
            <a:endParaRPr>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
        <p:nvSpPr>
          <p:cNvPr id="119" name="Google Shape;119;gf381266108_11_32:notes"/>
          <p:cNvSpPr txBox="1"/>
          <p:nvPr>
            <p:ph idx="12" type="sldNum"/>
          </p:nvPr>
        </p:nvSpPr>
        <p:spPr>
          <a:xfrm>
            <a:off x="3884612" y="8685787"/>
            <a:ext cx="2959200" cy="444000"/>
          </a:xfrm>
          <a:prstGeom prst="rect">
            <a:avLst/>
          </a:prstGeom>
          <a:noFill/>
          <a:ln>
            <a:noFill/>
          </a:ln>
        </p:spPr>
        <p:txBody>
          <a:bodyPr anchorCtr="0" anchor="ctr" bIns="89600" lIns="89600" spcFirstLastPara="1" rIns="89600" wrap="square" tIns="89600">
            <a:noAutofit/>
          </a:bodyPr>
          <a:lstStyle/>
          <a:p>
            <a:pPr indent="0" lvl="0" marL="0" rtl="0" algn="l">
              <a:spcBef>
                <a:spcPts val="0"/>
              </a:spcBef>
              <a:spcAft>
                <a:spcPts val="0"/>
              </a:spcAft>
              <a:buClr>
                <a:srgbClr val="000000"/>
              </a:buClr>
              <a:buSzPts val="300"/>
              <a:buFont typeface="Arial"/>
              <a:buNone/>
            </a:pPr>
            <a:fld id="{00000000-1234-1234-1234-123412341234}" type="slidenum">
              <a:rPr lang="en-US" sz="1400"/>
              <a:t>‹#›</a:t>
            </a:fld>
            <a:endParaRPr sz="1400"/>
          </a:p>
        </p:txBody>
      </p:sp>
    </p:spTree>
  </p:cSld>
  <p:clrMapOvr>
    <a:masterClrMapping/>
  </p:clrMapOvr>
</p:notes>
</file>

<file path=ppt/notesSlides/notesSlide5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0" name="Shape 530"/>
        <p:cNvGrpSpPr/>
        <p:nvPr/>
      </p:nvGrpSpPr>
      <p:grpSpPr>
        <a:xfrm>
          <a:off x="0" y="0"/>
          <a:ext cx="0" cy="0"/>
          <a:chOff x="0" y="0"/>
          <a:chExt cx="0" cy="0"/>
        </a:xfrm>
      </p:grpSpPr>
      <p:sp>
        <p:nvSpPr>
          <p:cNvPr id="531" name="Google Shape;531;gf381266108_0_56: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What is in a Curriculum Module?</a:t>
            </a:r>
            <a:endParaRPr>
              <a:solidFill>
                <a:schemeClr val="dk1"/>
              </a:solidFill>
              <a:latin typeface="Calibri"/>
              <a:ea typeface="Calibri"/>
              <a:cs typeface="Calibri"/>
              <a:sym typeface="Calibri"/>
            </a:endParaRPr>
          </a:p>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Modules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 materials are on the left and Teacher materials are on the right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Each module is made up of submodules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Submodule 0 is the introduction and contains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Guiding Questions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Teacher materials include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Information about the design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Descriptions of all activities and links to resources for students and teachers</a:t>
            </a:r>
            <a:endParaRPr/>
          </a:p>
        </p:txBody>
      </p:sp>
      <p:sp>
        <p:nvSpPr>
          <p:cNvPr id="532" name="Google Shape;532;gf381266108_0_56: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6" name="Shape 536"/>
        <p:cNvGrpSpPr/>
        <p:nvPr/>
      </p:nvGrpSpPr>
      <p:grpSpPr>
        <a:xfrm>
          <a:off x="0" y="0"/>
          <a:ext cx="0" cy="0"/>
          <a:chOff x="0" y="0"/>
          <a:chExt cx="0" cy="0"/>
        </a:xfrm>
      </p:grpSpPr>
      <p:sp>
        <p:nvSpPr>
          <p:cNvPr id="537" name="Google Shape;537;gf62f7c13bc_0_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What is in a Curriculum Module?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 materials are on the left and Teacher materials are on the right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Each module is made up of submodules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Submodule 0 is the introduction and contains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List of Language Objectives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Teacher materials include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List of Content Standards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Descriptions of all activities and links to resources for students and teachers</a:t>
            </a:r>
            <a:endParaRPr/>
          </a:p>
        </p:txBody>
      </p:sp>
      <p:sp>
        <p:nvSpPr>
          <p:cNvPr id="538" name="Google Shape;538;gf62f7c13bc_0_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gf62f7c13bc_0_1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What is in a Curriculum Module?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 materials are on the left and Teacher materials are on the right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Each module is made up of submodules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Submodule 0 is the introduction and contains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 Action Symbols</a:t>
            </a:r>
            <a:endParaRPr>
              <a:solidFill>
                <a:schemeClr val="dk1"/>
              </a:solidFill>
              <a:latin typeface="Calibri"/>
              <a:ea typeface="Calibri"/>
              <a:cs typeface="Calibri"/>
              <a:sym typeface="Calibri"/>
            </a:endParaRPr>
          </a:p>
          <a:p>
            <a:pPr indent="-298450" lvl="2" marL="13716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List of materials needed</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Teacher materials include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List of Content Standards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Descriptions of all activities and links to resources for students and teachers</a:t>
            </a:r>
            <a:endParaRPr/>
          </a:p>
        </p:txBody>
      </p:sp>
      <p:sp>
        <p:nvSpPr>
          <p:cNvPr id="544" name="Google Shape;544;gf62f7c13bc_0_1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8" name="Shape 548"/>
        <p:cNvGrpSpPr/>
        <p:nvPr/>
      </p:nvGrpSpPr>
      <p:grpSpPr>
        <a:xfrm>
          <a:off x="0" y="0"/>
          <a:ext cx="0" cy="0"/>
          <a:chOff x="0" y="0"/>
          <a:chExt cx="0" cy="0"/>
        </a:xfrm>
      </p:grpSpPr>
      <p:sp>
        <p:nvSpPr>
          <p:cNvPr id="549" name="Google Shape;549;gf62f7c13bc_0_18: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What is in a Curriculum Module?</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Student materials are on the left and Teacher materials are on the right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Descriptions of all activities and links to resources for students and teachers</a:t>
            </a:r>
            <a:endParaRPr/>
          </a:p>
        </p:txBody>
      </p:sp>
      <p:sp>
        <p:nvSpPr>
          <p:cNvPr id="550" name="Google Shape;550;gf62f7c13bc_0_18: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4" name="Shape 554"/>
        <p:cNvGrpSpPr/>
        <p:nvPr/>
      </p:nvGrpSpPr>
      <p:grpSpPr>
        <a:xfrm>
          <a:off x="0" y="0"/>
          <a:ext cx="0" cy="0"/>
          <a:chOff x="0" y="0"/>
          <a:chExt cx="0" cy="0"/>
        </a:xfrm>
      </p:grpSpPr>
      <p:sp>
        <p:nvSpPr>
          <p:cNvPr id="555" name="Google Shape;555;g1073fdf31a1_1_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lnSpc>
                <a:spcPct val="115000"/>
              </a:lnSpc>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Explore a Unit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Select one of the Liberatory Design Mindsets to use as a lens through which you view the curriculum</a:t>
            </a:r>
            <a:endParaRPr sz="1000"/>
          </a:p>
        </p:txBody>
      </p:sp>
      <p:sp>
        <p:nvSpPr>
          <p:cNvPr id="556" name="Google Shape;556;g1073fdf31a1_1_0: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3" name="Shape 573"/>
        <p:cNvGrpSpPr/>
        <p:nvPr/>
      </p:nvGrpSpPr>
      <p:grpSpPr>
        <a:xfrm>
          <a:off x="0" y="0"/>
          <a:ext cx="0" cy="0"/>
          <a:chOff x="0" y="0"/>
          <a:chExt cx="0" cy="0"/>
        </a:xfrm>
      </p:grpSpPr>
      <p:sp>
        <p:nvSpPr>
          <p:cNvPr id="574" name="Google Shape;574;gf381266108_0_6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Explore a Unit</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Open one of the Curriculum Modules and explore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6th Grade - Designated ELD, ELA, Theatre</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7th Grade - Designated ELD, ELA, Science, Media Arts, Visual Arts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8th Grade - Designated ELD, ELA, Science, Dance, Music</a:t>
            </a:r>
            <a:endParaRPr>
              <a:solidFill>
                <a:schemeClr val="dk1"/>
              </a:solidFill>
            </a:endParaRPr>
          </a:p>
        </p:txBody>
      </p:sp>
      <p:sp>
        <p:nvSpPr>
          <p:cNvPr id="575" name="Google Shape;575;gf381266108_0_63:notes"/>
          <p:cNvSpPr/>
          <p:nvPr>
            <p:ph idx="2" type="sldImg"/>
          </p:nvPr>
        </p:nvSpPr>
        <p:spPr>
          <a:xfrm>
            <a:off x="1143225" y="685800"/>
            <a:ext cx="4572300"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5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103f84614b7_0_2: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p:spPr>
      </p:sp>
      <p:sp>
        <p:nvSpPr>
          <p:cNvPr id="580" name="Google Shape;580;g103f84614b7_0_2: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Reflection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Consider all you have experienced around Liberatory Design Mindsets, English Learner Roadmap, Artistic Literacy, California Arts Standards, California Arts Education Framework, and the Curriculum Modules.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Note your responses to each of the three prompts: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squares with your thinking so far?</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3 new ideas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is circling around in your head? </a:t>
            </a:r>
            <a:endParaRPr/>
          </a:p>
        </p:txBody>
      </p:sp>
    </p:spTree>
  </p:cSld>
  <p:clrMapOvr>
    <a:masterClrMapping/>
  </p:clrMapOvr>
</p:notes>
</file>

<file path=ppt/notesSlides/notesSlide5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90" name="Shape 590"/>
        <p:cNvGrpSpPr/>
        <p:nvPr/>
      </p:nvGrpSpPr>
      <p:grpSpPr>
        <a:xfrm>
          <a:off x="0" y="0"/>
          <a:ext cx="0" cy="0"/>
          <a:chOff x="0" y="0"/>
          <a:chExt cx="0" cy="0"/>
        </a:xfrm>
      </p:grpSpPr>
      <p:sp>
        <p:nvSpPr>
          <p:cNvPr id="591" name="Google Shape;591;p3: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Thank you for participating in this professional learning module.</a:t>
            </a:r>
            <a:endParaRPr/>
          </a:p>
        </p:txBody>
      </p:sp>
      <p:sp>
        <p:nvSpPr>
          <p:cNvPr id="592" name="Google Shape;592;p3:notes"/>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3" name="Shape 123"/>
        <p:cNvGrpSpPr/>
        <p:nvPr/>
      </p:nvGrpSpPr>
      <p:grpSpPr>
        <a:xfrm>
          <a:off x="0" y="0"/>
          <a:ext cx="0" cy="0"/>
          <a:chOff x="0" y="0"/>
          <a:chExt cx="0" cy="0"/>
        </a:xfrm>
      </p:grpSpPr>
      <p:sp>
        <p:nvSpPr>
          <p:cNvPr id="124" name="Google Shape;124;gf381266108_11_4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Liberatory Design </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As educators, we are all designers. Everything we plan is by design. And we redesign minute by minute sometimes to make sure we are meeting the needs of our students. As we design, we need to ensure that we are designing lessons equitably so all students have access to grade-level appropriate content.</a:t>
            </a:r>
            <a:endParaRPr/>
          </a:p>
        </p:txBody>
      </p:sp>
      <p:sp>
        <p:nvSpPr>
          <p:cNvPr id="125" name="Google Shape;125;gf381266108_11_49: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29" name="Shape 129"/>
        <p:cNvGrpSpPr/>
        <p:nvPr/>
      </p:nvGrpSpPr>
      <p:grpSpPr>
        <a:xfrm>
          <a:off x="0" y="0"/>
          <a:ext cx="0" cy="0"/>
          <a:chOff x="0" y="0"/>
          <a:chExt cx="0" cy="0"/>
        </a:xfrm>
      </p:grpSpPr>
      <p:sp>
        <p:nvSpPr>
          <p:cNvPr id="130" name="Google Shape;130;gf381266108_11_61: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What do we mean by “liberatory design”?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It is an adapted design thinking process that includes steps we believe are essential to practice design for equity.</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Liberatory design is an approach to addressing complex equity challenges.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It’s a process and practice to </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Create designs that help liberate and increase opportunity for those most impacted by oppression.</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Transform power by shifting the relationships between those who hold power to design and those impacted by  these designs</a:t>
            </a:r>
            <a:endParaRPr>
              <a:solidFill>
                <a:schemeClr val="dk1"/>
              </a:solidFill>
              <a:latin typeface="Calibri"/>
              <a:ea typeface="Calibri"/>
              <a:cs typeface="Calibri"/>
              <a:sym typeface="Calibri"/>
            </a:endParaRPr>
          </a:p>
          <a:p>
            <a:pPr indent="-298450" lvl="1" marL="9144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Generate liberatory learning and increased agency for those involved in the design work</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a:solidFill>
                <a:schemeClr val="dk1"/>
              </a:solidFill>
            </a:endParaRPr>
          </a:p>
        </p:txBody>
      </p:sp>
      <p:sp>
        <p:nvSpPr>
          <p:cNvPr id="131" name="Google Shape;131;gf381266108_11_61: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43" name="Shape 143"/>
        <p:cNvGrpSpPr/>
        <p:nvPr/>
      </p:nvGrpSpPr>
      <p:grpSpPr>
        <a:xfrm>
          <a:off x="0" y="0"/>
          <a:ext cx="0" cy="0"/>
          <a:chOff x="0" y="0"/>
          <a:chExt cx="0" cy="0"/>
        </a:xfrm>
      </p:grpSpPr>
      <p:sp>
        <p:nvSpPr>
          <p:cNvPr id="144" name="Google Shape;144;gf381266108_11_80: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Liberatory Design Mindsets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To practice Liberatory Design authentically, it is important to carry certain mindsets in all the work you do to design for diversity, inclusion, equity, and ultimately, liberation.</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Here are the 12 mindsets: Build Relational Trust, Practice Self-Awareness,  Recognize Oppression, Embrace Complexity, Focus on Human Values, Seek Liberatory Collaboration, Work With Fear and Discomfort, Attend to Healing, Work to Transform Power, Exercise Creative Courage, Take Action to Learn, and Share, Don’t Sell</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50">
              <a:solidFill>
                <a:srgbClr val="323232"/>
              </a:solidFill>
            </a:endParaRPr>
          </a:p>
          <a:p>
            <a:pPr indent="0" lvl="0" marL="0" rtl="0" algn="l">
              <a:spcBef>
                <a:spcPts val="0"/>
              </a:spcBef>
              <a:spcAft>
                <a:spcPts val="0"/>
              </a:spcAft>
              <a:buClr>
                <a:schemeClr val="dk1"/>
              </a:buClr>
              <a:buSzPts val="1100"/>
              <a:buFont typeface="Arial"/>
              <a:buNone/>
            </a:pPr>
            <a:r>
              <a:t/>
            </a:r>
            <a:endParaRPr sz="1000"/>
          </a:p>
        </p:txBody>
      </p:sp>
      <p:sp>
        <p:nvSpPr>
          <p:cNvPr id="145" name="Google Shape;145;gf381266108_11_80: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2" name="Shape 162"/>
        <p:cNvGrpSpPr/>
        <p:nvPr/>
      </p:nvGrpSpPr>
      <p:grpSpPr>
        <a:xfrm>
          <a:off x="0" y="0"/>
          <a:ext cx="0" cy="0"/>
          <a:chOff x="0" y="0"/>
          <a:chExt cx="0" cy="0"/>
        </a:xfrm>
      </p:grpSpPr>
      <p:sp>
        <p:nvSpPr>
          <p:cNvPr id="163" name="Google Shape;163;gfa6e3682a1_0_19:notes"/>
          <p:cNvSpPr txBox="1"/>
          <p:nvPr>
            <p:ph idx="1" type="body"/>
          </p:nvPr>
        </p:nvSpPr>
        <p:spPr>
          <a:xfrm>
            <a:off x="685800" y="4343400"/>
            <a:ext cx="5486400" cy="41148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Clr>
                <a:schemeClr val="dk1"/>
              </a:buClr>
              <a:buSzPts val="1100"/>
              <a:buFont typeface="Arial"/>
              <a:buNone/>
            </a:pPr>
            <a:r>
              <a:rPr lang="en-US">
                <a:solidFill>
                  <a:schemeClr val="dk1"/>
                </a:solidFill>
                <a:latin typeface="Calibri"/>
                <a:ea typeface="Calibri"/>
                <a:cs typeface="Calibri"/>
                <a:sym typeface="Calibri"/>
              </a:rPr>
              <a:t>Liberatory Design Modes</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This adapted design thinking process includes steps we believe are essential to practice design for equity.  The goal is to provide a design process that develops one’s self-awareness as an equity-centered designer.</a:t>
            </a:r>
            <a:endParaRPr>
              <a:solidFill>
                <a:schemeClr val="dk1"/>
              </a:solidFill>
              <a:latin typeface="Calibri"/>
              <a:ea typeface="Calibri"/>
              <a:cs typeface="Calibri"/>
              <a:sym typeface="Calibri"/>
            </a:endParaRPr>
          </a:p>
          <a:p>
            <a:pPr indent="-298450" lvl="0" marL="457200" rtl="0" algn="l">
              <a:spcBef>
                <a:spcPts val="0"/>
              </a:spcBef>
              <a:spcAft>
                <a:spcPts val="0"/>
              </a:spcAft>
              <a:buClr>
                <a:schemeClr val="dk1"/>
              </a:buClr>
              <a:buSzPts val="1100"/>
              <a:buFont typeface="Calibri"/>
              <a:buChar char="●"/>
            </a:pPr>
            <a:r>
              <a:rPr lang="en-US">
                <a:solidFill>
                  <a:schemeClr val="dk1"/>
                </a:solidFill>
                <a:latin typeface="Calibri"/>
                <a:ea typeface="Calibri"/>
                <a:cs typeface="Calibri"/>
                <a:sym typeface="Calibri"/>
              </a:rPr>
              <a:t>What makes Liberatory Design unique is the introduction of two new design modes, Notice and Reflect, within the design thinking process; they are not linear in the design stages, they should be practiced within and in-between each stage of the traditional design thinking model.</a:t>
            </a:r>
            <a:endParaRPr>
              <a:solidFill>
                <a:schemeClr val="dk1"/>
              </a:solidFill>
              <a:latin typeface="Calibri"/>
              <a:ea typeface="Calibri"/>
              <a:cs typeface="Calibri"/>
              <a:sym typeface="Calibri"/>
            </a:endParaRPr>
          </a:p>
          <a:p>
            <a:pPr indent="-298450" lvl="0" marL="914400" rtl="0" algn="l">
              <a:spcBef>
                <a:spcPts val="0"/>
              </a:spcBef>
              <a:spcAft>
                <a:spcPts val="0"/>
              </a:spcAft>
              <a:buClr>
                <a:srgbClr val="323232"/>
              </a:buClr>
              <a:buSzPts val="1100"/>
              <a:buFont typeface="Calibri"/>
              <a:buChar char="●"/>
            </a:pPr>
            <a:r>
              <a:rPr lang="en-US">
                <a:solidFill>
                  <a:srgbClr val="323232"/>
                </a:solidFill>
                <a:latin typeface="Calibri"/>
                <a:ea typeface="Calibri"/>
                <a:cs typeface="Calibri"/>
                <a:sym typeface="Calibri"/>
              </a:rPr>
              <a:t>The Notice phase helps designers develop a self and social-emotional awareness before entering any context or practice of empathy. This phase focuses on you, the designer, in order to build a practice of self-awareness of your own identity, values, emotions, biases, assumptions and situatedness. From there, begin to reveal your authentic self, accept and build from all you don’t know so you can empathize with humility, curiosity and courage. Noticing what one brings to any person and context allows for authentic human centered design, not “you” centered design.</a:t>
            </a:r>
            <a:endParaRPr>
              <a:solidFill>
                <a:srgbClr val="323232"/>
              </a:solidFill>
              <a:latin typeface="Calibri"/>
              <a:ea typeface="Calibri"/>
              <a:cs typeface="Calibri"/>
              <a:sym typeface="Calibri"/>
            </a:endParaRPr>
          </a:p>
          <a:p>
            <a:pPr indent="-298450" lvl="0" marL="914400" rtl="0" algn="l">
              <a:spcBef>
                <a:spcPts val="0"/>
              </a:spcBef>
              <a:spcAft>
                <a:spcPts val="0"/>
              </a:spcAft>
              <a:buClr>
                <a:srgbClr val="323232"/>
              </a:buClr>
              <a:buSzPts val="1100"/>
              <a:buFont typeface="Calibri"/>
              <a:buChar char="●"/>
            </a:pPr>
            <a:r>
              <a:rPr lang="en-US">
                <a:solidFill>
                  <a:srgbClr val="323232"/>
                </a:solidFill>
                <a:latin typeface="Calibri"/>
                <a:ea typeface="Calibri"/>
                <a:cs typeface="Calibri"/>
                <a:sym typeface="Calibri"/>
              </a:rPr>
              <a:t>The Reflect phase of the process is ongoing and transparent throughout the design thinking process. It allows you and your team the time to notice, focus and reflect on your actions, emotions, insights and impact as designer(s) and human(s) within your user's context. We suggest you Reflect using an Equity Pause, a process step coined by EquityXDesign. An Equity Pause is a time to share our learning and see what we can do better next time in the service of equity and inclusion. </a:t>
            </a:r>
            <a:endParaRPr sz="1000"/>
          </a:p>
        </p:txBody>
      </p:sp>
      <p:sp>
        <p:nvSpPr>
          <p:cNvPr id="164" name="Google Shape;164;gfa6e3682a1_0_19:notes"/>
          <p:cNvSpPr/>
          <p:nvPr>
            <p:ph idx="2" type="sldImg"/>
          </p:nvPr>
        </p:nvSpPr>
        <p:spPr>
          <a:xfrm>
            <a:off x="381188" y="685800"/>
            <a:ext cx="6096300" cy="3428700"/>
          </a:xfrm>
          <a:custGeom>
            <a:rect b="b" l="l" r="r" t="t"/>
            <a:pathLst>
              <a:path extrusionOk="0" h="120000" w="12000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2.jp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jp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0.jp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jp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6.jp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6" name="Shape 6"/>
        <p:cNvGrpSpPr/>
        <p:nvPr/>
      </p:nvGrpSpPr>
      <p:grpSpPr>
        <a:xfrm>
          <a:off x="0" y="0"/>
          <a:ext cx="0" cy="0"/>
          <a:chOff x="0" y="0"/>
          <a:chExt cx="0" cy="0"/>
        </a:xfrm>
      </p:grpSpPr>
      <p:sp>
        <p:nvSpPr>
          <p:cNvPr id="7" name="Google Shape;7;p2"/>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8" name="Google Shape;8;p2"/>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9" name="Google Shape;9;p2"/>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0" name="Google Shape;10;p2"/>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1">
  <p:cSld name="OBJECT_1">
    <p:spTree>
      <p:nvGrpSpPr>
        <p:cNvPr id="46" name="Shape 46"/>
        <p:cNvGrpSpPr/>
        <p:nvPr/>
      </p:nvGrpSpPr>
      <p:grpSpPr>
        <a:xfrm>
          <a:off x="0" y="0"/>
          <a:ext cx="0" cy="0"/>
          <a:chOff x="0" y="0"/>
          <a:chExt cx="0" cy="0"/>
        </a:xfrm>
      </p:grpSpPr>
      <p:sp>
        <p:nvSpPr>
          <p:cNvPr id="47" name="Google Shape;47;p11"/>
          <p:cNvSpPr txBox="1"/>
          <p:nvPr>
            <p:ph idx="1" type="body"/>
          </p:nvPr>
        </p:nvSpPr>
        <p:spPr>
          <a:xfrm>
            <a:off x="609600" y="1481328"/>
            <a:ext cx="10972800" cy="4526000"/>
          </a:xfrm>
          <a:prstGeom prst="rect">
            <a:avLst/>
          </a:prstGeom>
          <a:noFill/>
          <a:ln>
            <a:noFill/>
          </a:ln>
        </p:spPr>
        <p:txBody>
          <a:bodyPr anchorCtr="0" anchor="t" bIns="121900" lIns="121900" spcFirstLastPara="1" rIns="121900" wrap="square" tIns="121900">
            <a:noAutofit/>
          </a:bodyPr>
          <a:lstStyle>
            <a:lvl1pPr indent="-457200" lvl="0" marL="457200" marR="0" algn="l">
              <a:lnSpc>
                <a:spcPct val="100000"/>
              </a:lnSpc>
              <a:spcBef>
                <a:spcPts val="500"/>
              </a:spcBef>
              <a:spcAft>
                <a:spcPts val="0"/>
              </a:spcAft>
              <a:buClr>
                <a:schemeClr val="accent1"/>
              </a:buClr>
              <a:buSzPts val="3600"/>
              <a:buFont typeface="Noto Sans Symbols"/>
              <a:buChar char="●"/>
              <a:defRPr b="0" i="0" sz="3600" u="none" cap="none" strike="noStrike">
                <a:solidFill>
                  <a:schemeClr val="dk1"/>
                </a:solidFill>
                <a:latin typeface="Rambla"/>
                <a:ea typeface="Rambla"/>
                <a:cs typeface="Rambla"/>
                <a:sym typeface="Rambla"/>
              </a:defRPr>
            </a:lvl1pPr>
            <a:lvl2pPr indent="-425450" lvl="1" marL="914400" marR="0" algn="l">
              <a:lnSpc>
                <a:spcPct val="100000"/>
              </a:lnSpc>
              <a:spcBef>
                <a:spcPts val="400"/>
              </a:spcBef>
              <a:spcAft>
                <a:spcPts val="0"/>
              </a:spcAft>
              <a:buClr>
                <a:schemeClr val="accent1"/>
              </a:buClr>
              <a:buSzPts val="3100"/>
              <a:buFont typeface="Verdana"/>
              <a:buChar char="◦"/>
              <a:defRPr b="0" i="0" sz="3100" u="none" cap="none" strike="noStrike">
                <a:solidFill>
                  <a:schemeClr val="dk1"/>
                </a:solidFill>
                <a:latin typeface="Rambla"/>
                <a:ea typeface="Rambla"/>
                <a:cs typeface="Rambla"/>
                <a:sym typeface="Rambla"/>
              </a:defRPr>
            </a:lvl2pPr>
            <a:lvl3pPr indent="-406400" lvl="2" marL="1371600" marR="0" algn="l">
              <a:lnSpc>
                <a:spcPct val="100000"/>
              </a:lnSpc>
              <a:spcBef>
                <a:spcPts val="500"/>
              </a:spcBef>
              <a:spcAft>
                <a:spcPts val="0"/>
              </a:spcAft>
              <a:buClr>
                <a:schemeClr val="accent2"/>
              </a:buClr>
              <a:buSzPts val="2800"/>
              <a:buFont typeface="Noto Sans Symbols"/>
              <a:buChar char="⚫"/>
              <a:defRPr b="0" i="0" sz="2800" u="none" cap="none" strike="noStrike">
                <a:solidFill>
                  <a:schemeClr val="dk1"/>
                </a:solidFill>
                <a:latin typeface="Rambla"/>
                <a:ea typeface="Rambla"/>
                <a:cs typeface="Rambla"/>
                <a:sym typeface="Rambla"/>
              </a:defRPr>
            </a:lvl3pPr>
            <a:lvl4pPr indent="-387350" lvl="3" marL="1828800" marR="0" algn="l">
              <a:lnSpc>
                <a:spcPct val="100000"/>
              </a:lnSpc>
              <a:spcBef>
                <a:spcPts val="500"/>
              </a:spcBef>
              <a:spcAft>
                <a:spcPts val="0"/>
              </a:spcAft>
              <a:buClr>
                <a:schemeClr val="accent2"/>
              </a:buClr>
              <a:buSzPts val="2500"/>
              <a:buFont typeface="Noto Sans Symbols"/>
              <a:buChar char="⚫"/>
              <a:defRPr b="0" i="0" sz="2500" u="none" cap="none" strike="noStrike">
                <a:solidFill>
                  <a:schemeClr val="dk1"/>
                </a:solidFill>
                <a:latin typeface="Rambla"/>
                <a:ea typeface="Rambla"/>
                <a:cs typeface="Rambla"/>
                <a:sym typeface="Rambla"/>
              </a:defRPr>
            </a:lvl4pPr>
            <a:lvl5pPr indent="-381000" lvl="4" marL="2286000" marR="0" algn="l">
              <a:lnSpc>
                <a:spcPct val="100000"/>
              </a:lnSpc>
              <a:spcBef>
                <a:spcPts val="500"/>
              </a:spcBef>
              <a:spcAft>
                <a:spcPts val="0"/>
              </a:spcAft>
              <a:buClr>
                <a:schemeClr val="accent2"/>
              </a:buClr>
              <a:buSzPts val="2400"/>
              <a:buFont typeface="Noto Sans Symbols"/>
              <a:buChar char="⚫"/>
              <a:defRPr b="0" i="0" sz="2400" u="none" cap="none" strike="noStrike">
                <a:solidFill>
                  <a:schemeClr val="dk1"/>
                </a:solidFill>
                <a:latin typeface="Rambla"/>
                <a:ea typeface="Rambla"/>
                <a:cs typeface="Rambla"/>
                <a:sym typeface="Rambla"/>
              </a:defRPr>
            </a:lvl5pPr>
            <a:lvl6pPr indent="-381000" lvl="5" marL="2743200" marR="0" algn="l">
              <a:lnSpc>
                <a:spcPct val="100000"/>
              </a:lnSpc>
              <a:spcBef>
                <a:spcPts val="500"/>
              </a:spcBef>
              <a:spcAft>
                <a:spcPts val="0"/>
              </a:spcAft>
              <a:buClr>
                <a:schemeClr val="accent3"/>
              </a:buClr>
              <a:buSzPts val="2400"/>
              <a:buFont typeface="Noto Sans Symbols"/>
              <a:buChar char="◾"/>
              <a:defRPr b="0" i="0" sz="2400" u="none" cap="none" strike="noStrike">
                <a:solidFill>
                  <a:schemeClr val="dk1"/>
                </a:solidFill>
                <a:latin typeface="Rambla"/>
                <a:ea typeface="Rambla"/>
                <a:cs typeface="Rambla"/>
                <a:sym typeface="Rambla"/>
              </a:defRPr>
            </a:lvl6pPr>
            <a:lvl7pPr indent="-361950" lvl="6" marL="32004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7pPr>
            <a:lvl8pPr indent="-361950" lvl="7" marL="36576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8pPr>
            <a:lvl9pPr indent="-361950" lvl="8" marL="4114800" marR="0" algn="l">
              <a:lnSpc>
                <a:spcPct val="100000"/>
              </a:lnSpc>
              <a:spcBef>
                <a:spcPts val="500"/>
              </a:spcBef>
              <a:spcAft>
                <a:spcPts val="0"/>
              </a:spcAft>
              <a:buClr>
                <a:schemeClr val="accent3"/>
              </a:buClr>
              <a:buSzPts val="2100"/>
              <a:buFont typeface="Noto Sans Symbols"/>
              <a:buChar char="◾"/>
              <a:defRPr b="0" i="0" sz="2100" u="none" cap="none" strike="noStrike">
                <a:solidFill>
                  <a:schemeClr val="dk1"/>
                </a:solidFill>
                <a:latin typeface="Rambla"/>
                <a:ea typeface="Rambla"/>
                <a:cs typeface="Rambla"/>
                <a:sym typeface="Rambla"/>
              </a:defRPr>
            </a:lvl9pPr>
          </a:lstStyle>
          <a:p/>
        </p:txBody>
      </p:sp>
      <p:sp>
        <p:nvSpPr>
          <p:cNvPr id="48" name="Google Shape;48;p11"/>
          <p:cNvSpPr txBox="1"/>
          <p:nvPr>
            <p:ph idx="10" type="dt"/>
          </p:nvPr>
        </p:nvSpPr>
        <p:spPr>
          <a:xfrm>
            <a:off x="8969376" y="6407944"/>
            <a:ext cx="2560400" cy="365600"/>
          </a:xfrm>
          <a:prstGeom prst="rect">
            <a:avLst/>
          </a:prstGeom>
          <a:noFill/>
          <a:ln>
            <a:noFill/>
          </a:ln>
        </p:spPr>
        <p:txBody>
          <a:bodyPr anchorCtr="0" anchor="b" bIns="121900" lIns="121900" spcFirstLastPara="1" rIns="121900" wrap="square" tIns="121900">
            <a:noAutofit/>
          </a:bodyPr>
          <a:lstStyle>
            <a:lvl1pPr lvl="0" marR="0" algn="l">
              <a:lnSpc>
                <a:spcPct val="100000"/>
              </a:lnSpc>
              <a:spcBef>
                <a:spcPts val="0"/>
              </a:spcBef>
              <a:spcAft>
                <a:spcPts val="0"/>
              </a:spcAft>
              <a:buClr>
                <a:schemeClr val="dk1"/>
              </a:buClr>
              <a:buSzPts val="1300"/>
              <a:buFont typeface="Arial"/>
              <a:buNone/>
              <a:defRPr b="0" i="0" sz="1300" u="none" cap="none" strike="noStrike">
                <a:solidFill>
                  <a:schemeClr val="dk1"/>
                </a:solidFill>
                <a:latin typeface="Arial"/>
                <a:ea typeface="Arial"/>
                <a:cs typeface="Arial"/>
                <a:sym typeface="Arial"/>
              </a:defRPr>
            </a:lvl1pPr>
            <a:lvl2pPr lvl="1"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2pPr>
            <a:lvl3pPr lvl="2"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4pPr>
            <a:lvl5pPr lvl="4"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9pPr>
          </a:lstStyle>
          <a:p/>
        </p:txBody>
      </p:sp>
      <p:sp>
        <p:nvSpPr>
          <p:cNvPr id="49" name="Google Shape;49;p11"/>
          <p:cNvSpPr txBox="1"/>
          <p:nvPr>
            <p:ph idx="11" type="ftr"/>
          </p:nvPr>
        </p:nvSpPr>
        <p:spPr>
          <a:xfrm>
            <a:off x="5840095" y="6407944"/>
            <a:ext cx="3134400" cy="365200"/>
          </a:xfrm>
          <a:prstGeom prst="rect">
            <a:avLst/>
          </a:prstGeom>
          <a:noFill/>
          <a:ln>
            <a:noFill/>
          </a:ln>
        </p:spPr>
        <p:txBody>
          <a:bodyPr anchorCtr="0" anchor="b" bIns="121900" lIns="121900" spcFirstLastPara="1" rIns="121900" wrap="square" tIns="121900">
            <a:noAutofit/>
          </a:bodyPr>
          <a:lstStyle>
            <a:lvl1pPr lvl="0" marR="0" algn="r">
              <a:lnSpc>
                <a:spcPct val="100000"/>
              </a:lnSpc>
              <a:spcBef>
                <a:spcPts val="0"/>
              </a:spcBef>
              <a:spcAft>
                <a:spcPts val="0"/>
              </a:spcAft>
              <a:buClr>
                <a:schemeClr val="dk1"/>
              </a:buClr>
              <a:buSzPts val="1300"/>
              <a:buFont typeface="Arial"/>
              <a:buNone/>
              <a:defRPr b="0" i="0" sz="1300" u="none" cap="none" strike="noStrike">
                <a:solidFill>
                  <a:schemeClr val="dk1"/>
                </a:solidFill>
                <a:latin typeface="Arial"/>
                <a:ea typeface="Arial"/>
                <a:cs typeface="Arial"/>
                <a:sym typeface="Arial"/>
              </a:defRPr>
            </a:lvl1pPr>
            <a:lvl2pPr lvl="1"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2pPr>
            <a:lvl3pPr lvl="2"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3pPr>
            <a:lvl4pPr lvl="3"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4pPr>
            <a:lvl5pPr lvl="4" marR="0" algn="r">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5pPr>
            <a:lvl6pPr lvl="5"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6pPr>
            <a:lvl7pPr lvl="6"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7pPr>
            <a:lvl8pPr lvl="7"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8pPr>
            <a:lvl9pPr lvl="8" marR="0" algn="l">
              <a:lnSpc>
                <a:spcPct val="100000"/>
              </a:lnSpc>
              <a:spcBef>
                <a:spcPts val="0"/>
              </a:spcBef>
              <a:spcAft>
                <a:spcPts val="0"/>
              </a:spcAft>
              <a:buClr>
                <a:schemeClr val="lt1"/>
              </a:buClr>
              <a:buSzPts val="2400"/>
              <a:buFont typeface="Arial"/>
              <a:buNone/>
              <a:defRPr b="0" i="0" sz="2400" u="none" cap="none" strike="noStrike">
                <a:solidFill>
                  <a:schemeClr val="lt1"/>
                </a:solidFill>
                <a:latin typeface="Arial"/>
                <a:ea typeface="Arial"/>
                <a:cs typeface="Arial"/>
                <a:sym typeface="Arial"/>
              </a:defRPr>
            </a:lvl9pPr>
          </a:lstStyle>
          <a:p/>
        </p:txBody>
      </p:sp>
      <p:sp>
        <p:nvSpPr>
          <p:cNvPr id="50" name="Google Shape;50;p11"/>
          <p:cNvSpPr txBox="1"/>
          <p:nvPr>
            <p:ph idx="12" type="sldNum"/>
          </p:nvPr>
        </p:nvSpPr>
        <p:spPr>
          <a:xfrm>
            <a:off x="11529695" y="6407944"/>
            <a:ext cx="487600" cy="365200"/>
          </a:xfrm>
          <a:prstGeom prst="rect">
            <a:avLst/>
          </a:prstGeom>
          <a:noFill/>
          <a:ln>
            <a:noFill/>
          </a:ln>
        </p:spPr>
        <p:txBody>
          <a:bodyPr anchorCtr="0" anchor="b" bIns="60925" lIns="121900" spcFirstLastPara="1" rIns="121900" wrap="square" tIns="60925">
            <a:noAutofit/>
          </a:bodyPr>
          <a:lstStyle>
            <a:lvl1pPr indent="0" lvl="0"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1pPr>
            <a:lvl2pPr indent="0" lvl="1"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2pPr>
            <a:lvl3pPr indent="0" lvl="2"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3pPr>
            <a:lvl4pPr indent="0" lvl="3"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4pPr>
            <a:lvl5pPr indent="0" lvl="4"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5pPr>
            <a:lvl6pPr indent="0" lvl="5"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6pPr>
            <a:lvl7pPr indent="0" lvl="6"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7pPr>
            <a:lvl8pPr indent="0" lvl="7"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8pPr>
            <a:lvl9pPr indent="0" lvl="8" marL="0" marR="0" algn="r">
              <a:lnSpc>
                <a:spcPct val="100000"/>
              </a:lnSpc>
              <a:spcBef>
                <a:spcPts val="0"/>
              </a:spcBef>
              <a:spcAft>
                <a:spcPts val="0"/>
              </a:spcAft>
              <a:buClr>
                <a:schemeClr val="dk1"/>
              </a:buClr>
              <a:buSzPts val="300"/>
              <a:buFont typeface="Arial"/>
              <a:buNone/>
              <a:defRPr b="0" i="0" sz="1300" u="none" cap="none" strike="noStrike">
                <a:solidFill>
                  <a:schemeClr val="dk1"/>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51" name="Google Shape;51;p11"/>
          <p:cNvSpPr txBox="1"/>
          <p:nvPr>
            <p:ph type="title"/>
          </p:nvPr>
        </p:nvSpPr>
        <p:spPr>
          <a:xfrm>
            <a:off x="609600" y="274637"/>
            <a:ext cx="10972800" cy="1143200"/>
          </a:xfrm>
          <a:prstGeom prst="rect">
            <a:avLst/>
          </a:prstGeom>
          <a:noFill/>
          <a:ln>
            <a:noFill/>
          </a:ln>
        </p:spPr>
        <p:txBody>
          <a:bodyPr anchorCtr="0" anchor="ctr" bIns="121900" lIns="121900" spcFirstLastPara="1" rIns="121900" wrap="square" tIns="121900">
            <a:noAutofit/>
          </a:bodyPr>
          <a:lstStyle>
            <a:lvl1pPr lvl="0" marR="0" algn="l">
              <a:lnSpc>
                <a:spcPct val="100000"/>
              </a:lnSpc>
              <a:spcBef>
                <a:spcPts val="0"/>
              </a:spcBef>
              <a:spcAft>
                <a:spcPts val="0"/>
              </a:spcAft>
              <a:buClr>
                <a:schemeClr val="dk2"/>
              </a:buClr>
              <a:buSzPts val="5500"/>
              <a:buFont typeface="Rambla"/>
              <a:buNone/>
              <a:defRPr b="1" i="0" sz="5500" u="none" cap="none" strike="noStrike">
                <a:solidFill>
                  <a:schemeClr val="dk2"/>
                </a:solidFill>
                <a:latin typeface="Rambla"/>
                <a:ea typeface="Rambla"/>
                <a:cs typeface="Rambla"/>
                <a:sym typeface="Rambla"/>
              </a:defRPr>
            </a:lvl1pPr>
            <a:lvl2pPr lvl="1" marR="0" algn="l">
              <a:spcBef>
                <a:spcPts val="0"/>
              </a:spcBef>
              <a:spcAft>
                <a:spcPts val="0"/>
              </a:spcAft>
              <a:buSzPts val="2400"/>
              <a:buNone/>
              <a:defRPr sz="2400"/>
            </a:lvl2pPr>
            <a:lvl3pPr lvl="2" marR="0" algn="l">
              <a:spcBef>
                <a:spcPts val="0"/>
              </a:spcBef>
              <a:spcAft>
                <a:spcPts val="0"/>
              </a:spcAft>
              <a:buSzPts val="2400"/>
              <a:buNone/>
              <a:defRPr sz="2400"/>
            </a:lvl3pPr>
            <a:lvl4pPr lvl="3" marR="0" algn="l">
              <a:spcBef>
                <a:spcPts val="0"/>
              </a:spcBef>
              <a:spcAft>
                <a:spcPts val="0"/>
              </a:spcAft>
              <a:buSzPts val="2400"/>
              <a:buNone/>
              <a:defRPr sz="2400"/>
            </a:lvl4pPr>
            <a:lvl5pPr lvl="4" marR="0" algn="l">
              <a:spcBef>
                <a:spcPts val="0"/>
              </a:spcBef>
              <a:spcAft>
                <a:spcPts val="0"/>
              </a:spcAft>
              <a:buSzPts val="2400"/>
              <a:buNone/>
              <a:defRPr sz="2400"/>
            </a:lvl5pPr>
            <a:lvl6pPr lvl="5" marR="0" algn="l">
              <a:spcBef>
                <a:spcPts val="0"/>
              </a:spcBef>
              <a:spcAft>
                <a:spcPts val="0"/>
              </a:spcAft>
              <a:buSzPts val="2400"/>
              <a:buNone/>
              <a:defRPr sz="2400"/>
            </a:lvl6pPr>
            <a:lvl7pPr lvl="6" marR="0" algn="l">
              <a:spcBef>
                <a:spcPts val="0"/>
              </a:spcBef>
              <a:spcAft>
                <a:spcPts val="0"/>
              </a:spcAft>
              <a:buSzPts val="2400"/>
              <a:buNone/>
              <a:defRPr sz="2400"/>
            </a:lvl7pPr>
            <a:lvl8pPr lvl="7" marR="0" algn="l">
              <a:spcBef>
                <a:spcPts val="0"/>
              </a:spcBef>
              <a:spcAft>
                <a:spcPts val="0"/>
              </a:spcAft>
              <a:buSzPts val="2400"/>
              <a:buNone/>
              <a:defRPr sz="2400"/>
            </a:lvl8pPr>
            <a:lvl9pPr lvl="8" marR="0" algn="l">
              <a:spcBef>
                <a:spcPts val="0"/>
              </a:spcBef>
              <a:spcAft>
                <a:spcPts val="0"/>
              </a:spcAft>
              <a:buSzPts val="2400"/>
              <a:buNone/>
              <a:defRPr sz="2400"/>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p:cSld name="Title Only">
    <p:spTree>
      <p:nvGrpSpPr>
        <p:cNvPr id="52" name="Shape 52"/>
        <p:cNvGrpSpPr/>
        <p:nvPr/>
      </p:nvGrpSpPr>
      <p:grpSpPr>
        <a:xfrm>
          <a:off x="0" y="0"/>
          <a:ext cx="0" cy="0"/>
          <a:chOff x="0" y="0"/>
          <a:chExt cx="0" cy="0"/>
        </a:xfrm>
      </p:grpSpPr>
      <p:sp>
        <p:nvSpPr>
          <p:cNvPr id="53" name="Google Shape;53;p12"/>
          <p:cNvSpPr txBox="1"/>
          <p:nvPr>
            <p:ph type="title"/>
          </p:nvPr>
        </p:nvSpPr>
        <p:spPr>
          <a:xfrm>
            <a:off x="481332" y="200305"/>
            <a:ext cx="11229200" cy="28880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1" i="0" sz="3700">
                <a:solidFill>
                  <a:schemeClr val="dk1"/>
                </a:solidFill>
                <a:latin typeface="Helvetica Neue"/>
                <a:ea typeface="Helvetica Neue"/>
                <a:cs typeface="Helvetica Neue"/>
                <a:sym typeface="Helvetica Neue"/>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54" name="Google Shape;54;p12"/>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55" name="Google Shape;55;p12"/>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56" name="Google Shape;56;p12"/>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sz="2400">
              <a:latin typeface="Calibri"/>
              <a:ea typeface="Calibri"/>
              <a:cs typeface="Calibri"/>
              <a:sym typeface="Calibri"/>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_1">
    <p:spTree>
      <p:nvGrpSpPr>
        <p:cNvPr id="57" name="Shape 57"/>
        <p:cNvGrpSpPr/>
        <p:nvPr/>
      </p:nvGrpSpPr>
      <p:grpSpPr>
        <a:xfrm>
          <a:off x="0" y="0"/>
          <a:ext cx="0" cy="0"/>
          <a:chOff x="0" y="0"/>
          <a:chExt cx="0" cy="0"/>
        </a:xfrm>
      </p:grpSpPr>
      <p:sp>
        <p:nvSpPr>
          <p:cNvPr id="58" name="Google Shape;58;p13"/>
          <p:cNvSpPr txBox="1"/>
          <p:nvPr>
            <p:ph type="title"/>
          </p:nvPr>
        </p:nvSpPr>
        <p:spPr>
          <a:xfrm>
            <a:off x="481332" y="200305"/>
            <a:ext cx="11229200" cy="28880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1" i="0" sz="3700">
                <a:solidFill>
                  <a:schemeClr val="dk1"/>
                </a:solidFill>
                <a:latin typeface="Helvetica Neue"/>
                <a:ea typeface="Helvetica Neue"/>
                <a:cs typeface="Helvetica Neue"/>
                <a:sym typeface="Helvetica Neue"/>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59" name="Google Shape;59;p13"/>
          <p:cNvSpPr txBox="1"/>
          <p:nvPr>
            <p:ph idx="1" type="body"/>
          </p:nvPr>
        </p:nvSpPr>
        <p:spPr>
          <a:xfrm>
            <a:off x="402899" y="1821025"/>
            <a:ext cx="11399600" cy="4522000"/>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900"/>
              <a:buNone/>
              <a:defRPr b="0" i="0" sz="1900">
                <a:solidFill>
                  <a:schemeClr val="dk1"/>
                </a:solidFill>
              </a:defRPr>
            </a:lvl1pPr>
            <a:lvl2pPr indent="-228600" lvl="1" marL="914400" algn="l">
              <a:spcBef>
                <a:spcPts val="0"/>
              </a:spcBef>
              <a:spcAft>
                <a:spcPts val="0"/>
              </a:spcAft>
              <a:buSzPts val="1900"/>
              <a:buNone/>
              <a:defRPr sz="1900"/>
            </a:lvl2pPr>
            <a:lvl3pPr indent="-228600" lvl="2" marL="1371600" algn="l">
              <a:spcBef>
                <a:spcPts val="0"/>
              </a:spcBef>
              <a:spcAft>
                <a:spcPts val="0"/>
              </a:spcAft>
              <a:buSzPts val="1900"/>
              <a:buNone/>
              <a:defRPr sz="1900"/>
            </a:lvl3pPr>
            <a:lvl4pPr indent="-228600" lvl="3" marL="1828800" algn="l">
              <a:spcBef>
                <a:spcPts val="0"/>
              </a:spcBef>
              <a:spcAft>
                <a:spcPts val="0"/>
              </a:spcAft>
              <a:buSzPts val="1900"/>
              <a:buNone/>
              <a:defRPr sz="1900"/>
            </a:lvl4pPr>
            <a:lvl5pPr indent="-228600" lvl="4" marL="2286000" algn="l">
              <a:spcBef>
                <a:spcPts val="0"/>
              </a:spcBef>
              <a:spcAft>
                <a:spcPts val="0"/>
              </a:spcAft>
              <a:buSzPts val="1900"/>
              <a:buNone/>
              <a:defRPr sz="1900"/>
            </a:lvl5pPr>
            <a:lvl6pPr indent="-228600" lvl="5" marL="2743200" algn="l">
              <a:spcBef>
                <a:spcPts val="0"/>
              </a:spcBef>
              <a:spcAft>
                <a:spcPts val="0"/>
              </a:spcAft>
              <a:buSzPts val="1900"/>
              <a:buNone/>
              <a:defRPr sz="1900"/>
            </a:lvl6pPr>
            <a:lvl7pPr indent="-228600" lvl="6" marL="3200400" algn="l">
              <a:spcBef>
                <a:spcPts val="0"/>
              </a:spcBef>
              <a:spcAft>
                <a:spcPts val="0"/>
              </a:spcAft>
              <a:buSzPts val="1900"/>
              <a:buNone/>
              <a:defRPr sz="1900"/>
            </a:lvl7pPr>
            <a:lvl8pPr indent="-228600" lvl="7" marL="3657600" algn="l">
              <a:spcBef>
                <a:spcPts val="0"/>
              </a:spcBef>
              <a:spcAft>
                <a:spcPts val="0"/>
              </a:spcAft>
              <a:buSzPts val="1900"/>
              <a:buNone/>
              <a:defRPr sz="1900"/>
            </a:lvl8pPr>
            <a:lvl9pPr indent="-228600" lvl="8" marL="4114800" algn="l">
              <a:spcBef>
                <a:spcPts val="0"/>
              </a:spcBef>
              <a:spcAft>
                <a:spcPts val="0"/>
              </a:spcAft>
              <a:buSzPts val="1900"/>
              <a:buNone/>
              <a:defRPr sz="1900"/>
            </a:lvl9pPr>
          </a:lstStyle>
          <a:p/>
        </p:txBody>
      </p:sp>
      <p:sp>
        <p:nvSpPr>
          <p:cNvPr id="60" name="Google Shape;60;p13"/>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61" name="Google Shape;61;p13"/>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62" name="Google Shape;62;p13"/>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sz="2400">
              <a:latin typeface="Calibri"/>
              <a:ea typeface="Calibri"/>
              <a:cs typeface="Calibri"/>
              <a:sym typeface="Calibri"/>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type="picTx">
  <p:cSld name="PICTURE_WITH_CAPTION_TEXT">
    <p:bg>
      <p:bgPr>
        <a:blipFill>
          <a:blip r:embed="rId2">
            <a:alphaModFix/>
          </a:blip>
          <a:stretch>
            <a:fillRect/>
          </a:stretch>
        </a:blipFill>
      </p:bgPr>
    </p:bg>
    <p:spTree>
      <p:nvGrpSpPr>
        <p:cNvPr id="63" name="Shape 63"/>
        <p:cNvGrpSpPr/>
        <p:nvPr/>
      </p:nvGrpSpPr>
      <p:grpSpPr>
        <a:xfrm>
          <a:off x="0" y="0"/>
          <a:ext cx="0" cy="0"/>
          <a:chOff x="0" y="0"/>
          <a:chExt cx="0" cy="0"/>
        </a:xfrm>
      </p:grpSpPr>
      <p:sp>
        <p:nvSpPr>
          <p:cNvPr id="64" name="Google Shape;64;p14"/>
          <p:cNvSpPr txBox="1"/>
          <p:nvPr>
            <p:ph type="title"/>
          </p:nvPr>
        </p:nvSpPr>
        <p:spPr>
          <a:xfrm>
            <a:off x="839788" y="457200"/>
            <a:ext cx="3932000" cy="16004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Arial"/>
              <a:buNone/>
              <a:defRPr sz="3200"/>
            </a:lvl1pPr>
            <a:lvl2pPr lvl="1" algn="l">
              <a:lnSpc>
                <a:spcPct val="100000"/>
              </a:lnSpc>
              <a:spcBef>
                <a:spcPts val="0"/>
              </a:spcBef>
              <a:spcAft>
                <a:spcPts val="0"/>
              </a:spcAft>
              <a:buSzPts val="3700"/>
              <a:buNone/>
              <a:defRPr sz="1900"/>
            </a:lvl2pPr>
            <a:lvl3pPr lvl="2" algn="l">
              <a:lnSpc>
                <a:spcPct val="100000"/>
              </a:lnSpc>
              <a:spcBef>
                <a:spcPts val="0"/>
              </a:spcBef>
              <a:spcAft>
                <a:spcPts val="0"/>
              </a:spcAft>
              <a:buSzPts val="3700"/>
              <a:buNone/>
              <a:defRPr sz="1900"/>
            </a:lvl3pPr>
            <a:lvl4pPr lvl="3" algn="l">
              <a:lnSpc>
                <a:spcPct val="100000"/>
              </a:lnSpc>
              <a:spcBef>
                <a:spcPts val="0"/>
              </a:spcBef>
              <a:spcAft>
                <a:spcPts val="0"/>
              </a:spcAft>
              <a:buSzPts val="3700"/>
              <a:buNone/>
              <a:defRPr sz="1900"/>
            </a:lvl4pPr>
            <a:lvl5pPr lvl="4" algn="l">
              <a:lnSpc>
                <a:spcPct val="100000"/>
              </a:lnSpc>
              <a:spcBef>
                <a:spcPts val="0"/>
              </a:spcBef>
              <a:spcAft>
                <a:spcPts val="0"/>
              </a:spcAft>
              <a:buSzPts val="3700"/>
              <a:buNone/>
              <a:defRPr sz="1900"/>
            </a:lvl5pPr>
            <a:lvl6pPr lvl="5" algn="l">
              <a:lnSpc>
                <a:spcPct val="100000"/>
              </a:lnSpc>
              <a:spcBef>
                <a:spcPts val="0"/>
              </a:spcBef>
              <a:spcAft>
                <a:spcPts val="0"/>
              </a:spcAft>
              <a:buSzPts val="3700"/>
              <a:buNone/>
              <a:defRPr sz="1900"/>
            </a:lvl6pPr>
            <a:lvl7pPr lvl="6" algn="l">
              <a:lnSpc>
                <a:spcPct val="100000"/>
              </a:lnSpc>
              <a:spcBef>
                <a:spcPts val="0"/>
              </a:spcBef>
              <a:spcAft>
                <a:spcPts val="0"/>
              </a:spcAft>
              <a:buSzPts val="3700"/>
              <a:buNone/>
              <a:defRPr sz="1900"/>
            </a:lvl7pPr>
            <a:lvl8pPr lvl="7" algn="l">
              <a:lnSpc>
                <a:spcPct val="100000"/>
              </a:lnSpc>
              <a:spcBef>
                <a:spcPts val="0"/>
              </a:spcBef>
              <a:spcAft>
                <a:spcPts val="0"/>
              </a:spcAft>
              <a:buSzPts val="3700"/>
              <a:buNone/>
              <a:defRPr sz="1900"/>
            </a:lvl8pPr>
            <a:lvl9pPr lvl="8" algn="l">
              <a:lnSpc>
                <a:spcPct val="100000"/>
              </a:lnSpc>
              <a:spcBef>
                <a:spcPts val="0"/>
              </a:spcBef>
              <a:spcAft>
                <a:spcPts val="0"/>
              </a:spcAft>
              <a:buSzPts val="3700"/>
              <a:buNone/>
              <a:defRPr sz="1900"/>
            </a:lvl9pPr>
          </a:lstStyle>
          <a:p/>
        </p:txBody>
      </p:sp>
      <p:sp>
        <p:nvSpPr>
          <p:cNvPr id="65" name="Google Shape;65;p14"/>
          <p:cNvSpPr/>
          <p:nvPr>
            <p:ph idx="2" type="pic"/>
          </p:nvPr>
        </p:nvSpPr>
        <p:spPr>
          <a:xfrm>
            <a:off x="5183188" y="987425"/>
            <a:ext cx="6172400" cy="48736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1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66" name="Google Shape;66;p14"/>
          <p:cNvSpPr txBox="1"/>
          <p:nvPr>
            <p:ph idx="1" type="body"/>
          </p:nvPr>
        </p:nvSpPr>
        <p:spPr>
          <a:xfrm>
            <a:off x="839788" y="2057400"/>
            <a:ext cx="3932000" cy="38116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100"/>
              </a:spcBef>
              <a:spcAft>
                <a:spcPts val="0"/>
              </a:spcAft>
              <a:buClr>
                <a:schemeClr val="dk1"/>
              </a:buClr>
              <a:buSzPts val="1600"/>
              <a:buNone/>
              <a:defRPr sz="1600"/>
            </a:lvl1pPr>
            <a:lvl2pPr indent="-228600" lvl="1" marL="914400" algn="l">
              <a:lnSpc>
                <a:spcPct val="90000"/>
              </a:lnSpc>
              <a:spcBef>
                <a:spcPts val="2100"/>
              </a:spcBef>
              <a:spcAft>
                <a:spcPts val="0"/>
              </a:spcAft>
              <a:buClr>
                <a:schemeClr val="dk1"/>
              </a:buClr>
              <a:buSzPts val="1500"/>
              <a:buNone/>
              <a:defRPr sz="1500"/>
            </a:lvl2pPr>
            <a:lvl3pPr indent="-228600" lvl="2" marL="1371600" algn="l">
              <a:lnSpc>
                <a:spcPct val="90000"/>
              </a:lnSpc>
              <a:spcBef>
                <a:spcPts val="2100"/>
              </a:spcBef>
              <a:spcAft>
                <a:spcPts val="0"/>
              </a:spcAft>
              <a:buClr>
                <a:schemeClr val="dk1"/>
              </a:buClr>
              <a:buSzPts val="1200"/>
              <a:buNone/>
              <a:defRPr sz="1200"/>
            </a:lvl3pPr>
            <a:lvl4pPr indent="-228600" lvl="3" marL="1828800" algn="l">
              <a:lnSpc>
                <a:spcPct val="90000"/>
              </a:lnSpc>
              <a:spcBef>
                <a:spcPts val="2100"/>
              </a:spcBef>
              <a:spcAft>
                <a:spcPts val="0"/>
              </a:spcAft>
              <a:buClr>
                <a:schemeClr val="dk1"/>
              </a:buClr>
              <a:buSzPts val="1100"/>
              <a:buNone/>
              <a:defRPr sz="1100"/>
            </a:lvl4pPr>
            <a:lvl5pPr indent="-228600" lvl="4" marL="2286000" algn="l">
              <a:lnSpc>
                <a:spcPct val="90000"/>
              </a:lnSpc>
              <a:spcBef>
                <a:spcPts val="2100"/>
              </a:spcBef>
              <a:spcAft>
                <a:spcPts val="0"/>
              </a:spcAft>
              <a:buClr>
                <a:schemeClr val="dk1"/>
              </a:buClr>
              <a:buSzPts val="1100"/>
              <a:buNone/>
              <a:defRPr sz="1100"/>
            </a:lvl5pPr>
            <a:lvl6pPr indent="-228600" lvl="5" marL="2743200" algn="l">
              <a:lnSpc>
                <a:spcPct val="90000"/>
              </a:lnSpc>
              <a:spcBef>
                <a:spcPts val="2100"/>
              </a:spcBef>
              <a:spcAft>
                <a:spcPts val="0"/>
              </a:spcAft>
              <a:buClr>
                <a:schemeClr val="dk1"/>
              </a:buClr>
              <a:buSzPts val="1100"/>
              <a:buNone/>
              <a:defRPr sz="1100"/>
            </a:lvl6pPr>
            <a:lvl7pPr indent="-228600" lvl="6" marL="3200400" algn="l">
              <a:lnSpc>
                <a:spcPct val="90000"/>
              </a:lnSpc>
              <a:spcBef>
                <a:spcPts val="2100"/>
              </a:spcBef>
              <a:spcAft>
                <a:spcPts val="0"/>
              </a:spcAft>
              <a:buClr>
                <a:schemeClr val="dk1"/>
              </a:buClr>
              <a:buSzPts val="1100"/>
              <a:buNone/>
              <a:defRPr sz="1100"/>
            </a:lvl7pPr>
            <a:lvl8pPr indent="-228600" lvl="7" marL="3657600" algn="l">
              <a:lnSpc>
                <a:spcPct val="90000"/>
              </a:lnSpc>
              <a:spcBef>
                <a:spcPts val="2100"/>
              </a:spcBef>
              <a:spcAft>
                <a:spcPts val="0"/>
              </a:spcAft>
              <a:buClr>
                <a:schemeClr val="dk1"/>
              </a:buClr>
              <a:buSzPts val="1100"/>
              <a:buNone/>
              <a:defRPr sz="1100"/>
            </a:lvl8pPr>
            <a:lvl9pPr indent="-228600" lvl="8" marL="4114800" algn="l">
              <a:lnSpc>
                <a:spcPct val="90000"/>
              </a:lnSpc>
              <a:spcBef>
                <a:spcPts val="2100"/>
              </a:spcBef>
              <a:spcAft>
                <a:spcPts val="2100"/>
              </a:spcAft>
              <a:buClr>
                <a:schemeClr val="dk1"/>
              </a:buClr>
              <a:buSzPts val="1100"/>
              <a:buNone/>
              <a:defRPr sz="1100"/>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_WITH_CAPTION_TEXT_1">
  <p:cSld name="PICTURE_WITH_CAPTION_TEXT_1">
    <p:spTree>
      <p:nvGrpSpPr>
        <p:cNvPr id="67" name="Shape 67"/>
        <p:cNvGrpSpPr/>
        <p:nvPr/>
      </p:nvGrpSpPr>
      <p:grpSpPr>
        <a:xfrm>
          <a:off x="0" y="0"/>
          <a:ext cx="0" cy="0"/>
          <a:chOff x="0" y="0"/>
          <a:chExt cx="0" cy="0"/>
        </a:xfrm>
      </p:grpSpPr>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68" name="Shape 68"/>
        <p:cNvGrpSpPr/>
        <p:nvPr/>
      </p:nvGrpSpPr>
      <p:grpSpPr>
        <a:xfrm>
          <a:off x="0" y="0"/>
          <a:ext cx="0" cy="0"/>
          <a:chOff x="0" y="0"/>
          <a:chExt cx="0" cy="0"/>
        </a:xfrm>
      </p:grpSpPr>
      <p:sp>
        <p:nvSpPr>
          <p:cNvPr id="69" name="Google Shape;69;p16"/>
          <p:cNvSpPr txBox="1"/>
          <p:nvPr>
            <p:ph type="ctrTitle"/>
          </p:nvPr>
        </p:nvSpPr>
        <p:spPr>
          <a:xfrm>
            <a:off x="415611" y="992767"/>
            <a:ext cx="11360800" cy="2736800"/>
          </a:xfrm>
          <a:prstGeom prst="rect">
            <a:avLst/>
          </a:prstGeom>
          <a:noFill/>
          <a:ln>
            <a:noFill/>
          </a:ln>
        </p:spPr>
        <p:txBody>
          <a:bodyPr anchorCtr="0" anchor="b" bIns="121900" lIns="121900" spcFirstLastPara="1" rIns="121900" wrap="square" tIns="121900">
            <a:noAutofit/>
          </a:bodyPr>
          <a:lstStyle>
            <a:lvl1pPr lvl="0" algn="ctr">
              <a:spcBef>
                <a:spcPts val="0"/>
              </a:spcBef>
              <a:spcAft>
                <a:spcPts val="0"/>
              </a:spcAft>
              <a:buSzPts val="6900"/>
              <a:buChar char="●"/>
              <a:defRPr sz="6900"/>
            </a:lvl1pPr>
            <a:lvl2pPr lvl="1" algn="ctr">
              <a:spcBef>
                <a:spcPts val="0"/>
              </a:spcBef>
              <a:spcAft>
                <a:spcPts val="0"/>
              </a:spcAft>
              <a:buSzPts val="6900"/>
              <a:buChar char="○"/>
              <a:defRPr sz="6900"/>
            </a:lvl2pPr>
            <a:lvl3pPr lvl="2" algn="ctr">
              <a:spcBef>
                <a:spcPts val="0"/>
              </a:spcBef>
              <a:spcAft>
                <a:spcPts val="0"/>
              </a:spcAft>
              <a:buSzPts val="6900"/>
              <a:buChar char="■"/>
              <a:defRPr sz="6900"/>
            </a:lvl3pPr>
            <a:lvl4pPr lvl="3" algn="ctr">
              <a:spcBef>
                <a:spcPts val="0"/>
              </a:spcBef>
              <a:spcAft>
                <a:spcPts val="0"/>
              </a:spcAft>
              <a:buSzPts val="6900"/>
              <a:buChar char="●"/>
              <a:defRPr sz="6900"/>
            </a:lvl4pPr>
            <a:lvl5pPr lvl="4" algn="ctr">
              <a:spcBef>
                <a:spcPts val="0"/>
              </a:spcBef>
              <a:spcAft>
                <a:spcPts val="0"/>
              </a:spcAft>
              <a:buSzPts val="6900"/>
              <a:buChar char="○"/>
              <a:defRPr sz="6900"/>
            </a:lvl5pPr>
            <a:lvl6pPr lvl="5" algn="ctr">
              <a:spcBef>
                <a:spcPts val="0"/>
              </a:spcBef>
              <a:spcAft>
                <a:spcPts val="0"/>
              </a:spcAft>
              <a:buSzPts val="6900"/>
              <a:buChar char="■"/>
              <a:defRPr sz="6900"/>
            </a:lvl6pPr>
            <a:lvl7pPr lvl="6" algn="ctr">
              <a:spcBef>
                <a:spcPts val="0"/>
              </a:spcBef>
              <a:spcAft>
                <a:spcPts val="0"/>
              </a:spcAft>
              <a:buSzPts val="6900"/>
              <a:buChar char="●"/>
              <a:defRPr sz="6900"/>
            </a:lvl7pPr>
            <a:lvl8pPr lvl="7" algn="ctr">
              <a:spcBef>
                <a:spcPts val="0"/>
              </a:spcBef>
              <a:spcAft>
                <a:spcPts val="0"/>
              </a:spcAft>
              <a:buSzPts val="6900"/>
              <a:buChar char="○"/>
              <a:defRPr sz="6900"/>
            </a:lvl8pPr>
            <a:lvl9pPr lvl="8" algn="ctr">
              <a:spcBef>
                <a:spcPts val="0"/>
              </a:spcBef>
              <a:spcAft>
                <a:spcPts val="0"/>
              </a:spcAft>
              <a:buSzPts val="6900"/>
              <a:buChar char="■"/>
              <a:defRPr sz="6900"/>
            </a:lvl9pPr>
          </a:lstStyle>
          <a:p/>
        </p:txBody>
      </p:sp>
      <p:sp>
        <p:nvSpPr>
          <p:cNvPr id="70" name="Google Shape;70;p16"/>
          <p:cNvSpPr txBox="1"/>
          <p:nvPr>
            <p:ph idx="1" type="subTitle"/>
          </p:nvPr>
        </p:nvSpPr>
        <p:spPr>
          <a:xfrm>
            <a:off x="415600" y="3778833"/>
            <a:ext cx="11360800" cy="1056800"/>
          </a:xfrm>
          <a:prstGeom prst="rect">
            <a:avLst/>
          </a:prstGeom>
          <a:noFill/>
          <a:ln>
            <a:noFill/>
          </a:ln>
        </p:spPr>
        <p:txBody>
          <a:bodyPr anchorCtr="0" anchor="ctr" bIns="121900" lIns="121900" spcFirstLastPara="1" rIns="121900" wrap="square" tIns="121900">
            <a:noAutofit/>
          </a:bodyPr>
          <a:lstStyle>
            <a:lvl1pPr lvl="0" algn="ctr">
              <a:lnSpc>
                <a:spcPct val="100000"/>
              </a:lnSpc>
              <a:spcBef>
                <a:spcPts val="0"/>
              </a:spcBef>
              <a:spcAft>
                <a:spcPts val="0"/>
              </a:spcAft>
              <a:buSzPts val="3700"/>
              <a:buNone/>
              <a:defRPr sz="3700"/>
            </a:lvl1pPr>
            <a:lvl2pPr lvl="1" algn="ctr">
              <a:lnSpc>
                <a:spcPct val="100000"/>
              </a:lnSpc>
              <a:spcBef>
                <a:spcPts val="0"/>
              </a:spcBef>
              <a:spcAft>
                <a:spcPts val="0"/>
              </a:spcAft>
              <a:buSzPts val="3700"/>
              <a:buNone/>
              <a:defRPr sz="3700"/>
            </a:lvl2pPr>
            <a:lvl3pPr lvl="2" algn="ctr">
              <a:lnSpc>
                <a:spcPct val="100000"/>
              </a:lnSpc>
              <a:spcBef>
                <a:spcPts val="0"/>
              </a:spcBef>
              <a:spcAft>
                <a:spcPts val="0"/>
              </a:spcAft>
              <a:buSzPts val="3700"/>
              <a:buNone/>
              <a:defRPr sz="3700"/>
            </a:lvl3pPr>
            <a:lvl4pPr lvl="3" algn="ctr">
              <a:lnSpc>
                <a:spcPct val="100000"/>
              </a:lnSpc>
              <a:spcBef>
                <a:spcPts val="0"/>
              </a:spcBef>
              <a:spcAft>
                <a:spcPts val="0"/>
              </a:spcAft>
              <a:buSzPts val="3700"/>
              <a:buNone/>
              <a:defRPr sz="3700"/>
            </a:lvl4pPr>
            <a:lvl5pPr lvl="4" algn="ctr">
              <a:lnSpc>
                <a:spcPct val="100000"/>
              </a:lnSpc>
              <a:spcBef>
                <a:spcPts val="0"/>
              </a:spcBef>
              <a:spcAft>
                <a:spcPts val="0"/>
              </a:spcAft>
              <a:buSzPts val="3700"/>
              <a:buNone/>
              <a:defRPr sz="3700"/>
            </a:lvl5pPr>
            <a:lvl6pPr lvl="5" algn="ctr">
              <a:lnSpc>
                <a:spcPct val="100000"/>
              </a:lnSpc>
              <a:spcBef>
                <a:spcPts val="0"/>
              </a:spcBef>
              <a:spcAft>
                <a:spcPts val="0"/>
              </a:spcAft>
              <a:buSzPts val="3700"/>
              <a:buNone/>
              <a:defRPr sz="3700"/>
            </a:lvl6pPr>
            <a:lvl7pPr lvl="6" algn="ctr">
              <a:lnSpc>
                <a:spcPct val="100000"/>
              </a:lnSpc>
              <a:spcBef>
                <a:spcPts val="0"/>
              </a:spcBef>
              <a:spcAft>
                <a:spcPts val="0"/>
              </a:spcAft>
              <a:buSzPts val="3700"/>
              <a:buNone/>
              <a:defRPr sz="3700"/>
            </a:lvl7pPr>
            <a:lvl8pPr lvl="7" algn="ctr">
              <a:lnSpc>
                <a:spcPct val="100000"/>
              </a:lnSpc>
              <a:spcBef>
                <a:spcPts val="0"/>
              </a:spcBef>
              <a:spcAft>
                <a:spcPts val="0"/>
              </a:spcAft>
              <a:buSzPts val="3700"/>
              <a:buNone/>
              <a:defRPr sz="3700"/>
            </a:lvl8pPr>
            <a:lvl9pPr lvl="8" algn="ctr">
              <a:lnSpc>
                <a:spcPct val="100000"/>
              </a:lnSpc>
              <a:spcBef>
                <a:spcPts val="0"/>
              </a:spcBef>
              <a:spcAft>
                <a:spcPts val="0"/>
              </a:spcAft>
              <a:buSzPts val="3700"/>
              <a:buNone/>
              <a:defRPr sz="3700"/>
            </a:lvl9pPr>
          </a:lstStyle>
          <a:p/>
        </p:txBody>
      </p:sp>
      <p:sp>
        <p:nvSpPr>
          <p:cNvPr id="71" name="Google Shape;71;p16"/>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type="obj">
  <p:cSld name="OBJECT">
    <p:spTree>
      <p:nvGrpSpPr>
        <p:cNvPr id="72" name="Shape 72"/>
        <p:cNvGrpSpPr/>
        <p:nvPr/>
      </p:nvGrpSpPr>
      <p:grpSpPr>
        <a:xfrm>
          <a:off x="0" y="0"/>
          <a:ext cx="0" cy="0"/>
          <a:chOff x="0" y="0"/>
          <a:chExt cx="0" cy="0"/>
        </a:xfrm>
      </p:grpSpPr>
      <p:sp>
        <p:nvSpPr>
          <p:cNvPr id="73" name="Google Shape;73;p17"/>
          <p:cNvSpPr txBox="1"/>
          <p:nvPr>
            <p:ph type="title"/>
          </p:nvPr>
        </p:nvSpPr>
        <p:spPr>
          <a:xfrm>
            <a:off x="1163327" y="843680"/>
            <a:ext cx="9865345" cy="846667"/>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b="0" i="0" sz="5300" u="sng">
                <a:solidFill>
                  <a:srgbClr val="3D3D3D"/>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74" name="Google Shape;74;p17"/>
          <p:cNvSpPr txBox="1"/>
          <p:nvPr>
            <p:ph idx="1" type="body"/>
          </p:nvPr>
        </p:nvSpPr>
        <p:spPr>
          <a:xfrm>
            <a:off x="1114233" y="1941265"/>
            <a:ext cx="9963532" cy="3171613"/>
          </a:xfrm>
          <a:prstGeom prst="rect">
            <a:avLst/>
          </a:prstGeom>
          <a:noFill/>
          <a:ln>
            <a:noFill/>
          </a:ln>
        </p:spPr>
        <p:txBody>
          <a:bodyPr anchorCtr="0" anchor="t" bIns="0" lIns="0" spcFirstLastPara="1" rIns="0" wrap="square" tIns="0">
            <a:noAutofit/>
          </a:bodyPr>
          <a:lstStyle>
            <a:lvl1pPr indent="-228600" lvl="0" marL="457200" algn="l">
              <a:spcBef>
                <a:spcPts val="0"/>
              </a:spcBef>
              <a:spcAft>
                <a:spcPts val="0"/>
              </a:spcAft>
              <a:buSzPts val="1900"/>
              <a:buNone/>
              <a:defRPr b="0" i="0" sz="3200">
                <a:solidFill>
                  <a:srgbClr val="3D3D3D"/>
                </a:solidFill>
                <a:latin typeface="Arial"/>
                <a:ea typeface="Arial"/>
                <a:cs typeface="Arial"/>
                <a:sym typeface="Arial"/>
              </a:defRPr>
            </a:lvl1pPr>
            <a:lvl2pPr indent="-228600" lvl="1" marL="914400" algn="l">
              <a:spcBef>
                <a:spcPts val="0"/>
              </a:spcBef>
              <a:spcAft>
                <a:spcPts val="0"/>
              </a:spcAft>
              <a:buSzPts val="1900"/>
              <a:buNone/>
              <a:defRPr sz="1900"/>
            </a:lvl2pPr>
            <a:lvl3pPr indent="-228600" lvl="2" marL="1371600" algn="l">
              <a:spcBef>
                <a:spcPts val="0"/>
              </a:spcBef>
              <a:spcAft>
                <a:spcPts val="0"/>
              </a:spcAft>
              <a:buSzPts val="1900"/>
              <a:buNone/>
              <a:defRPr sz="1900"/>
            </a:lvl3pPr>
            <a:lvl4pPr indent="-228600" lvl="3" marL="1828800" algn="l">
              <a:spcBef>
                <a:spcPts val="0"/>
              </a:spcBef>
              <a:spcAft>
                <a:spcPts val="0"/>
              </a:spcAft>
              <a:buSzPts val="1900"/>
              <a:buNone/>
              <a:defRPr sz="1900"/>
            </a:lvl4pPr>
            <a:lvl5pPr indent="-228600" lvl="4" marL="2286000" algn="l">
              <a:spcBef>
                <a:spcPts val="0"/>
              </a:spcBef>
              <a:spcAft>
                <a:spcPts val="0"/>
              </a:spcAft>
              <a:buSzPts val="1900"/>
              <a:buNone/>
              <a:defRPr sz="1900"/>
            </a:lvl5pPr>
            <a:lvl6pPr indent="-228600" lvl="5" marL="2743200" algn="l">
              <a:spcBef>
                <a:spcPts val="0"/>
              </a:spcBef>
              <a:spcAft>
                <a:spcPts val="0"/>
              </a:spcAft>
              <a:buSzPts val="1900"/>
              <a:buNone/>
              <a:defRPr sz="1900"/>
            </a:lvl6pPr>
            <a:lvl7pPr indent="-228600" lvl="6" marL="3200400" algn="l">
              <a:spcBef>
                <a:spcPts val="0"/>
              </a:spcBef>
              <a:spcAft>
                <a:spcPts val="0"/>
              </a:spcAft>
              <a:buSzPts val="1900"/>
              <a:buNone/>
              <a:defRPr sz="1900"/>
            </a:lvl7pPr>
            <a:lvl8pPr indent="-228600" lvl="7" marL="3657600" algn="l">
              <a:spcBef>
                <a:spcPts val="0"/>
              </a:spcBef>
              <a:spcAft>
                <a:spcPts val="0"/>
              </a:spcAft>
              <a:buSzPts val="1900"/>
              <a:buNone/>
              <a:defRPr sz="1900"/>
            </a:lvl8pPr>
            <a:lvl9pPr indent="-228600" lvl="8" marL="4114800" algn="l">
              <a:spcBef>
                <a:spcPts val="0"/>
              </a:spcBef>
              <a:spcAft>
                <a:spcPts val="0"/>
              </a:spcAft>
              <a:buSzPts val="1900"/>
              <a:buNone/>
              <a:defRPr sz="1900"/>
            </a:lvl9pPr>
          </a:lstStyle>
          <a:p/>
        </p:txBody>
      </p:sp>
      <p:sp>
        <p:nvSpPr>
          <p:cNvPr id="75" name="Google Shape;75;p17"/>
          <p:cNvSpPr txBox="1"/>
          <p:nvPr>
            <p:ph idx="11" type="ftr"/>
          </p:nvPr>
        </p:nvSpPr>
        <p:spPr>
          <a:xfrm>
            <a:off x="4145280" y="6377940"/>
            <a:ext cx="3901440" cy="3429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76" name="Google Shape;76;p17"/>
          <p:cNvSpPr txBox="1"/>
          <p:nvPr>
            <p:ph idx="10" type="dt"/>
          </p:nvPr>
        </p:nvSpPr>
        <p:spPr>
          <a:xfrm>
            <a:off x="609600" y="6377940"/>
            <a:ext cx="2804160" cy="3429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77" name="Google Shape;77;p17"/>
          <p:cNvSpPr txBox="1"/>
          <p:nvPr>
            <p:ph idx="12" type="sldNum"/>
          </p:nvPr>
        </p:nvSpPr>
        <p:spPr>
          <a:xfrm>
            <a:off x="10830094" y="6524408"/>
            <a:ext cx="249767" cy="211667"/>
          </a:xfrm>
          <a:prstGeom prst="rect">
            <a:avLst/>
          </a:prstGeom>
          <a:noFill/>
          <a:ln>
            <a:noFill/>
          </a:ln>
        </p:spPr>
        <p:txBody>
          <a:bodyPr anchorCtr="0" anchor="t" bIns="0" lIns="0" spcFirstLastPara="1" rIns="0" wrap="square" tIns="0">
            <a:noAutofit/>
          </a:bodyPr>
          <a:lstStyle>
            <a:lvl1pPr indent="0" lvl="0" marL="139700" marR="0" algn="l">
              <a:lnSpc>
                <a:spcPct val="100000"/>
              </a:lnSpc>
              <a:spcBef>
                <a:spcPts val="0"/>
              </a:spcBef>
              <a:buNone/>
              <a:defRPr b="0" i="0" sz="1100">
                <a:solidFill>
                  <a:schemeClr val="lt1"/>
                </a:solidFill>
                <a:latin typeface="Arial"/>
                <a:ea typeface="Arial"/>
                <a:cs typeface="Arial"/>
                <a:sym typeface="Arial"/>
              </a:defRPr>
            </a:lvl1pPr>
            <a:lvl2pPr indent="0" lvl="1" marL="139700" marR="0" algn="l">
              <a:lnSpc>
                <a:spcPct val="100000"/>
              </a:lnSpc>
              <a:spcBef>
                <a:spcPts val="0"/>
              </a:spcBef>
              <a:buNone/>
              <a:defRPr b="0" i="0" sz="1100">
                <a:solidFill>
                  <a:schemeClr val="lt1"/>
                </a:solidFill>
                <a:latin typeface="Arial"/>
                <a:ea typeface="Arial"/>
                <a:cs typeface="Arial"/>
                <a:sym typeface="Arial"/>
              </a:defRPr>
            </a:lvl2pPr>
            <a:lvl3pPr indent="0" lvl="2" marL="139700" marR="0" algn="l">
              <a:lnSpc>
                <a:spcPct val="100000"/>
              </a:lnSpc>
              <a:spcBef>
                <a:spcPts val="0"/>
              </a:spcBef>
              <a:buNone/>
              <a:defRPr b="0" i="0" sz="1100">
                <a:solidFill>
                  <a:schemeClr val="lt1"/>
                </a:solidFill>
                <a:latin typeface="Arial"/>
                <a:ea typeface="Arial"/>
                <a:cs typeface="Arial"/>
                <a:sym typeface="Arial"/>
              </a:defRPr>
            </a:lvl3pPr>
            <a:lvl4pPr indent="0" lvl="3" marL="139700" marR="0" algn="l">
              <a:lnSpc>
                <a:spcPct val="100000"/>
              </a:lnSpc>
              <a:spcBef>
                <a:spcPts val="0"/>
              </a:spcBef>
              <a:buNone/>
              <a:defRPr b="0" i="0" sz="1100">
                <a:solidFill>
                  <a:schemeClr val="lt1"/>
                </a:solidFill>
                <a:latin typeface="Arial"/>
                <a:ea typeface="Arial"/>
                <a:cs typeface="Arial"/>
                <a:sym typeface="Arial"/>
              </a:defRPr>
            </a:lvl4pPr>
            <a:lvl5pPr indent="0" lvl="4" marL="139700" marR="0" algn="l">
              <a:lnSpc>
                <a:spcPct val="100000"/>
              </a:lnSpc>
              <a:spcBef>
                <a:spcPts val="0"/>
              </a:spcBef>
              <a:buNone/>
              <a:defRPr b="0" i="0" sz="1100">
                <a:solidFill>
                  <a:schemeClr val="lt1"/>
                </a:solidFill>
                <a:latin typeface="Arial"/>
                <a:ea typeface="Arial"/>
                <a:cs typeface="Arial"/>
                <a:sym typeface="Arial"/>
              </a:defRPr>
            </a:lvl5pPr>
            <a:lvl6pPr indent="0" lvl="5" marL="139700" marR="0" algn="l">
              <a:lnSpc>
                <a:spcPct val="100000"/>
              </a:lnSpc>
              <a:spcBef>
                <a:spcPts val="0"/>
              </a:spcBef>
              <a:buNone/>
              <a:defRPr b="0" i="0" sz="1100">
                <a:solidFill>
                  <a:schemeClr val="lt1"/>
                </a:solidFill>
                <a:latin typeface="Arial"/>
                <a:ea typeface="Arial"/>
                <a:cs typeface="Arial"/>
                <a:sym typeface="Arial"/>
              </a:defRPr>
            </a:lvl6pPr>
            <a:lvl7pPr indent="0" lvl="6" marL="139700" marR="0" algn="l">
              <a:lnSpc>
                <a:spcPct val="100000"/>
              </a:lnSpc>
              <a:spcBef>
                <a:spcPts val="0"/>
              </a:spcBef>
              <a:buNone/>
              <a:defRPr b="0" i="0" sz="1100">
                <a:solidFill>
                  <a:schemeClr val="lt1"/>
                </a:solidFill>
                <a:latin typeface="Arial"/>
                <a:ea typeface="Arial"/>
                <a:cs typeface="Arial"/>
                <a:sym typeface="Arial"/>
              </a:defRPr>
            </a:lvl7pPr>
            <a:lvl8pPr indent="0" lvl="7" marL="139700" marR="0" algn="l">
              <a:lnSpc>
                <a:spcPct val="100000"/>
              </a:lnSpc>
              <a:spcBef>
                <a:spcPts val="0"/>
              </a:spcBef>
              <a:buNone/>
              <a:defRPr b="0" i="0" sz="1100">
                <a:solidFill>
                  <a:schemeClr val="lt1"/>
                </a:solidFill>
                <a:latin typeface="Arial"/>
                <a:ea typeface="Arial"/>
                <a:cs typeface="Arial"/>
                <a:sym typeface="Arial"/>
              </a:defRPr>
            </a:lvl8pPr>
            <a:lvl9pPr indent="0" lvl="8" marL="139700" marR="0" algn="l">
              <a:lnSpc>
                <a:spcPct val="100000"/>
              </a:lnSpc>
              <a:spcBef>
                <a:spcPts val="0"/>
              </a:spcBef>
              <a:buNone/>
              <a:defRPr b="0" i="0" sz="1100">
                <a:solidFill>
                  <a:schemeClr val="lt1"/>
                </a:solidFill>
                <a:latin typeface="Arial"/>
                <a:ea typeface="Arial"/>
                <a:cs typeface="Arial"/>
                <a:sym typeface="Arial"/>
              </a:defRPr>
            </a:lvl9pPr>
          </a:lstStyle>
          <a:p>
            <a:pPr indent="0" lvl="0" marL="13970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type="blank">
  <p:cSld name="BLANK">
    <p:spTree>
      <p:nvGrpSpPr>
        <p:cNvPr id="78" name="Shape 78"/>
        <p:cNvGrpSpPr/>
        <p:nvPr/>
      </p:nvGrpSpPr>
      <p:grpSpPr>
        <a:xfrm>
          <a:off x="0" y="0"/>
          <a:ext cx="0" cy="0"/>
          <a:chOff x="0" y="0"/>
          <a:chExt cx="0" cy="0"/>
        </a:xfrm>
      </p:grpSpPr>
      <p:sp>
        <p:nvSpPr>
          <p:cNvPr id="79" name="Google Shape;79;p18"/>
          <p:cNvSpPr txBox="1"/>
          <p:nvPr>
            <p:ph idx="10" type="dt"/>
          </p:nvPr>
        </p:nvSpPr>
        <p:spPr>
          <a:xfrm>
            <a:off x="838200" y="6356350"/>
            <a:ext cx="2743200" cy="3652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500"/>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80" name="Google Shape;80;p18"/>
          <p:cNvSpPr txBox="1"/>
          <p:nvPr>
            <p:ph idx="11" type="ftr"/>
          </p:nvPr>
        </p:nvSpPr>
        <p:spPr>
          <a:xfrm>
            <a:off x="4038600" y="6356350"/>
            <a:ext cx="4114800" cy="3652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500"/>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81" name="Google Shape;81;p18"/>
          <p:cNvSpPr txBox="1"/>
          <p:nvPr>
            <p:ph idx="12" type="sldNum"/>
          </p:nvPr>
        </p:nvSpPr>
        <p:spPr>
          <a:xfrm>
            <a:off x="8610600" y="6356350"/>
            <a:ext cx="2743200" cy="3652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939B"/>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p:cSld name="TWO_OBJECTS_WITH_TEXT_1_2">
    <p:bg>
      <p:bgPr>
        <a:blipFill>
          <a:blip r:embed="rId2">
            <a:alphaModFix/>
          </a:blip>
          <a:stretch>
            <a:fillRect/>
          </a:stretch>
        </a:blipFill>
      </p:bgPr>
    </p:bg>
    <p:spTree>
      <p:nvGrpSpPr>
        <p:cNvPr id="82" name="Shape 82"/>
        <p:cNvGrpSpPr/>
        <p:nvPr/>
      </p:nvGrpSpPr>
      <p:grpSpPr>
        <a:xfrm>
          <a:off x="0" y="0"/>
          <a:ext cx="0" cy="0"/>
          <a:chOff x="0" y="0"/>
          <a:chExt cx="0" cy="0"/>
        </a:xfrm>
      </p:grpSpPr>
      <p:sp>
        <p:nvSpPr>
          <p:cNvPr id="83" name="Google Shape;83;p19"/>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marR="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84" name="Google Shape;84;p19"/>
          <p:cNvSpPr txBox="1"/>
          <p:nvPr>
            <p:ph idx="2" type="title"/>
          </p:nvPr>
        </p:nvSpPr>
        <p:spPr>
          <a:xfrm>
            <a:off x="838200" y="1690700"/>
            <a:ext cx="10515600" cy="39693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0"/>
              </a:spcBef>
              <a:spcAft>
                <a:spcPts val="0"/>
              </a:spcAft>
              <a:buClr>
                <a:schemeClr val="dk1"/>
              </a:buClr>
              <a:buSzPts val="3100"/>
              <a:buFont typeface="Arial"/>
              <a:buNone/>
              <a:defRPr b="0" i="0" sz="31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3">
  <p:cSld name="TWO_OBJECTS_WITH_TEXT_1_4">
    <p:bg>
      <p:bgPr>
        <a:blipFill>
          <a:blip r:embed="rId2">
            <a:alphaModFix/>
          </a:blip>
          <a:stretch>
            <a:fillRect/>
          </a:stretch>
        </a:blipFill>
      </p:bgPr>
    </p:bg>
    <p:spTree>
      <p:nvGrpSpPr>
        <p:cNvPr id="85" name="Shape 85"/>
        <p:cNvGrpSpPr/>
        <p:nvPr/>
      </p:nvGrpSpPr>
      <p:grpSpPr>
        <a:xfrm>
          <a:off x="0" y="0"/>
          <a:ext cx="0" cy="0"/>
          <a:chOff x="0" y="0"/>
          <a:chExt cx="0" cy="0"/>
        </a:xfrm>
      </p:grpSpPr>
      <p:sp>
        <p:nvSpPr>
          <p:cNvPr id="86" name="Google Shape;86;p20"/>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marR="0" algn="l">
              <a:lnSpc>
                <a:spcPct val="90000"/>
              </a:lnSpc>
              <a:spcBef>
                <a:spcPts val="0"/>
              </a:spcBef>
              <a:spcAft>
                <a:spcPts val="0"/>
              </a:spcAft>
              <a:buClr>
                <a:schemeClr val="dk1"/>
              </a:buClr>
              <a:buSzPts val="4400"/>
              <a:buFont typeface="Arial"/>
              <a:buNone/>
              <a:defRPr b="0" i="0" sz="44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
        <p:nvSpPr>
          <p:cNvPr id="87" name="Google Shape;87;p20"/>
          <p:cNvSpPr txBox="1"/>
          <p:nvPr>
            <p:ph idx="2" type="title"/>
          </p:nvPr>
        </p:nvSpPr>
        <p:spPr>
          <a:xfrm>
            <a:off x="838200" y="1690700"/>
            <a:ext cx="10515600" cy="3969300"/>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0"/>
              </a:spcBef>
              <a:spcAft>
                <a:spcPts val="0"/>
              </a:spcAft>
              <a:buClr>
                <a:schemeClr val="dk1"/>
              </a:buClr>
              <a:buSzPts val="3100"/>
              <a:buFont typeface="Arial"/>
              <a:buNone/>
              <a:defRPr b="0" i="0" sz="3100" u="none" cap="none" strike="noStrike">
                <a:solidFill>
                  <a:schemeClr val="dk1"/>
                </a:solidFill>
                <a:latin typeface="Arial"/>
                <a:ea typeface="Arial"/>
                <a:cs typeface="Arial"/>
                <a:sym typeface="Arial"/>
              </a:defRPr>
            </a:lvl1pPr>
            <a:lvl2pPr lvl="1">
              <a:spcBef>
                <a:spcPts val="0"/>
              </a:spcBef>
              <a:spcAft>
                <a:spcPts val="0"/>
              </a:spcAft>
              <a:buSzPts val="1900"/>
              <a:buNone/>
              <a:defRPr sz="1900"/>
            </a:lvl2pPr>
            <a:lvl3pPr lvl="2">
              <a:spcBef>
                <a:spcPts val="0"/>
              </a:spcBef>
              <a:spcAft>
                <a:spcPts val="0"/>
              </a:spcAft>
              <a:buSzPts val="1900"/>
              <a:buNone/>
              <a:defRPr sz="1900"/>
            </a:lvl3pPr>
            <a:lvl4pPr lvl="3">
              <a:spcBef>
                <a:spcPts val="0"/>
              </a:spcBef>
              <a:spcAft>
                <a:spcPts val="0"/>
              </a:spcAft>
              <a:buSzPts val="1900"/>
              <a:buNone/>
              <a:defRPr sz="1900"/>
            </a:lvl4pPr>
            <a:lvl5pPr lvl="4">
              <a:spcBef>
                <a:spcPts val="0"/>
              </a:spcBef>
              <a:spcAft>
                <a:spcPts val="0"/>
              </a:spcAft>
              <a:buSzPts val="1900"/>
              <a:buNone/>
              <a:defRPr sz="1900"/>
            </a:lvl5pPr>
            <a:lvl6pPr lvl="5">
              <a:spcBef>
                <a:spcPts val="0"/>
              </a:spcBef>
              <a:spcAft>
                <a:spcPts val="0"/>
              </a:spcAft>
              <a:buSzPts val="1900"/>
              <a:buNone/>
              <a:defRPr sz="1900"/>
            </a:lvl6pPr>
            <a:lvl7pPr lvl="6">
              <a:spcBef>
                <a:spcPts val="0"/>
              </a:spcBef>
              <a:spcAft>
                <a:spcPts val="0"/>
              </a:spcAft>
              <a:buSzPts val="1900"/>
              <a:buNone/>
              <a:defRPr sz="1900"/>
            </a:lvl7pPr>
            <a:lvl8pPr lvl="7">
              <a:spcBef>
                <a:spcPts val="0"/>
              </a:spcBef>
              <a:spcAft>
                <a:spcPts val="0"/>
              </a:spcAft>
              <a:buSzPts val="1900"/>
              <a:buNone/>
              <a:defRPr sz="1900"/>
            </a:lvl8pPr>
            <a:lvl9pPr lvl="8">
              <a:spcBef>
                <a:spcPts val="0"/>
              </a:spcBef>
              <a:spcAft>
                <a:spcPts val="0"/>
              </a:spcAft>
              <a:buSzPts val="1900"/>
              <a:buNone/>
              <a:defRPr sz="1900"/>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Content">
  <p:cSld name="Title and Content">
    <p:spTree>
      <p:nvGrpSpPr>
        <p:cNvPr id="11" name="Shape 11"/>
        <p:cNvGrpSpPr/>
        <p:nvPr/>
      </p:nvGrpSpPr>
      <p:grpSpPr>
        <a:xfrm>
          <a:off x="0" y="0"/>
          <a:ext cx="0" cy="0"/>
          <a:chOff x="0" y="0"/>
          <a:chExt cx="0" cy="0"/>
        </a:xfrm>
      </p:grpSpPr>
      <p:sp>
        <p:nvSpPr>
          <p:cNvPr id="12" name="Google Shape;12;p3"/>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3" name="Google Shape;13;p3"/>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4" name="Google Shape;14;p3"/>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5" name="Google Shape;15;p3"/>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1 1">
  <p:cSld name="TWO_OBJECTS_WITH_TEXT_1_1">
    <p:bg>
      <p:bgPr>
        <a:blipFill>
          <a:blip r:embed="rId2">
            <a:alphaModFix/>
          </a:blip>
          <a:stretch>
            <a:fillRect/>
          </a:stretch>
        </a:blipFill>
      </p:bgPr>
    </p:bg>
    <p:spTree>
      <p:nvGrpSpPr>
        <p:cNvPr id="88" name="Shape 88"/>
        <p:cNvGrpSpPr/>
        <p:nvPr/>
      </p:nvGrpSpPr>
      <p:grpSpPr>
        <a:xfrm>
          <a:off x="0" y="0"/>
          <a:ext cx="0" cy="0"/>
          <a:chOff x="0" y="0"/>
          <a:chExt cx="0" cy="0"/>
        </a:xfrm>
      </p:grpSpPr>
      <p:sp>
        <p:nvSpPr>
          <p:cNvPr id="89" name="Google Shape;89;p21"/>
          <p:cNvSpPr txBox="1"/>
          <p:nvPr>
            <p:ph type="title"/>
          </p:nvPr>
        </p:nvSpPr>
        <p:spPr>
          <a:xfrm>
            <a:off x="839800" y="365125"/>
            <a:ext cx="10515600" cy="1072500"/>
          </a:xfrm>
          <a:prstGeom prst="rect">
            <a:avLst/>
          </a:prstGeom>
          <a:noFill/>
          <a:ln>
            <a:noFill/>
          </a:ln>
        </p:spPr>
        <p:txBody>
          <a:bodyPr anchorCtr="0" anchor="ctr" bIns="34275" lIns="68575" spcFirstLastPara="1" rIns="68575" wrap="square" tIns="34275">
            <a:noAutofit/>
          </a:bodyPr>
          <a:lstStyle>
            <a:lvl1pPr lvl="0" marR="0" algn="l">
              <a:lnSpc>
                <a:spcPct val="90000"/>
              </a:lnSpc>
              <a:spcBef>
                <a:spcPts val="0"/>
              </a:spcBef>
              <a:spcAft>
                <a:spcPts val="0"/>
              </a:spcAft>
              <a:buClr>
                <a:schemeClr val="dk1"/>
              </a:buClr>
              <a:buSzPts val="3300"/>
              <a:buFont typeface="Arial"/>
              <a:buNone/>
              <a:defRPr b="0" i="0" sz="3300" u="none" cap="none" strike="noStrike">
                <a:solidFill>
                  <a:schemeClr val="dk1"/>
                </a:solidFill>
                <a:latin typeface="Arial"/>
                <a:ea typeface="Arial"/>
                <a:cs typeface="Arial"/>
                <a:sym typeface="Arial"/>
              </a:defRPr>
            </a:lvl1pPr>
            <a:lvl2pPr lvl="1">
              <a:spcBef>
                <a:spcPts val="0"/>
              </a:spcBef>
              <a:spcAft>
                <a:spcPts val="0"/>
              </a:spcAft>
              <a:buSzPts val="1400"/>
              <a:buNone/>
              <a:defRPr sz="1400"/>
            </a:lvl2pPr>
            <a:lvl3pPr lvl="2">
              <a:spcBef>
                <a:spcPts val="0"/>
              </a:spcBef>
              <a:spcAft>
                <a:spcPts val="0"/>
              </a:spcAft>
              <a:buSzPts val="1400"/>
              <a:buNone/>
              <a:defRPr sz="1400"/>
            </a:lvl3pPr>
            <a:lvl4pPr lvl="3">
              <a:spcBef>
                <a:spcPts val="0"/>
              </a:spcBef>
              <a:spcAft>
                <a:spcPts val="0"/>
              </a:spcAft>
              <a:buSzPts val="1400"/>
              <a:buNone/>
              <a:defRPr sz="1400"/>
            </a:lvl4pPr>
            <a:lvl5pPr lvl="4">
              <a:spcBef>
                <a:spcPts val="0"/>
              </a:spcBef>
              <a:spcAft>
                <a:spcPts val="0"/>
              </a:spcAft>
              <a:buSzPts val="1400"/>
              <a:buNone/>
              <a:defRPr sz="1400"/>
            </a:lvl5pPr>
            <a:lvl6pPr lvl="5">
              <a:spcBef>
                <a:spcPts val="0"/>
              </a:spcBef>
              <a:spcAft>
                <a:spcPts val="0"/>
              </a:spcAft>
              <a:buSzPts val="1400"/>
              <a:buNone/>
              <a:defRPr sz="1400"/>
            </a:lvl6pPr>
            <a:lvl7pPr lvl="6">
              <a:spcBef>
                <a:spcPts val="0"/>
              </a:spcBef>
              <a:spcAft>
                <a:spcPts val="0"/>
              </a:spcAft>
              <a:buSzPts val="1400"/>
              <a:buNone/>
              <a:defRPr sz="1400"/>
            </a:lvl7pPr>
            <a:lvl8pPr lvl="7">
              <a:spcBef>
                <a:spcPts val="0"/>
              </a:spcBef>
              <a:spcAft>
                <a:spcPts val="0"/>
              </a:spcAft>
              <a:buSzPts val="1400"/>
              <a:buNone/>
              <a:defRPr sz="1400"/>
            </a:lvl8pPr>
            <a:lvl9pPr lvl="8">
              <a:spcBef>
                <a:spcPts val="0"/>
              </a:spcBef>
              <a:spcAft>
                <a:spcPts val="0"/>
              </a:spcAft>
              <a:buSzPts val="1400"/>
              <a:buNone/>
              <a:defRPr sz="1400"/>
            </a:lvl9pPr>
          </a:lstStyle>
          <a:p/>
        </p:txBody>
      </p:sp>
      <p:sp>
        <p:nvSpPr>
          <p:cNvPr id="90" name="Google Shape;90;p21"/>
          <p:cNvSpPr txBox="1"/>
          <p:nvPr>
            <p:ph idx="1" type="body"/>
          </p:nvPr>
        </p:nvSpPr>
        <p:spPr>
          <a:xfrm>
            <a:off x="839800" y="1529075"/>
            <a:ext cx="10515600" cy="4266900"/>
          </a:xfrm>
          <a:prstGeom prst="rect">
            <a:avLst/>
          </a:prstGeom>
          <a:noFill/>
          <a:ln>
            <a:noFill/>
          </a:ln>
        </p:spPr>
        <p:txBody>
          <a:bodyPr anchorCtr="0" anchor="t" bIns="34275" lIns="68575" spcFirstLastPara="1" rIns="68575" wrap="square" tIns="34275">
            <a:noAutofit/>
          </a:bodyPr>
          <a:lstStyle>
            <a:lvl1pPr indent="-361950" lvl="0" marL="457200" marR="0" algn="l">
              <a:lnSpc>
                <a:spcPct val="90000"/>
              </a:lnSpc>
              <a:spcBef>
                <a:spcPts val="800"/>
              </a:spcBef>
              <a:spcAft>
                <a:spcPts val="0"/>
              </a:spcAft>
              <a:buClr>
                <a:schemeClr val="dk1"/>
              </a:buClr>
              <a:buSzPts val="2100"/>
              <a:buFont typeface="Arial"/>
              <a:buChar char="•"/>
              <a:defRPr b="0" i="0" sz="2100" u="none" cap="none" strike="noStrike">
                <a:solidFill>
                  <a:schemeClr val="dk1"/>
                </a:solidFill>
                <a:latin typeface="Arial"/>
                <a:ea typeface="Arial"/>
                <a:cs typeface="Arial"/>
                <a:sym typeface="Arial"/>
              </a:defRPr>
            </a:lvl1pPr>
            <a:lvl2pPr indent="-342900" lvl="1" marL="914400" marR="0" algn="l">
              <a:lnSpc>
                <a:spcPct val="90000"/>
              </a:lnSpc>
              <a:spcBef>
                <a:spcPts val="400"/>
              </a:spcBef>
              <a:spcAft>
                <a:spcPts val="0"/>
              </a:spcAft>
              <a:buClr>
                <a:schemeClr val="dk1"/>
              </a:buClr>
              <a:buSzPts val="1800"/>
              <a:buFont typeface="Arial"/>
              <a:buChar char="•"/>
              <a:defRPr b="0" i="0" sz="1800" u="none" cap="none" strike="noStrike">
                <a:solidFill>
                  <a:schemeClr val="dk1"/>
                </a:solidFill>
                <a:latin typeface="Arial"/>
                <a:ea typeface="Arial"/>
                <a:cs typeface="Arial"/>
                <a:sym typeface="Arial"/>
              </a:defRPr>
            </a:lvl2pPr>
            <a:lvl3pPr indent="-323850" lvl="2" marL="1371600" marR="0" algn="l">
              <a:lnSpc>
                <a:spcPct val="90000"/>
              </a:lnSpc>
              <a:spcBef>
                <a:spcPts val="400"/>
              </a:spcBef>
              <a:spcAft>
                <a:spcPts val="0"/>
              </a:spcAft>
              <a:buClr>
                <a:schemeClr val="dk1"/>
              </a:buClr>
              <a:buSzPts val="1500"/>
              <a:buFont typeface="Arial"/>
              <a:buChar char="•"/>
              <a:defRPr b="0" i="0" sz="1500" u="none" cap="none" strike="noStrike">
                <a:solidFill>
                  <a:schemeClr val="dk1"/>
                </a:solidFill>
                <a:latin typeface="Arial"/>
                <a:ea typeface="Arial"/>
                <a:cs typeface="Arial"/>
                <a:sym typeface="Arial"/>
              </a:defRPr>
            </a:lvl3pPr>
            <a:lvl4pPr indent="-317500" lvl="3" marL="1828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4pPr>
            <a:lvl5pPr indent="-317500" lvl="4" marL="22860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5pPr>
            <a:lvl6pPr indent="-317500" lvl="5" marL="27432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6pPr>
            <a:lvl7pPr indent="-317500" lvl="6" marL="32004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7pPr>
            <a:lvl8pPr indent="-317500" lvl="7" marL="36576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8pPr>
            <a:lvl9pPr indent="-317500" lvl="8" marL="4114800" marR="0" algn="l">
              <a:lnSpc>
                <a:spcPct val="90000"/>
              </a:lnSpc>
              <a:spcBef>
                <a:spcPts val="400"/>
              </a:spcBef>
              <a:spcAft>
                <a:spcPts val="0"/>
              </a:spcAft>
              <a:buClr>
                <a:schemeClr val="dk1"/>
              </a:buClr>
              <a:buSzPts val="1400"/>
              <a:buFont typeface="Arial"/>
              <a:buChar char="•"/>
              <a:defRPr b="0" i="0" sz="14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p:cSld name="Section Header">
    <p:spTree>
      <p:nvGrpSpPr>
        <p:cNvPr id="16" name="Shape 16"/>
        <p:cNvGrpSpPr/>
        <p:nvPr/>
      </p:nvGrpSpPr>
      <p:grpSpPr>
        <a:xfrm>
          <a:off x="0" y="0"/>
          <a:ext cx="0" cy="0"/>
          <a:chOff x="0" y="0"/>
          <a:chExt cx="0" cy="0"/>
        </a:xfrm>
      </p:grpSpPr>
      <p:sp>
        <p:nvSpPr>
          <p:cNvPr id="17" name="Google Shape;17;p4"/>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18" name="Google Shape;18;p4"/>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19" name="Google Shape;19;p4"/>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0" name="Google Shape;20;p4"/>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wo Content">
  <p:cSld name="Two Content">
    <p:spTree>
      <p:nvGrpSpPr>
        <p:cNvPr id="21" name="Shape 21"/>
        <p:cNvGrpSpPr/>
        <p:nvPr/>
      </p:nvGrpSpPr>
      <p:grpSpPr>
        <a:xfrm>
          <a:off x="0" y="0"/>
          <a:ext cx="0" cy="0"/>
          <a:chOff x="0" y="0"/>
          <a:chExt cx="0" cy="0"/>
        </a:xfrm>
      </p:grpSpPr>
      <p:sp>
        <p:nvSpPr>
          <p:cNvPr id="22" name="Google Shape;22;p5"/>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3" name="Google Shape;23;p5"/>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4" name="Google Shape;24;p5"/>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5" name="Google Shape;25;p5"/>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ison">
  <p:cSld name="Comparison">
    <p:spTree>
      <p:nvGrpSpPr>
        <p:cNvPr id="26" name="Shape 26"/>
        <p:cNvGrpSpPr/>
        <p:nvPr/>
      </p:nvGrpSpPr>
      <p:grpSpPr>
        <a:xfrm>
          <a:off x="0" y="0"/>
          <a:ext cx="0" cy="0"/>
          <a:chOff x="0" y="0"/>
          <a:chExt cx="0" cy="0"/>
        </a:xfrm>
      </p:grpSpPr>
      <p:sp>
        <p:nvSpPr>
          <p:cNvPr id="27" name="Google Shape;27;p6"/>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lvl1pPr lvl="0" marR="0" algn="ctr">
              <a:lnSpc>
                <a:spcPct val="90000"/>
              </a:lnSpc>
              <a:spcBef>
                <a:spcPts val="0"/>
              </a:spcBef>
              <a:spcAft>
                <a:spcPts val="0"/>
              </a:spcAft>
              <a:buClr>
                <a:srgbClr val="FFFFFF"/>
              </a:buClr>
              <a:buSzPts val="4000"/>
              <a:buFont typeface="Calibri"/>
              <a:buNone/>
              <a:defRPr b="1" i="0" sz="4000" u="none" cap="none" strike="noStrike">
                <a:solidFill>
                  <a:srgbClr val="FFFFFF"/>
                </a:solidFill>
                <a:latin typeface="Calibri"/>
                <a:ea typeface="Calibri"/>
                <a:cs typeface="Calibri"/>
                <a:sym typeface="Calibri"/>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p:txBody>
      </p:sp>
      <p:sp>
        <p:nvSpPr>
          <p:cNvPr id="28" name="Google Shape;28;p6"/>
          <p:cNvSpPr txBox="1"/>
          <p:nvPr>
            <p:ph idx="1" type="body"/>
          </p:nvPr>
        </p:nvSpPr>
        <p:spPr>
          <a:xfrm>
            <a:off x="1300873" y="2035728"/>
            <a:ext cx="9590253" cy="2635025"/>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0"/>
              </a:spcBef>
              <a:spcAft>
                <a:spcPts val="0"/>
              </a:spcAft>
              <a:buClr>
                <a:schemeClr val="dk1"/>
              </a:buClr>
              <a:buSzPts val="2500"/>
              <a:buFont typeface="Arial"/>
              <a:buNone/>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29" name="Google Shape;29;p6"/>
          <p:cNvSpPr txBox="1"/>
          <p:nvPr>
            <p:ph idx="2" type="body"/>
          </p:nvPr>
        </p:nvSpPr>
        <p:spPr>
          <a:xfrm>
            <a:off x="1300874" y="1447800"/>
            <a:ext cx="9590253" cy="58792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000"/>
              </a:spcBef>
              <a:spcAft>
                <a:spcPts val="0"/>
              </a:spcAft>
              <a:buClr>
                <a:srgbClr val="000090"/>
              </a:buClr>
              <a:buSzPts val="3200"/>
              <a:buFont typeface="Arial"/>
              <a:buNone/>
              <a:defRPr b="1" i="0" sz="3200" u="none" cap="none" strike="noStrike">
                <a:solidFill>
                  <a:srgbClr val="000090"/>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
        <p:nvSpPr>
          <p:cNvPr id="30" name="Google Shape;30;p6"/>
          <p:cNvSpPr txBox="1"/>
          <p:nvPr>
            <p:ph idx="3" type="body"/>
          </p:nvPr>
        </p:nvSpPr>
        <p:spPr>
          <a:xfrm>
            <a:off x="1300872" y="4670753"/>
            <a:ext cx="9590253" cy="977394"/>
          </a:xfrm>
          <a:prstGeom prst="rect">
            <a:avLst/>
          </a:prstGeom>
          <a:noFill/>
          <a:ln>
            <a:noFill/>
          </a:ln>
        </p:spPr>
        <p:txBody>
          <a:bodyPr anchorCtr="0" anchor="t" bIns="45700" lIns="91425" spcFirstLastPara="1" rIns="91425" wrap="square" tIns="45700">
            <a:noAutofit/>
          </a:bodyPr>
          <a:lstStyle>
            <a:lvl1pPr indent="-387350" lvl="0" marL="457200" marR="0" algn="l">
              <a:lnSpc>
                <a:spcPct val="90000"/>
              </a:lnSpc>
              <a:spcBef>
                <a:spcPts val="1000"/>
              </a:spcBef>
              <a:spcAft>
                <a:spcPts val="0"/>
              </a:spcAft>
              <a:buClr>
                <a:srgbClr val="FF0000"/>
              </a:buClr>
              <a:buSzPts val="2500"/>
              <a:buFont typeface="Noto Sans Symbols"/>
              <a:buChar char="▪"/>
              <a:defRPr b="0" i="0" sz="2500" u="none" cap="none" strike="noStrike">
                <a:solidFill>
                  <a:schemeClr val="dk1"/>
                </a:solidFill>
                <a:latin typeface="Calibri"/>
                <a:ea typeface="Calibri"/>
                <a:cs typeface="Calibri"/>
                <a:sym typeface="Calibri"/>
              </a:defRPr>
            </a:lvl1pPr>
            <a:lvl2pPr indent="-381000" lvl="1" marL="914400" marR="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alibri"/>
                <a:ea typeface="Calibri"/>
                <a:cs typeface="Calibri"/>
                <a:sym typeface="Calibri"/>
              </a:defRPr>
            </a:lvl2pPr>
            <a:lvl3pPr indent="-355600" lvl="2" marL="1371600" marR="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alibri"/>
                <a:ea typeface="Calibri"/>
                <a:cs typeface="Calibri"/>
                <a:sym typeface="Calibri"/>
              </a:defRPr>
            </a:lvl3pPr>
            <a:lvl4pPr indent="-342900" lvl="3" marL="1828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4pPr>
            <a:lvl5pPr indent="-342900" lvl="4" marL="22860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5pPr>
            <a:lvl6pPr indent="-342900" lvl="5" marL="27432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icture with Caption">
  <p:cSld name="1_Picture with Caption">
    <p:bg>
      <p:bgPr>
        <a:blipFill>
          <a:blip r:embed="rId2">
            <a:alphaModFix/>
          </a:blip>
          <a:stretch>
            <a:fillRect/>
          </a:stretch>
        </a:blipFill>
      </p:bgPr>
    </p:bg>
    <p:spTree>
      <p:nvGrpSpPr>
        <p:cNvPr id="31" name="Shape 31"/>
        <p:cNvGrpSpPr/>
        <p:nvPr/>
      </p:nvGrpSpPr>
      <p:grpSpPr>
        <a:xfrm>
          <a:off x="0" y="0"/>
          <a:ext cx="0" cy="0"/>
          <a:chOff x="0" y="0"/>
          <a:chExt cx="0" cy="0"/>
        </a:xfrm>
      </p:grpSpPr>
      <p:sp>
        <p:nvSpPr>
          <p:cNvPr id="32" name="Google Shape;32;p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marR="0" algn="l">
              <a:lnSpc>
                <a:spcPct val="90000"/>
              </a:lnSpc>
              <a:spcBef>
                <a:spcPts val="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33" name="Google Shape;33;p7"/>
          <p:cNvSpPr/>
          <p:nvPr>
            <p:ph idx="2" type="pic"/>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lvl="0" marR="0" algn="l">
              <a:lnSpc>
                <a:spcPct val="90000"/>
              </a:lnSpc>
              <a:spcBef>
                <a:spcPts val="1100"/>
              </a:spcBef>
              <a:spcAft>
                <a:spcPts val="0"/>
              </a:spcAft>
              <a:buClr>
                <a:schemeClr val="dk1"/>
              </a:buClr>
              <a:buSzPts val="3200"/>
              <a:buFont typeface="Arial"/>
              <a:buNone/>
              <a:defRPr b="0" i="0" sz="3200" u="none" cap="none" strike="noStrike">
                <a:solidFill>
                  <a:schemeClr val="dk1"/>
                </a:solidFill>
                <a:latin typeface="Arial"/>
                <a:ea typeface="Arial"/>
                <a:cs typeface="Arial"/>
                <a:sym typeface="Arial"/>
              </a:defRPr>
            </a:lvl1pPr>
            <a:lvl2pPr lvl="1" marR="0" algn="l">
              <a:lnSpc>
                <a:spcPct val="90000"/>
              </a:lnSpc>
              <a:spcBef>
                <a:spcPts val="50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90000"/>
              </a:lnSpc>
              <a:spcBef>
                <a:spcPts val="500"/>
              </a:spcBef>
              <a:spcAft>
                <a:spcPts val="0"/>
              </a:spcAft>
              <a:buClr>
                <a:schemeClr val="dk1"/>
              </a:buClr>
              <a:buSzPts val="2400"/>
              <a:buFont typeface="Arial"/>
              <a:buNone/>
              <a:defRPr b="0" i="0" sz="2400" u="none" cap="none" strike="noStrike">
                <a:solidFill>
                  <a:schemeClr val="dk1"/>
                </a:solidFill>
                <a:latin typeface="Arial"/>
                <a:ea typeface="Arial"/>
                <a:cs typeface="Arial"/>
                <a:sym typeface="Arial"/>
              </a:defRPr>
            </a:lvl3pPr>
            <a:lvl4pPr lvl="3"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4pPr>
            <a:lvl5pPr lvl="4"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5pPr>
            <a:lvl6pPr lvl="5"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6pPr>
            <a:lvl7pPr lvl="6"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7pPr>
            <a:lvl8pPr lvl="7"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8pPr>
            <a:lvl9pPr lvl="8" marR="0" algn="l">
              <a:lnSpc>
                <a:spcPct val="90000"/>
              </a:lnSpc>
              <a:spcBef>
                <a:spcPts val="500"/>
              </a:spcBef>
              <a:spcAft>
                <a:spcPts val="0"/>
              </a:spcAft>
              <a:buClr>
                <a:schemeClr val="dk1"/>
              </a:buClr>
              <a:buSzPts val="2000"/>
              <a:buFont typeface="Arial"/>
              <a:buNone/>
              <a:defRPr b="0" i="0" sz="2000" u="none" cap="none" strike="noStrike">
                <a:solidFill>
                  <a:schemeClr val="dk1"/>
                </a:solidFill>
                <a:latin typeface="Arial"/>
                <a:ea typeface="Arial"/>
                <a:cs typeface="Arial"/>
                <a:sym typeface="Arial"/>
              </a:defRPr>
            </a:lvl9pPr>
          </a:lstStyle>
          <a:p/>
        </p:txBody>
      </p:sp>
      <p:sp>
        <p:nvSpPr>
          <p:cNvPr id="34" name="Google Shape;34;p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marR="0" algn="l">
              <a:lnSpc>
                <a:spcPct val="90000"/>
              </a:lnSpc>
              <a:spcBef>
                <a:spcPts val="1100"/>
              </a:spcBef>
              <a:spcAft>
                <a:spcPts val="0"/>
              </a:spcAft>
              <a:buClr>
                <a:schemeClr val="dk1"/>
              </a:buClr>
              <a:buSzPts val="1600"/>
              <a:buFont typeface="Arial"/>
              <a:buNone/>
              <a:defRPr b="0" i="0" sz="1600" u="none" cap="none" strike="noStrike">
                <a:solidFill>
                  <a:schemeClr val="dk1"/>
                </a:solidFill>
                <a:latin typeface="Arial"/>
                <a:ea typeface="Arial"/>
                <a:cs typeface="Arial"/>
                <a:sym typeface="Arial"/>
              </a:defRPr>
            </a:lvl1pPr>
            <a:lvl2pPr indent="-228600" lvl="1" marL="914400" marR="0" algn="l">
              <a:lnSpc>
                <a:spcPct val="90000"/>
              </a:lnSpc>
              <a:spcBef>
                <a:spcPts val="500"/>
              </a:spcBef>
              <a:spcAft>
                <a:spcPts val="0"/>
              </a:spcAft>
              <a:buClr>
                <a:schemeClr val="dk1"/>
              </a:buClr>
              <a:buSzPts val="1500"/>
              <a:buFont typeface="Arial"/>
              <a:buNone/>
              <a:defRPr b="0" i="0" sz="1500" u="none" cap="none" strike="noStrike">
                <a:solidFill>
                  <a:schemeClr val="dk1"/>
                </a:solidFill>
                <a:latin typeface="Arial"/>
                <a:ea typeface="Arial"/>
                <a:cs typeface="Arial"/>
                <a:sym typeface="Arial"/>
              </a:defRPr>
            </a:lvl2pPr>
            <a:lvl3pPr indent="-228600" lvl="2" marL="1371600" marR="0" algn="l">
              <a:lnSpc>
                <a:spcPct val="90000"/>
              </a:lnSpc>
              <a:spcBef>
                <a:spcPts val="500"/>
              </a:spcBef>
              <a:spcAft>
                <a:spcPts val="0"/>
              </a:spcAft>
              <a:buClr>
                <a:schemeClr val="dk1"/>
              </a:buClr>
              <a:buSzPts val="1200"/>
              <a:buFont typeface="Arial"/>
              <a:buNone/>
              <a:defRPr b="0" i="0" sz="1200" u="none" cap="none" strike="noStrike">
                <a:solidFill>
                  <a:schemeClr val="dk1"/>
                </a:solidFill>
                <a:latin typeface="Arial"/>
                <a:ea typeface="Arial"/>
                <a:cs typeface="Arial"/>
                <a:sym typeface="Arial"/>
              </a:defRPr>
            </a:lvl3pPr>
            <a:lvl4pPr indent="-228600" lvl="3" marL="18288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4pPr>
            <a:lvl5pPr indent="-228600" lvl="4" marL="22860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5pPr>
            <a:lvl6pPr indent="-228600" lvl="5" marL="27432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6pPr>
            <a:lvl7pPr indent="-228600" lvl="6" marL="32004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7pPr>
            <a:lvl8pPr indent="-228600" lvl="7" marL="36576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8pPr>
            <a:lvl9pPr indent="-228600" lvl="8" marL="4114800" marR="0" algn="l">
              <a:lnSpc>
                <a:spcPct val="90000"/>
              </a:lnSpc>
              <a:spcBef>
                <a:spcPts val="500"/>
              </a:spcBef>
              <a:spcAft>
                <a:spcPts val="0"/>
              </a:spcAft>
              <a:buClr>
                <a:schemeClr val="dk1"/>
              </a:buClr>
              <a:buSzPts val="1100"/>
              <a:buFont typeface="Arial"/>
              <a:buNone/>
              <a:defRPr b="0" i="0" sz="1100" u="none" cap="none" strike="noStrike">
                <a:solidFill>
                  <a:schemeClr val="dk1"/>
                </a:solidFill>
                <a:latin typeface="Arial"/>
                <a:ea typeface="Arial"/>
                <a:cs typeface="Arial"/>
                <a:sym typeface="Arial"/>
              </a:defRPr>
            </a:lvl9pPr>
          </a:lstStyle>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Title and Content">
  <p:cSld name="1_Title and Content">
    <p:bg>
      <p:bgPr>
        <a:blipFill>
          <a:blip r:embed="rId2">
            <a:alphaModFix/>
          </a:blip>
          <a:stretch>
            <a:fillRect/>
          </a:stretch>
        </a:blipFill>
      </p:bgPr>
    </p:bg>
    <p:spTree>
      <p:nvGrpSpPr>
        <p:cNvPr id="35" name="Shape 35"/>
        <p:cNvGrpSpPr/>
        <p:nvPr/>
      </p:nvGrpSpPr>
      <p:grpSpPr>
        <a:xfrm>
          <a:off x="0" y="0"/>
          <a:ext cx="0" cy="0"/>
          <a:chOff x="0" y="0"/>
          <a:chExt cx="0" cy="0"/>
        </a:xfrm>
      </p:grpSpPr>
      <p:sp>
        <p:nvSpPr>
          <p:cNvPr id="36" name="Google Shape;36;p8"/>
          <p:cNvSpPr txBox="1"/>
          <p:nvPr>
            <p:ph type="title"/>
          </p:nvPr>
        </p:nvSpPr>
        <p:spPr>
          <a:xfrm>
            <a:off x="1366220" y="1828800"/>
            <a:ext cx="9987579" cy="840827"/>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900"/>
              <a:buFont typeface="Arial"/>
              <a:buNone/>
              <a:defRPr sz="1900"/>
            </a:lvl1pPr>
            <a:lvl2pPr lvl="1" algn="l">
              <a:lnSpc>
                <a:spcPct val="100000"/>
              </a:lnSpc>
              <a:spcBef>
                <a:spcPts val="0"/>
              </a:spcBef>
              <a:spcAft>
                <a:spcPts val="0"/>
              </a:spcAft>
              <a:buSzPts val="1500"/>
              <a:buNone/>
              <a:defRPr sz="1900"/>
            </a:lvl2pPr>
            <a:lvl3pPr lvl="2" algn="l">
              <a:lnSpc>
                <a:spcPct val="100000"/>
              </a:lnSpc>
              <a:spcBef>
                <a:spcPts val="0"/>
              </a:spcBef>
              <a:spcAft>
                <a:spcPts val="0"/>
              </a:spcAft>
              <a:buSzPts val="1500"/>
              <a:buNone/>
              <a:defRPr sz="1900"/>
            </a:lvl3pPr>
            <a:lvl4pPr lvl="3" algn="l">
              <a:lnSpc>
                <a:spcPct val="100000"/>
              </a:lnSpc>
              <a:spcBef>
                <a:spcPts val="0"/>
              </a:spcBef>
              <a:spcAft>
                <a:spcPts val="0"/>
              </a:spcAft>
              <a:buSzPts val="1500"/>
              <a:buNone/>
              <a:defRPr sz="1900"/>
            </a:lvl4pPr>
            <a:lvl5pPr lvl="4" algn="l">
              <a:lnSpc>
                <a:spcPct val="100000"/>
              </a:lnSpc>
              <a:spcBef>
                <a:spcPts val="0"/>
              </a:spcBef>
              <a:spcAft>
                <a:spcPts val="0"/>
              </a:spcAft>
              <a:buSzPts val="1500"/>
              <a:buNone/>
              <a:defRPr sz="1900"/>
            </a:lvl5pPr>
            <a:lvl6pPr lvl="5" algn="l">
              <a:lnSpc>
                <a:spcPct val="100000"/>
              </a:lnSpc>
              <a:spcBef>
                <a:spcPts val="0"/>
              </a:spcBef>
              <a:spcAft>
                <a:spcPts val="0"/>
              </a:spcAft>
              <a:buSzPts val="1500"/>
              <a:buNone/>
              <a:defRPr sz="1900"/>
            </a:lvl6pPr>
            <a:lvl7pPr lvl="6" algn="l">
              <a:lnSpc>
                <a:spcPct val="100000"/>
              </a:lnSpc>
              <a:spcBef>
                <a:spcPts val="0"/>
              </a:spcBef>
              <a:spcAft>
                <a:spcPts val="0"/>
              </a:spcAft>
              <a:buSzPts val="1500"/>
              <a:buNone/>
              <a:defRPr sz="1900"/>
            </a:lvl7pPr>
            <a:lvl8pPr lvl="7" algn="l">
              <a:lnSpc>
                <a:spcPct val="100000"/>
              </a:lnSpc>
              <a:spcBef>
                <a:spcPts val="0"/>
              </a:spcBef>
              <a:spcAft>
                <a:spcPts val="0"/>
              </a:spcAft>
              <a:buSzPts val="1500"/>
              <a:buNone/>
              <a:defRPr sz="1900"/>
            </a:lvl8pPr>
            <a:lvl9pPr lvl="8" algn="l">
              <a:lnSpc>
                <a:spcPct val="100000"/>
              </a:lnSpc>
              <a:spcBef>
                <a:spcPts val="0"/>
              </a:spcBef>
              <a:spcAft>
                <a:spcPts val="0"/>
              </a:spcAft>
              <a:buSzPts val="1500"/>
              <a:buNone/>
              <a:defRPr sz="1900"/>
            </a:lvl9pPr>
          </a:lstStyle>
          <a:p/>
        </p:txBody>
      </p:sp>
      <p:sp>
        <p:nvSpPr>
          <p:cNvPr id="37" name="Google Shape;37;p8"/>
          <p:cNvSpPr txBox="1"/>
          <p:nvPr>
            <p:ph idx="1" type="body"/>
          </p:nvPr>
        </p:nvSpPr>
        <p:spPr>
          <a:xfrm>
            <a:off x="1366220" y="2753958"/>
            <a:ext cx="9987579" cy="3829721"/>
          </a:xfrm>
          <a:prstGeom prst="rect">
            <a:avLst/>
          </a:prstGeom>
          <a:noFill/>
          <a:ln>
            <a:noFill/>
          </a:ln>
        </p:spPr>
        <p:txBody>
          <a:bodyPr anchorCtr="0" anchor="t" bIns="45700" lIns="91425" spcFirstLastPara="1" rIns="91425" wrap="square" tIns="45700">
            <a:noAutofit/>
          </a:bodyPr>
          <a:lstStyle>
            <a:lvl1pPr indent="-349250" lvl="0" marL="457200" algn="l">
              <a:lnSpc>
                <a:spcPct val="90000"/>
              </a:lnSpc>
              <a:spcBef>
                <a:spcPts val="1100"/>
              </a:spcBef>
              <a:spcAft>
                <a:spcPts val="0"/>
              </a:spcAft>
              <a:buClr>
                <a:schemeClr val="dk1"/>
              </a:buClr>
              <a:buSzPts val="1900"/>
              <a:buChar char="•"/>
              <a:defRPr sz="1900"/>
            </a:lvl1pPr>
            <a:lvl2pPr indent="-349250" lvl="1" marL="914400" algn="l">
              <a:lnSpc>
                <a:spcPct val="90000"/>
              </a:lnSpc>
              <a:spcBef>
                <a:spcPts val="500"/>
              </a:spcBef>
              <a:spcAft>
                <a:spcPts val="0"/>
              </a:spcAft>
              <a:buClr>
                <a:schemeClr val="dk1"/>
              </a:buClr>
              <a:buSzPts val="1900"/>
              <a:buChar char="•"/>
              <a:defRPr sz="1900"/>
            </a:lvl2pPr>
            <a:lvl3pPr indent="-349250" lvl="2" marL="1371600" algn="l">
              <a:lnSpc>
                <a:spcPct val="90000"/>
              </a:lnSpc>
              <a:spcBef>
                <a:spcPts val="500"/>
              </a:spcBef>
              <a:spcAft>
                <a:spcPts val="0"/>
              </a:spcAft>
              <a:buClr>
                <a:schemeClr val="dk1"/>
              </a:buClr>
              <a:buSzPts val="1900"/>
              <a:buChar char="•"/>
              <a:defRPr sz="1900"/>
            </a:lvl3pPr>
            <a:lvl4pPr indent="-349250" lvl="3" marL="1828800" algn="l">
              <a:lnSpc>
                <a:spcPct val="90000"/>
              </a:lnSpc>
              <a:spcBef>
                <a:spcPts val="500"/>
              </a:spcBef>
              <a:spcAft>
                <a:spcPts val="0"/>
              </a:spcAft>
              <a:buClr>
                <a:schemeClr val="dk1"/>
              </a:buClr>
              <a:buSzPts val="1900"/>
              <a:buChar char="•"/>
              <a:defRPr sz="1900"/>
            </a:lvl4pPr>
            <a:lvl5pPr indent="-349250" lvl="4" marL="2286000" algn="l">
              <a:lnSpc>
                <a:spcPct val="90000"/>
              </a:lnSpc>
              <a:spcBef>
                <a:spcPts val="500"/>
              </a:spcBef>
              <a:spcAft>
                <a:spcPts val="0"/>
              </a:spcAft>
              <a:buClr>
                <a:schemeClr val="dk1"/>
              </a:buClr>
              <a:buSzPts val="1900"/>
              <a:buChar char="•"/>
              <a:defRPr sz="1900"/>
            </a:lvl5pPr>
            <a:lvl6pPr indent="-349250" lvl="5" marL="2743200" algn="l">
              <a:lnSpc>
                <a:spcPct val="90000"/>
              </a:lnSpc>
              <a:spcBef>
                <a:spcPts val="500"/>
              </a:spcBef>
              <a:spcAft>
                <a:spcPts val="0"/>
              </a:spcAft>
              <a:buClr>
                <a:schemeClr val="dk1"/>
              </a:buClr>
              <a:buSzPts val="1900"/>
              <a:buChar char="•"/>
              <a:defRPr sz="1900"/>
            </a:lvl6pPr>
            <a:lvl7pPr indent="-349250" lvl="6" marL="3200400" algn="l">
              <a:lnSpc>
                <a:spcPct val="90000"/>
              </a:lnSpc>
              <a:spcBef>
                <a:spcPts val="500"/>
              </a:spcBef>
              <a:spcAft>
                <a:spcPts val="0"/>
              </a:spcAft>
              <a:buClr>
                <a:schemeClr val="dk1"/>
              </a:buClr>
              <a:buSzPts val="1900"/>
              <a:buChar char="•"/>
              <a:defRPr sz="1900"/>
            </a:lvl7pPr>
            <a:lvl8pPr indent="-349250" lvl="7" marL="3657600" algn="l">
              <a:lnSpc>
                <a:spcPct val="90000"/>
              </a:lnSpc>
              <a:spcBef>
                <a:spcPts val="500"/>
              </a:spcBef>
              <a:spcAft>
                <a:spcPts val="0"/>
              </a:spcAft>
              <a:buClr>
                <a:schemeClr val="dk1"/>
              </a:buClr>
              <a:buSzPts val="1900"/>
              <a:buChar char="•"/>
              <a:defRPr sz="1900"/>
            </a:lvl8pPr>
            <a:lvl9pPr indent="-349250" lvl="8" marL="4114800" algn="l">
              <a:lnSpc>
                <a:spcPct val="90000"/>
              </a:lnSpc>
              <a:spcBef>
                <a:spcPts val="500"/>
              </a:spcBef>
              <a:spcAft>
                <a:spcPts val="0"/>
              </a:spcAft>
              <a:buClr>
                <a:schemeClr val="dk1"/>
              </a:buClr>
              <a:buSzPts val="1900"/>
              <a:buChar char="•"/>
              <a:defRPr sz="1900"/>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38" name="Shape 38"/>
        <p:cNvGrpSpPr/>
        <p:nvPr/>
      </p:nvGrpSpPr>
      <p:grpSpPr>
        <a:xfrm>
          <a:off x="0" y="0"/>
          <a:ext cx="0" cy="0"/>
          <a:chOff x="0" y="0"/>
          <a:chExt cx="0" cy="0"/>
        </a:xfrm>
      </p:grpSpPr>
      <p:sp>
        <p:nvSpPr>
          <p:cNvPr id="39" name="Google Shape;39;p9"/>
          <p:cNvSpPr txBox="1"/>
          <p:nvPr>
            <p:ph type="title"/>
          </p:nvPr>
        </p:nvSpPr>
        <p:spPr>
          <a:xfrm>
            <a:off x="415600" y="593367"/>
            <a:ext cx="11360800" cy="763600"/>
          </a:xfrm>
          <a:prstGeom prst="rect">
            <a:avLst/>
          </a:prstGeom>
          <a:noFill/>
          <a:ln>
            <a:noFill/>
          </a:ln>
        </p:spPr>
        <p:txBody>
          <a:bodyPr anchorCtr="0" anchor="ctr" bIns="121900" lIns="121900" spcFirstLastPara="1" rIns="121900" wrap="square" tIns="121900">
            <a:noAutofit/>
          </a:bodyPr>
          <a:lstStyle>
            <a:lvl1pPr lvl="0">
              <a:spcBef>
                <a:spcPts val="0"/>
              </a:spcBef>
              <a:spcAft>
                <a:spcPts val="0"/>
              </a:spcAft>
              <a:buSzPts val="1900"/>
              <a:buChar char="●"/>
              <a:defRPr sz="1900"/>
            </a:lvl1pPr>
            <a:lvl2pPr lvl="1">
              <a:spcBef>
                <a:spcPts val="0"/>
              </a:spcBef>
              <a:spcAft>
                <a:spcPts val="0"/>
              </a:spcAft>
              <a:buSzPts val="1900"/>
              <a:buChar char="○"/>
              <a:defRPr sz="1900"/>
            </a:lvl2pPr>
            <a:lvl3pPr lvl="2">
              <a:spcBef>
                <a:spcPts val="0"/>
              </a:spcBef>
              <a:spcAft>
                <a:spcPts val="0"/>
              </a:spcAft>
              <a:buSzPts val="1900"/>
              <a:buChar char="■"/>
              <a:defRPr sz="1900"/>
            </a:lvl3pPr>
            <a:lvl4pPr lvl="3">
              <a:spcBef>
                <a:spcPts val="0"/>
              </a:spcBef>
              <a:spcAft>
                <a:spcPts val="0"/>
              </a:spcAft>
              <a:buSzPts val="1900"/>
              <a:buChar char="●"/>
              <a:defRPr sz="1900"/>
            </a:lvl4pPr>
            <a:lvl5pPr lvl="4">
              <a:spcBef>
                <a:spcPts val="0"/>
              </a:spcBef>
              <a:spcAft>
                <a:spcPts val="0"/>
              </a:spcAft>
              <a:buSzPts val="1900"/>
              <a:buChar char="○"/>
              <a:defRPr sz="1900"/>
            </a:lvl5pPr>
            <a:lvl6pPr lvl="5">
              <a:spcBef>
                <a:spcPts val="0"/>
              </a:spcBef>
              <a:spcAft>
                <a:spcPts val="0"/>
              </a:spcAft>
              <a:buSzPts val="1900"/>
              <a:buChar char="■"/>
              <a:defRPr sz="1900"/>
            </a:lvl6pPr>
            <a:lvl7pPr lvl="6">
              <a:spcBef>
                <a:spcPts val="0"/>
              </a:spcBef>
              <a:spcAft>
                <a:spcPts val="0"/>
              </a:spcAft>
              <a:buSzPts val="1900"/>
              <a:buChar char="●"/>
              <a:defRPr sz="1900"/>
            </a:lvl7pPr>
            <a:lvl8pPr lvl="7">
              <a:spcBef>
                <a:spcPts val="0"/>
              </a:spcBef>
              <a:spcAft>
                <a:spcPts val="0"/>
              </a:spcAft>
              <a:buSzPts val="1900"/>
              <a:buChar char="○"/>
              <a:defRPr sz="1900"/>
            </a:lvl8pPr>
            <a:lvl9pPr lvl="8">
              <a:spcBef>
                <a:spcPts val="0"/>
              </a:spcBef>
              <a:spcAft>
                <a:spcPts val="0"/>
              </a:spcAft>
              <a:buSzPts val="1900"/>
              <a:buChar char="■"/>
              <a:defRPr sz="1900"/>
            </a:lvl9pPr>
          </a:lstStyle>
          <a:p/>
        </p:txBody>
      </p:sp>
      <p:sp>
        <p:nvSpPr>
          <p:cNvPr id="40" name="Google Shape;40;p9"/>
          <p:cNvSpPr txBox="1"/>
          <p:nvPr>
            <p:ph idx="1" type="body"/>
          </p:nvPr>
        </p:nvSpPr>
        <p:spPr>
          <a:xfrm>
            <a:off x="415600" y="1536633"/>
            <a:ext cx="11360800" cy="4555200"/>
          </a:xfrm>
          <a:prstGeom prst="rect">
            <a:avLst/>
          </a:prstGeom>
          <a:noFill/>
          <a:ln>
            <a:noFill/>
          </a:ln>
        </p:spPr>
        <p:txBody>
          <a:bodyPr anchorCtr="0" anchor="ctr" bIns="121900" lIns="121900" spcFirstLastPara="1" rIns="121900" wrap="square" tIns="121900">
            <a:noAutofit/>
          </a:bodyPr>
          <a:lstStyle>
            <a:lvl1pPr indent="-349250" lvl="0" marL="457200">
              <a:spcBef>
                <a:spcPts val="0"/>
              </a:spcBef>
              <a:spcAft>
                <a:spcPts val="0"/>
              </a:spcAft>
              <a:buSzPts val="1900"/>
              <a:buChar char="●"/>
              <a:defRPr sz="1900"/>
            </a:lvl1pPr>
            <a:lvl2pPr indent="-349250" lvl="1" marL="914400">
              <a:spcBef>
                <a:spcPts val="0"/>
              </a:spcBef>
              <a:spcAft>
                <a:spcPts val="0"/>
              </a:spcAft>
              <a:buSzPts val="1900"/>
              <a:buChar char="○"/>
              <a:defRPr sz="1900"/>
            </a:lvl2pPr>
            <a:lvl3pPr indent="-349250" lvl="2" marL="1371600">
              <a:spcBef>
                <a:spcPts val="0"/>
              </a:spcBef>
              <a:spcAft>
                <a:spcPts val="0"/>
              </a:spcAft>
              <a:buSzPts val="1900"/>
              <a:buChar char="■"/>
              <a:defRPr sz="1900"/>
            </a:lvl3pPr>
            <a:lvl4pPr indent="-349250" lvl="3" marL="1828800">
              <a:spcBef>
                <a:spcPts val="0"/>
              </a:spcBef>
              <a:spcAft>
                <a:spcPts val="0"/>
              </a:spcAft>
              <a:buSzPts val="1900"/>
              <a:buChar char="●"/>
              <a:defRPr sz="1900"/>
            </a:lvl4pPr>
            <a:lvl5pPr indent="-349250" lvl="4" marL="2286000">
              <a:spcBef>
                <a:spcPts val="0"/>
              </a:spcBef>
              <a:spcAft>
                <a:spcPts val="0"/>
              </a:spcAft>
              <a:buSzPts val="1900"/>
              <a:buChar char="○"/>
              <a:defRPr sz="1900"/>
            </a:lvl5pPr>
            <a:lvl6pPr indent="-349250" lvl="5" marL="2743200">
              <a:spcBef>
                <a:spcPts val="0"/>
              </a:spcBef>
              <a:spcAft>
                <a:spcPts val="0"/>
              </a:spcAft>
              <a:buSzPts val="1900"/>
              <a:buChar char="■"/>
              <a:defRPr sz="1900"/>
            </a:lvl6pPr>
            <a:lvl7pPr indent="-349250" lvl="6" marL="3200400">
              <a:spcBef>
                <a:spcPts val="0"/>
              </a:spcBef>
              <a:spcAft>
                <a:spcPts val="0"/>
              </a:spcAft>
              <a:buSzPts val="1900"/>
              <a:buChar char="●"/>
              <a:defRPr sz="1900"/>
            </a:lvl7pPr>
            <a:lvl8pPr indent="-349250" lvl="7" marL="3657600">
              <a:spcBef>
                <a:spcPts val="0"/>
              </a:spcBef>
              <a:spcAft>
                <a:spcPts val="0"/>
              </a:spcAft>
              <a:buSzPts val="1900"/>
              <a:buChar char="○"/>
              <a:defRPr sz="1900"/>
            </a:lvl8pPr>
            <a:lvl9pPr indent="-349250" lvl="8" marL="4114800">
              <a:spcBef>
                <a:spcPts val="0"/>
              </a:spcBef>
              <a:spcAft>
                <a:spcPts val="0"/>
              </a:spcAft>
              <a:buSzPts val="1900"/>
              <a:buChar char="■"/>
              <a:defRPr sz="1900"/>
            </a:lvl9pPr>
          </a:lstStyle>
          <a:p/>
        </p:txBody>
      </p:sp>
      <p:sp>
        <p:nvSpPr>
          <p:cNvPr id="41" name="Google Shape;41;p9"/>
          <p:cNvSpPr txBox="1"/>
          <p:nvPr>
            <p:ph idx="12" type="sldNum"/>
          </p:nvPr>
        </p:nvSpPr>
        <p:spPr>
          <a:xfrm>
            <a:off x="11296610" y="6217622"/>
            <a:ext cx="731600" cy="524800"/>
          </a:xfrm>
          <a:prstGeom prst="rect">
            <a:avLst/>
          </a:prstGeom>
          <a:noFill/>
          <a:ln>
            <a:noFill/>
          </a:ln>
        </p:spPr>
        <p:txBody>
          <a:bodyPr anchorCtr="0" anchor="ctr" bIns="121900" lIns="121900" spcFirstLastPara="1" rIns="121900" wrap="square" tIns="121900">
            <a:noAutofit/>
          </a:bodyPr>
          <a:lstStyle>
            <a:lvl1pPr lvl="0">
              <a:buNone/>
              <a:defRPr sz="1900"/>
            </a:lvl1pPr>
            <a:lvl2pPr lvl="1">
              <a:buNone/>
              <a:defRPr sz="1900"/>
            </a:lvl2pPr>
            <a:lvl3pPr lvl="2">
              <a:buNone/>
              <a:defRPr sz="1900"/>
            </a:lvl3pPr>
            <a:lvl4pPr lvl="3">
              <a:buNone/>
              <a:defRPr sz="1900"/>
            </a:lvl4pPr>
            <a:lvl5pPr lvl="4">
              <a:buNone/>
              <a:defRPr sz="1900"/>
            </a:lvl5pPr>
            <a:lvl6pPr lvl="5">
              <a:buNone/>
              <a:defRPr sz="1900"/>
            </a:lvl6pPr>
            <a:lvl7pPr lvl="6">
              <a:buNone/>
              <a:defRPr sz="1900"/>
            </a:lvl7pPr>
            <a:lvl8pPr lvl="7">
              <a:buNone/>
              <a:defRPr sz="1900"/>
            </a:lvl8pPr>
            <a:lvl9pPr lvl="8">
              <a:buNone/>
              <a:defRPr sz="1900"/>
            </a:lvl9pPr>
          </a:lstStyle>
          <a:p>
            <a:pPr indent="0" lvl="0" marL="0" rtl="0" algn="l">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1">
  <p:cSld name="OBJECT_2">
    <p:spTree>
      <p:nvGrpSpPr>
        <p:cNvPr id="42" name="Shape 42"/>
        <p:cNvGrpSpPr/>
        <p:nvPr/>
      </p:nvGrpSpPr>
      <p:grpSpPr>
        <a:xfrm>
          <a:off x="0" y="0"/>
          <a:ext cx="0" cy="0"/>
          <a:chOff x="0" y="0"/>
          <a:chExt cx="0" cy="0"/>
        </a:xfrm>
      </p:grpSpPr>
      <p:sp>
        <p:nvSpPr>
          <p:cNvPr id="43" name="Google Shape;43;p10"/>
          <p:cNvSpPr txBox="1"/>
          <p:nvPr>
            <p:ph idx="11" type="ftr"/>
          </p:nvPr>
        </p:nvSpPr>
        <p:spPr>
          <a:xfrm>
            <a:off x="4145280" y="6377940"/>
            <a:ext cx="3901600" cy="342800"/>
          </a:xfrm>
          <a:prstGeom prst="rect">
            <a:avLst/>
          </a:prstGeom>
          <a:noFill/>
          <a:ln>
            <a:noFill/>
          </a:ln>
        </p:spPr>
        <p:txBody>
          <a:bodyPr anchorCtr="0" anchor="t" bIns="0" lIns="0" spcFirstLastPara="1" rIns="0" wrap="square" tIns="0">
            <a:noAutofit/>
          </a:bodyPr>
          <a:lstStyle>
            <a:lvl1pPr lvl="0" algn="ctr">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44" name="Google Shape;44;p10"/>
          <p:cNvSpPr txBox="1"/>
          <p:nvPr>
            <p:ph idx="10" type="dt"/>
          </p:nvPr>
        </p:nvSpPr>
        <p:spPr>
          <a:xfrm>
            <a:off x="609600" y="6377940"/>
            <a:ext cx="2804000" cy="342800"/>
          </a:xfrm>
          <a:prstGeom prst="rect">
            <a:avLst/>
          </a:prstGeom>
          <a:noFill/>
          <a:ln>
            <a:noFill/>
          </a:ln>
        </p:spPr>
        <p:txBody>
          <a:bodyPr anchorCtr="0" anchor="t" bIns="0" lIns="0" spcFirstLastPara="1" rIns="0" wrap="square" tIns="0">
            <a:noAutofit/>
          </a:bodyPr>
          <a:lstStyle>
            <a:lvl1pPr lvl="0" algn="l">
              <a:spcBef>
                <a:spcPts val="0"/>
              </a:spcBef>
              <a:spcAft>
                <a:spcPts val="0"/>
              </a:spcAft>
              <a:buSzPts val="1900"/>
              <a:buNone/>
              <a:defRPr sz="1900">
                <a:solidFill>
                  <a:srgbClr val="888888"/>
                </a:solidFill>
              </a:defRPr>
            </a:lvl1pPr>
            <a:lvl2pPr lvl="1" algn="l">
              <a:spcBef>
                <a:spcPts val="0"/>
              </a:spcBef>
              <a:spcAft>
                <a:spcPts val="0"/>
              </a:spcAft>
              <a:buSzPts val="1900"/>
              <a:buNone/>
              <a:defRPr sz="1900"/>
            </a:lvl2pPr>
            <a:lvl3pPr lvl="2" algn="l">
              <a:spcBef>
                <a:spcPts val="0"/>
              </a:spcBef>
              <a:spcAft>
                <a:spcPts val="0"/>
              </a:spcAft>
              <a:buSzPts val="1900"/>
              <a:buNone/>
              <a:defRPr sz="1900"/>
            </a:lvl3pPr>
            <a:lvl4pPr lvl="3" algn="l">
              <a:spcBef>
                <a:spcPts val="0"/>
              </a:spcBef>
              <a:spcAft>
                <a:spcPts val="0"/>
              </a:spcAft>
              <a:buSzPts val="1900"/>
              <a:buNone/>
              <a:defRPr sz="1900"/>
            </a:lvl4pPr>
            <a:lvl5pPr lvl="4" algn="l">
              <a:spcBef>
                <a:spcPts val="0"/>
              </a:spcBef>
              <a:spcAft>
                <a:spcPts val="0"/>
              </a:spcAft>
              <a:buSzPts val="1900"/>
              <a:buNone/>
              <a:defRPr sz="1900"/>
            </a:lvl5pPr>
            <a:lvl6pPr lvl="5" algn="l">
              <a:spcBef>
                <a:spcPts val="0"/>
              </a:spcBef>
              <a:spcAft>
                <a:spcPts val="0"/>
              </a:spcAft>
              <a:buSzPts val="1900"/>
              <a:buNone/>
              <a:defRPr sz="1900"/>
            </a:lvl6pPr>
            <a:lvl7pPr lvl="6" algn="l">
              <a:spcBef>
                <a:spcPts val="0"/>
              </a:spcBef>
              <a:spcAft>
                <a:spcPts val="0"/>
              </a:spcAft>
              <a:buSzPts val="1900"/>
              <a:buNone/>
              <a:defRPr sz="1900"/>
            </a:lvl7pPr>
            <a:lvl8pPr lvl="7" algn="l">
              <a:spcBef>
                <a:spcPts val="0"/>
              </a:spcBef>
              <a:spcAft>
                <a:spcPts val="0"/>
              </a:spcAft>
              <a:buSzPts val="1900"/>
              <a:buNone/>
              <a:defRPr sz="1900"/>
            </a:lvl8pPr>
            <a:lvl9pPr lvl="8" algn="l">
              <a:spcBef>
                <a:spcPts val="0"/>
              </a:spcBef>
              <a:spcAft>
                <a:spcPts val="0"/>
              </a:spcAft>
              <a:buSzPts val="1900"/>
              <a:buNone/>
              <a:defRPr sz="1900"/>
            </a:lvl9pPr>
          </a:lstStyle>
          <a:p/>
        </p:txBody>
      </p:sp>
      <p:sp>
        <p:nvSpPr>
          <p:cNvPr id="45" name="Google Shape;45;p10"/>
          <p:cNvSpPr txBox="1"/>
          <p:nvPr>
            <p:ph idx="12" type="sldNum"/>
          </p:nvPr>
        </p:nvSpPr>
        <p:spPr>
          <a:xfrm>
            <a:off x="8778240" y="6377940"/>
            <a:ext cx="2804000" cy="342800"/>
          </a:xfrm>
          <a:prstGeom prst="rect">
            <a:avLst/>
          </a:prstGeom>
          <a:noFill/>
          <a:ln>
            <a:noFill/>
          </a:ln>
        </p:spPr>
        <p:txBody>
          <a:bodyPr anchorCtr="0" anchor="t" bIns="0" lIns="0" spcFirstLastPara="1" rIns="0" wrap="square" tIns="0">
            <a:noAutofit/>
          </a:bodyPr>
          <a:lstStyle>
            <a:lvl1pPr indent="0" lvl="0" marL="0" algn="r">
              <a:spcBef>
                <a:spcPts val="0"/>
              </a:spcBef>
              <a:buNone/>
              <a:defRPr sz="1900">
                <a:solidFill>
                  <a:srgbClr val="888888"/>
                </a:solidFill>
              </a:defRPr>
            </a:lvl1pPr>
            <a:lvl2pPr indent="0" lvl="1" marL="0" algn="r">
              <a:spcBef>
                <a:spcPts val="0"/>
              </a:spcBef>
              <a:buNone/>
              <a:defRPr sz="1900">
                <a:solidFill>
                  <a:srgbClr val="888888"/>
                </a:solidFill>
              </a:defRPr>
            </a:lvl2pPr>
            <a:lvl3pPr indent="0" lvl="2" marL="0" algn="r">
              <a:spcBef>
                <a:spcPts val="0"/>
              </a:spcBef>
              <a:buNone/>
              <a:defRPr sz="1900">
                <a:solidFill>
                  <a:srgbClr val="888888"/>
                </a:solidFill>
              </a:defRPr>
            </a:lvl3pPr>
            <a:lvl4pPr indent="0" lvl="3" marL="0" algn="r">
              <a:spcBef>
                <a:spcPts val="0"/>
              </a:spcBef>
              <a:buNone/>
              <a:defRPr sz="1900">
                <a:solidFill>
                  <a:srgbClr val="888888"/>
                </a:solidFill>
              </a:defRPr>
            </a:lvl4pPr>
            <a:lvl5pPr indent="0" lvl="4" marL="0" algn="r">
              <a:spcBef>
                <a:spcPts val="0"/>
              </a:spcBef>
              <a:buNone/>
              <a:defRPr sz="1900">
                <a:solidFill>
                  <a:srgbClr val="888888"/>
                </a:solidFill>
              </a:defRPr>
            </a:lvl5pPr>
            <a:lvl6pPr indent="0" lvl="5" marL="0" algn="r">
              <a:spcBef>
                <a:spcPts val="0"/>
              </a:spcBef>
              <a:buNone/>
              <a:defRPr sz="1900">
                <a:solidFill>
                  <a:srgbClr val="888888"/>
                </a:solidFill>
              </a:defRPr>
            </a:lvl6pPr>
            <a:lvl7pPr indent="0" lvl="6" marL="0" algn="r">
              <a:spcBef>
                <a:spcPts val="0"/>
              </a:spcBef>
              <a:buNone/>
              <a:defRPr sz="1900">
                <a:solidFill>
                  <a:srgbClr val="888888"/>
                </a:solidFill>
              </a:defRPr>
            </a:lvl7pPr>
            <a:lvl8pPr indent="0" lvl="7" marL="0" algn="r">
              <a:spcBef>
                <a:spcPts val="0"/>
              </a:spcBef>
              <a:buNone/>
              <a:defRPr sz="1900">
                <a:solidFill>
                  <a:srgbClr val="888888"/>
                </a:solidFill>
              </a:defRPr>
            </a:lvl8pPr>
            <a:lvl9pPr indent="0" lvl="8" marL="0" algn="r">
              <a:spcBef>
                <a:spcPts val="0"/>
              </a:spcBef>
              <a:buNone/>
              <a:defRPr sz="1900">
                <a:solidFill>
                  <a:srgbClr val="888888"/>
                </a:solidFill>
              </a:defRPr>
            </a:lvl9pPr>
          </a:lstStyle>
          <a:p>
            <a:pPr indent="0" lvl="0" marL="0" rtl="0" algn="r">
              <a:spcBef>
                <a:spcPts val="0"/>
              </a:spcBef>
              <a:spcAft>
                <a:spcPts val="0"/>
              </a:spcAft>
              <a:buNone/>
            </a:pPr>
            <a:fld id="{00000000-1234-1234-1234-123412341234}" type="slidenum">
              <a:rPr lang="en-US"/>
              <a:t>‹#›</a:t>
            </a:fld>
            <a:endParaRPr b="0" i="0" sz="2400" u="none" cap="none" strike="noStrike">
              <a:latin typeface="Calibri"/>
              <a:ea typeface="Calibri"/>
              <a:cs typeface="Calibri"/>
              <a:sym typeface="Calibri"/>
            </a:endParaRPr>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19.xml"/><Relationship Id="rId11" Type="http://schemas.openxmlformats.org/officeDocument/2006/relationships/slideLayout" Target="../slideLayouts/slideLayout10.xml"/><Relationship Id="rId22" Type="http://schemas.openxmlformats.org/officeDocument/2006/relationships/theme" Target="../theme/theme1.xml"/><Relationship Id="rId10" Type="http://schemas.openxmlformats.org/officeDocument/2006/relationships/slideLayout" Target="../slideLayouts/slideLayout9.xml"/><Relationship Id="rId21" Type="http://schemas.openxmlformats.org/officeDocument/2006/relationships/slideLayout" Target="../slideLayouts/slideLayout20.xml"/><Relationship Id="rId13" Type="http://schemas.openxmlformats.org/officeDocument/2006/relationships/slideLayout" Target="../slideLayouts/slideLayout12.xml"/><Relationship Id="rId12" Type="http://schemas.openxmlformats.org/officeDocument/2006/relationships/slideLayout" Target="../slideLayouts/slideLayout11.xml"/><Relationship Id="rId1" Type="http://schemas.openxmlformats.org/officeDocument/2006/relationships/image" Target="../media/image13.jpg"/><Relationship Id="rId2" Type="http://schemas.openxmlformats.org/officeDocument/2006/relationships/slideLayout" Target="../slideLayouts/slideLayout1.xml"/><Relationship Id="rId3" Type="http://schemas.openxmlformats.org/officeDocument/2006/relationships/slideLayout" Target="../slideLayouts/slideLayout2.xml"/><Relationship Id="rId4" Type="http://schemas.openxmlformats.org/officeDocument/2006/relationships/slideLayout" Target="../slideLayouts/slideLayout3.xml"/><Relationship Id="rId9" Type="http://schemas.openxmlformats.org/officeDocument/2006/relationships/slideLayout" Target="../slideLayouts/slideLayout8.xml"/><Relationship Id="rId15" Type="http://schemas.openxmlformats.org/officeDocument/2006/relationships/slideLayout" Target="../slideLayouts/slideLayout14.xml"/><Relationship Id="rId14" Type="http://schemas.openxmlformats.org/officeDocument/2006/relationships/slideLayout" Target="../slideLayouts/slideLayout13.xml"/><Relationship Id="rId17" Type="http://schemas.openxmlformats.org/officeDocument/2006/relationships/slideLayout" Target="../slideLayouts/slideLayout16.xml"/><Relationship Id="rId16" Type="http://schemas.openxmlformats.org/officeDocument/2006/relationships/slideLayout" Target="../slideLayouts/slideLayout15.xml"/><Relationship Id="rId5" Type="http://schemas.openxmlformats.org/officeDocument/2006/relationships/slideLayout" Target="../slideLayouts/slideLayout4.xml"/><Relationship Id="rId19" Type="http://schemas.openxmlformats.org/officeDocument/2006/relationships/slideLayout" Target="../slideLayouts/slideLayout18.xml"/><Relationship Id="rId6" Type="http://schemas.openxmlformats.org/officeDocument/2006/relationships/slideLayout" Target="../slideLayouts/slideLayout5.xml"/><Relationship Id="rId18" Type="http://schemas.openxmlformats.org/officeDocument/2006/relationships/slideLayout" Target="../slideLayouts/slideLayout17.xml"/><Relationship Id="rId7" Type="http://schemas.openxmlformats.org/officeDocument/2006/relationships/slideLayout" Target="../slideLayouts/slideLayout6.xml"/><Relationship Id="rId8" Type="http://schemas.openxmlformats.org/officeDocument/2006/relationships/slideLayout" Target="../slideLayouts/slideLayout7.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1">
            <a:alphaModFix/>
          </a:blip>
          <a:stretch>
            <a:fillRect/>
          </a:stretch>
        </a:blip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8" r:id="rId2"/>
    <p:sldLayoutId id="2147483649" r:id="rId3"/>
    <p:sldLayoutId id="2147483650" r:id="rId4"/>
    <p:sldLayoutId id="2147483651" r:id="rId5"/>
    <p:sldLayoutId id="2147483652" r:id="rId6"/>
    <p:sldLayoutId id="2147483653" r:id="rId7"/>
    <p:sldLayoutId id="2147483654" r:id="rId8"/>
    <p:sldLayoutId id="2147483655" r:id="rId9"/>
    <p:sldLayoutId id="2147483656" r:id="rId10"/>
    <p:sldLayoutId id="2147483657" r:id="rId11"/>
    <p:sldLayoutId id="2147483658" r:id="rId12"/>
    <p:sldLayoutId id="2147483659" r:id="rId13"/>
    <p:sldLayoutId id="2147483660" r:id="rId14"/>
    <p:sldLayoutId id="2147483661" r:id="rId15"/>
    <p:sldLayoutId id="2147483662" r:id="rId16"/>
    <p:sldLayoutId id="2147483663" r:id="rId17"/>
    <p:sldLayoutId id="2147483664" r:id="rId18"/>
    <p:sldLayoutId id="2147483665" r:id="rId19"/>
    <p:sldLayoutId id="2147483666" r:id="rId20"/>
    <p:sldLayoutId id="2147483667" r:id="rId2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29.jpg"/></Relationships>
</file>

<file path=ppt/slides/_rels/slide10.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4.png"/><Relationship Id="rId13" Type="http://schemas.openxmlformats.org/officeDocument/2006/relationships/image" Target="../media/image25.png"/><Relationship Id="rId12"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0.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image" Target="../media/image21.png"/><Relationship Id="rId9" Type="http://schemas.openxmlformats.org/officeDocument/2006/relationships/image" Target="../media/image26.png"/><Relationship Id="rId15" Type="http://schemas.openxmlformats.org/officeDocument/2006/relationships/image" Target="../media/image22.png"/><Relationship Id="rId1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19.png"/></Relationships>
</file>

<file path=ppt/slides/_rels/slide11.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4.png"/><Relationship Id="rId13" Type="http://schemas.openxmlformats.org/officeDocument/2006/relationships/image" Target="../media/image25.png"/><Relationship Id="rId12"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11.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image" Target="../media/image21.png"/><Relationship Id="rId9" Type="http://schemas.openxmlformats.org/officeDocument/2006/relationships/image" Target="../media/image26.png"/><Relationship Id="rId15" Type="http://schemas.openxmlformats.org/officeDocument/2006/relationships/image" Target="../media/image22.png"/><Relationship Id="rId1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19.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29.jp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13.xml"/><Relationship Id="rId3" Type="http://schemas.openxmlformats.org/officeDocument/2006/relationships/image" Target="../media/image46.jpg"/></Relationships>
</file>

<file path=ppt/slides/_rels/slide14.xml.rels><?xml version="1.0" encoding="UTF-8" standalone="yes"?><Relationships xmlns="http://schemas.openxmlformats.org/package/2006/relationships"><Relationship Id="rId11" Type="http://schemas.openxmlformats.org/officeDocument/2006/relationships/hyperlink" Target="https://elroadmap.sdcoe.net/" TargetMode="External"/><Relationship Id="rId10" Type="http://schemas.openxmlformats.org/officeDocument/2006/relationships/hyperlink" Target="https://www.cde.ca.gov/sp/el/rm/principletwo.asp" TargetMode="External"/><Relationship Id="rId1" Type="http://schemas.openxmlformats.org/officeDocument/2006/relationships/slideLayout" Target="../slideLayouts/slideLayout17.xml"/><Relationship Id="rId2" Type="http://schemas.openxmlformats.org/officeDocument/2006/relationships/notesSlide" Target="../notesSlides/notesSlide14.xml"/><Relationship Id="rId3" Type="http://schemas.openxmlformats.org/officeDocument/2006/relationships/hyperlink" Target="https://www.cde.ca.gov/sp/el/rm/principleone.asp" TargetMode="External"/><Relationship Id="rId4" Type="http://schemas.openxmlformats.org/officeDocument/2006/relationships/hyperlink" Target="https://www.cde.ca.gov/sp/el/rm/principlethree.asp" TargetMode="External"/><Relationship Id="rId9" Type="http://schemas.openxmlformats.org/officeDocument/2006/relationships/image" Target="../media/image31.png"/><Relationship Id="rId5" Type="http://schemas.openxmlformats.org/officeDocument/2006/relationships/hyperlink" Target="https://www.cde.ca.gov/sp/el/rm/principlefour.asp" TargetMode="External"/><Relationship Id="rId6" Type="http://schemas.openxmlformats.org/officeDocument/2006/relationships/image" Target="../media/image35.png"/><Relationship Id="rId7" Type="http://schemas.openxmlformats.org/officeDocument/2006/relationships/image" Target="../media/image30.png"/><Relationship Id="rId8" Type="http://schemas.openxmlformats.org/officeDocument/2006/relationships/image" Target="../media/image3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17.xml"/><Relationship Id="rId3" Type="http://schemas.openxmlformats.org/officeDocument/2006/relationships/image" Target="../media/image48.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8.xml"/><Relationship Id="rId3" Type="http://schemas.openxmlformats.org/officeDocument/2006/relationships/image" Target="../media/image38.png"/><Relationship Id="rId4" Type="http://schemas.openxmlformats.org/officeDocument/2006/relationships/hyperlink" Target="https://drive.google.com/file/d/10Dyy7sh9H8YTG0yFmOtlLjAbp4ISGC5T/view?usp=sharing" TargetMode="External"/><Relationship Id="rId9" Type="http://schemas.openxmlformats.org/officeDocument/2006/relationships/image" Target="../media/image40.png"/><Relationship Id="rId5" Type="http://schemas.openxmlformats.org/officeDocument/2006/relationships/image" Target="../media/image41.png"/><Relationship Id="rId6" Type="http://schemas.openxmlformats.org/officeDocument/2006/relationships/hyperlink" Target="https://drive.google.com/file/d/17htRHKIjp-i1Hz_0cYql9006tV5nQRtn/view?usp=sharing" TargetMode="External"/><Relationship Id="rId7" Type="http://schemas.openxmlformats.org/officeDocument/2006/relationships/image" Target="../media/image43.png"/><Relationship Id="rId8" Type="http://schemas.openxmlformats.org/officeDocument/2006/relationships/hyperlink" Target="https://drive.google.com/file/d/10UWxdxLlHtGO9Ww7jIeFTKikx_A8tqSA/view?usp=sharing" TargetMode="Externa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19.xml"/><Relationship Id="rId3" Type="http://schemas.openxmlformats.org/officeDocument/2006/relationships/image" Target="../media/image37.png"/><Relationship Id="rId4" Type="http://schemas.openxmlformats.org/officeDocument/2006/relationships/hyperlink" Target="https://www.cde.ca.gov/sp/el/rm/documents/selfreflection.docx"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image" Target="../media/image16.jp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0.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1.xml"/><Relationship Id="rId3" Type="http://schemas.openxmlformats.org/officeDocument/2006/relationships/image" Target="../media/image39.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2.xml"/><Relationship Id="rId3" Type="http://schemas.openxmlformats.org/officeDocument/2006/relationships/image" Target="../media/image33.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3.xml"/><Relationship Id="rId3" Type="http://schemas.openxmlformats.org/officeDocument/2006/relationships/image" Target="../media/image29.jpg"/></Relationships>
</file>

<file path=ppt/slides/_rels/slide24.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4.png"/><Relationship Id="rId13" Type="http://schemas.openxmlformats.org/officeDocument/2006/relationships/image" Target="../media/image25.png"/><Relationship Id="rId12"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24.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image" Target="../media/image21.png"/><Relationship Id="rId9" Type="http://schemas.openxmlformats.org/officeDocument/2006/relationships/image" Target="../media/image26.png"/><Relationship Id="rId15" Type="http://schemas.openxmlformats.org/officeDocument/2006/relationships/image" Target="../media/image22.png"/><Relationship Id="rId1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19.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25.xml"/><Relationship Id="rId3" Type="http://schemas.openxmlformats.org/officeDocument/2006/relationships/image" Target="../media/image45.png"/><Relationship Id="rId4" Type="http://schemas.openxmlformats.org/officeDocument/2006/relationships/hyperlink" Target="http://aasacentral.org/wp-content/uploads/2021/04/CommissionReportFINAL_040821.pdf" TargetMode="Externa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7.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8.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29.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8.xml"/><Relationship Id="rId2" Type="http://schemas.openxmlformats.org/officeDocument/2006/relationships/notesSlide" Target="../notesSlides/notesSlide3.xml"/><Relationship Id="rId3" Type="http://schemas.openxmlformats.org/officeDocument/2006/relationships/image" Target="../media/image9.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0.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1.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3.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34.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5.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7.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8.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9.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9.xml"/><Relationship Id="rId2" Type="http://schemas.openxmlformats.org/officeDocument/2006/relationships/notesSlide" Target="../notesSlides/notesSlide4.xml"/><Relationship Id="rId3" Type="http://schemas.openxmlformats.org/officeDocument/2006/relationships/image" Target="../media/image15.png"/><Relationship Id="rId4" Type="http://schemas.openxmlformats.org/officeDocument/2006/relationships/image" Target="../media/image3.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0.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3.xml"/><Relationship Id="rId3" Type="http://schemas.openxmlformats.org/officeDocument/2006/relationships/image" Target="../media/image45.png"/><Relationship Id="rId4" Type="http://schemas.openxmlformats.org/officeDocument/2006/relationships/hyperlink" Target="http://aasacentral.org/wp-content/uploads/2021/04/CommissionReportFINAL_040821.pdf" TargetMode="External"/></Relationships>
</file>

<file path=ppt/slides/_rels/slide44.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4.png"/><Relationship Id="rId13" Type="http://schemas.openxmlformats.org/officeDocument/2006/relationships/image" Target="../media/image25.png"/><Relationship Id="rId12"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44.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image" Target="../media/image21.png"/><Relationship Id="rId9" Type="http://schemas.openxmlformats.org/officeDocument/2006/relationships/image" Target="../media/image26.png"/><Relationship Id="rId15" Type="http://schemas.openxmlformats.org/officeDocument/2006/relationships/image" Target="../media/image22.png"/><Relationship Id="rId1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19.png"/></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45.xml"/><Relationship Id="rId3" Type="http://schemas.openxmlformats.org/officeDocument/2006/relationships/image" Target="../media/image33.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6.xml"/><Relationship Id="rId3" Type="http://schemas.openxmlformats.org/officeDocument/2006/relationships/image" Target="../media/image29.jpg"/></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7.xml"/><Relationship Id="rId3" Type="http://schemas.openxmlformats.org/officeDocument/2006/relationships/image" Target="../media/image44.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48.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7.xml"/><Relationship Id="rId2" Type="http://schemas.openxmlformats.org/officeDocument/2006/relationships/notesSlide" Target="../notesSlides/notesSlide49.xml"/><Relationship Id="rId3" Type="http://schemas.openxmlformats.org/officeDocument/2006/relationships/image" Target="../media/image36.jpg"/><Relationship Id="rId4" Type="http://schemas.openxmlformats.org/officeDocument/2006/relationships/image" Target="../media/image34.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0.xml"/><Relationship Id="rId2" Type="http://schemas.openxmlformats.org/officeDocument/2006/relationships/notesSlide" Target="../notesSlides/notesSlide5.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0.xml"/><Relationship Id="rId3" Type="http://schemas.openxmlformats.org/officeDocument/2006/relationships/image" Target="../media/image5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1.xml"/><Relationship Id="rId3" Type="http://schemas.openxmlformats.org/officeDocument/2006/relationships/image" Target="../media/image49.png"/></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2.xml"/><Relationship Id="rId3" Type="http://schemas.openxmlformats.org/officeDocument/2006/relationships/image" Target="../media/image47.png"/></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3.xml"/><Relationship Id="rId3" Type="http://schemas.openxmlformats.org/officeDocument/2006/relationships/image" Target="../media/image51.png"/></Relationships>
</file>

<file path=ppt/slides/_rels/slide54.xml.rels><?xml version="1.0" encoding="UTF-8" standalone="yes"?><Relationships xmlns="http://schemas.openxmlformats.org/package/2006/relationships"><Relationship Id="rId11" Type="http://schemas.openxmlformats.org/officeDocument/2006/relationships/image" Target="../media/image20.png"/><Relationship Id="rId10" Type="http://schemas.openxmlformats.org/officeDocument/2006/relationships/image" Target="../media/image24.png"/><Relationship Id="rId13" Type="http://schemas.openxmlformats.org/officeDocument/2006/relationships/image" Target="../media/image25.png"/><Relationship Id="rId12" Type="http://schemas.openxmlformats.org/officeDocument/2006/relationships/image" Target="../media/image28.png"/><Relationship Id="rId1" Type="http://schemas.openxmlformats.org/officeDocument/2006/relationships/slideLayout" Target="../slideLayouts/slideLayout12.xml"/><Relationship Id="rId2" Type="http://schemas.openxmlformats.org/officeDocument/2006/relationships/notesSlide" Target="../notesSlides/notesSlide54.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image" Target="../media/image21.png"/><Relationship Id="rId9" Type="http://schemas.openxmlformats.org/officeDocument/2006/relationships/image" Target="../media/image26.png"/><Relationship Id="rId15" Type="http://schemas.openxmlformats.org/officeDocument/2006/relationships/image" Target="../media/image22.png"/><Relationship Id="rId14" Type="http://schemas.openxmlformats.org/officeDocument/2006/relationships/image" Target="../media/image27.png"/><Relationship Id="rId5" Type="http://schemas.openxmlformats.org/officeDocument/2006/relationships/image" Target="../media/image18.png"/><Relationship Id="rId6" Type="http://schemas.openxmlformats.org/officeDocument/2006/relationships/image" Target="../media/image17.png"/><Relationship Id="rId7" Type="http://schemas.openxmlformats.org/officeDocument/2006/relationships/image" Target="../media/image23.png"/><Relationship Id="rId8" Type="http://schemas.openxmlformats.org/officeDocument/2006/relationships/image" Target="../media/image19.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56.xml"/><Relationship Id="rId3" Type="http://schemas.openxmlformats.org/officeDocument/2006/relationships/image" Target="../media/image33.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7.xml"/><Relationship Id="rId3" Type="http://schemas.openxmlformats.org/officeDocument/2006/relationships/image" Target="../media/image16.jp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7.xml"/><Relationship Id="rId3" Type="http://schemas.openxmlformats.org/officeDocument/2006/relationships/image" Target="../media/image5.png"/><Relationship Id="rId4" Type="http://schemas.openxmlformats.org/officeDocument/2006/relationships/image" Target="../media/image14.jpg"/><Relationship Id="rId5" Type="http://schemas.openxmlformats.org/officeDocument/2006/relationships/image" Target="../media/image11.png"/><Relationship Id="rId6" Type="http://schemas.openxmlformats.org/officeDocument/2006/relationships/image" Target="../media/image7.jpg"/><Relationship Id="rId7" Type="http://schemas.openxmlformats.org/officeDocument/2006/relationships/image" Target="../media/image8.png"/></Relationships>
</file>

<file path=ppt/slides/_rels/slide8.xml.rels><?xml version="1.0" encoding="UTF-8" standalone="yes"?><Relationships xmlns="http://schemas.openxmlformats.org/package/2006/relationships"><Relationship Id="rId11" Type="http://schemas.openxmlformats.org/officeDocument/2006/relationships/image" Target="../media/image26.png"/><Relationship Id="rId10" Type="http://schemas.openxmlformats.org/officeDocument/2006/relationships/image" Target="../media/image19.png"/><Relationship Id="rId13" Type="http://schemas.openxmlformats.org/officeDocument/2006/relationships/image" Target="../media/image20.png"/><Relationship Id="rId12" Type="http://schemas.openxmlformats.org/officeDocument/2006/relationships/image" Target="../media/image24.png"/><Relationship Id="rId1" Type="http://schemas.openxmlformats.org/officeDocument/2006/relationships/slideLayout" Target="../slideLayouts/slideLayout12.xml"/><Relationship Id="rId2" Type="http://schemas.openxmlformats.org/officeDocument/2006/relationships/notesSlide" Target="../notesSlides/notesSlide8.xml"/><Relationship Id="rId3" Type="http://schemas.openxmlformats.org/officeDocument/2006/relationships/hyperlink" Target="https://static1.squarespace.com/static/5e32157bff63c7446f3f1529/t/5f173f25ed01e6413efd3c3c/1595359028119/Liberatory-Design-Mindsets.pdf" TargetMode="External"/><Relationship Id="rId4" Type="http://schemas.openxmlformats.org/officeDocument/2006/relationships/hyperlink" Target="https://www.nationalequityproject.org/tools/liberatory-design-card-deck" TargetMode="External"/><Relationship Id="rId9" Type="http://schemas.openxmlformats.org/officeDocument/2006/relationships/image" Target="../media/image23.png"/><Relationship Id="rId15" Type="http://schemas.openxmlformats.org/officeDocument/2006/relationships/image" Target="../media/image25.png"/><Relationship Id="rId14" Type="http://schemas.openxmlformats.org/officeDocument/2006/relationships/image" Target="../media/image28.png"/><Relationship Id="rId17" Type="http://schemas.openxmlformats.org/officeDocument/2006/relationships/image" Target="../media/image22.png"/><Relationship Id="rId16" Type="http://schemas.openxmlformats.org/officeDocument/2006/relationships/image" Target="../media/image27.png"/><Relationship Id="rId5" Type="http://schemas.openxmlformats.org/officeDocument/2006/relationships/hyperlink" Target="https://drive.google.com/file/d/13loawZPZb8NW-8txpHsgbAdKXWoLhiId/view?usp=sharing" TargetMode="External"/><Relationship Id="rId6" Type="http://schemas.openxmlformats.org/officeDocument/2006/relationships/image" Target="../media/image21.png"/><Relationship Id="rId7" Type="http://schemas.openxmlformats.org/officeDocument/2006/relationships/image" Target="../media/image18.png"/><Relationship Id="rId8" Type="http://schemas.openxmlformats.org/officeDocument/2006/relationships/image" Target="../media/image1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9.xml"/><Relationship Id="rId3" Type="http://schemas.openxmlformats.org/officeDocument/2006/relationships/hyperlink" Target="https://drive.google.com/file/d/13loawZPZb8NW-8txpHsgbAdKXWoLhiId/view?usp=sharing" TargetMode="External"/><Relationship Id="rId4" Type="http://schemas.openxmlformats.org/officeDocument/2006/relationships/hyperlink" Target="https://www.nationalequityproject.org/tools/liberatory-design-card-deck" TargetMode="External"/><Relationship Id="rId5" Type="http://schemas.openxmlformats.org/officeDocument/2006/relationships/image" Target="../media/image42.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4" name="Shape 94"/>
        <p:cNvGrpSpPr/>
        <p:nvPr/>
      </p:nvGrpSpPr>
      <p:grpSpPr>
        <a:xfrm>
          <a:off x="0" y="0"/>
          <a:ext cx="0" cy="0"/>
          <a:chOff x="0" y="0"/>
          <a:chExt cx="0" cy="0"/>
        </a:xfrm>
      </p:grpSpPr>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72" name="Shape 172"/>
        <p:cNvGrpSpPr/>
        <p:nvPr/>
      </p:nvGrpSpPr>
      <p:grpSpPr>
        <a:xfrm>
          <a:off x="0" y="0"/>
          <a:ext cx="0" cy="0"/>
          <a:chOff x="0" y="0"/>
          <a:chExt cx="0" cy="0"/>
        </a:xfrm>
      </p:grpSpPr>
      <p:sp>
        <p:nvSpPr>
          <p:cNvPr id="173" name="Google Shape;173;p31"/>
          <p:cNvSpPr/>
          <p:nvPr/>
        </p:nvSpPr>
        <p:spPr>
          <a:xfrm>
            <a:off x="905700" y="3246750"/>
            <a:ext cx="10262700" cy="7866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74" name="Google Shape;174;p31"/>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pic>
        <p:nvPicPr>
          <p:cNvPr id="175" name="Google Shape;175;p31"/>
          <p:cNvPicPr preferRelativeResize="0"/>
          <p:nvPr/>
        </p:nvPicPr>
        <p:blipFill>
          <a:blip r:embed="rId4">
            <a:alphaModFix/>
          </a:blip>
          <a:stretch>
            <a:fillRect/>
          </a:stretch>
        </p:blipFill>
        <p:spPr>
          <a:xfrm>
            <a:off x="905699" y="1061725"/>
            <a:ext cx="1555649" cy="2062324"/>
          </a:xfrm>
          <a:prstGeom prst="rect">
            <a:avLst/>
          </a:prstGeom>
          <a:noFill/>
          <a:ln>
            <a:noFill/>
          </a:ln>
        </p:spPr>
      </p:pic>
      <p:pic>
        <p:nvPicPr>
          <p:cNvPr id="176" name="Google Shape;176;p31"/>
          <p:cNvPicPr preferRelativeResize="0"/>
          <p:nvPr/>
        </p:nvPicPr>
        <p:blipFill>
          <a:blip r:embed="rId5">
            <a:alphaModFix/>
          </a:blip>
          <a:stretch>
            <a:fillRect/>
          </a:stretch>
        </p:blipFill>
        <p:spPr>
          <a:xfrm>
            <a:off x="2613749" y="982645"/>
            <a:ext cx="1619407" cy="2141401"/>
          </a:xfrm>
          <a:prstGeom prst="rect">
            <a:avLst/>
          </a:prstGeom>
          <a:noFill/>
          <a:ln>
            <a:noFill/>
          </a:ln>
        </p:spPr>
      </p:pic>
      <p:pic>
        <p:nvPicPr>
          <p:cNvPr id="177" name="Google Shape;177;p31"/>
          <p:cNvPicPr preferRelativeResize="0"/>
          <p:nvPr/>
        </p:nvPicPr>
        <p:blipFill>
          <a:blip r:embed="rId6">
            <a:alphaModFix/>
          </a:blip>
          <a:stretch>
            <a:fillRect/>
          </a:stretch>
        </p:blipFill>
        <p:spPr>
          <a:xfrm>
            <a:off x="4385550" y="982650"/>
            <a:ext cx="1598862" cy="2141401"/>
          </a:xfrm>
          <a:prstGeom prst="rect">
            <a:avLst/>
          </a:prstGeom>
          <a:noFill/>
          <a:ln>
            <a:noFill/>
          </a:ln>
        </p:spPr>
      </p:pic>
      <p:pic>
        <p:nvPicPr>
          <p:cNvPr id="178" name="Google Shape;178;p31"/>
          <p:cNvPicPr preferRelativeResize="0"/>
          <p:nvPr/>
        </p:nvPicPr>
        <p:blipFill>
          <a:blip r:embed="rId7">
            <a:alphaModFix/>
          </a:blip>
          <a:stretch>
            <a:fillRect/>
          </a:stretch>
        </p:blipFill>
        <p:spPr>
          <a:xfrm>
            <a:off x="6089757" y="973170"/>
            <a:ext cx="1619401" cy="2150881"/>
          </a:xfrm>
          <a:prstGeom prst="rect">
            <a:avLst/>
          </a:prstGeom>
          <a:noFill/>
          <a:ln>
            <a:noFill/>
          </a:ln>
        </p:spPr>
      </p:pic>
      <p:pic>
        <p:nvPicPr>
          <p:cNvPr id="179" name="Google Shape;179;p31"/>
          <p:cNvPicPr preferRelativeResize="0"/>
          <p:nvPr/>
        </p:nvPicPr>
        <p:blipFill>
          <a:blip r:embed="rId8">
            <a:alphaModFix/>
          </a:blip>
          <a:stretch>
            <a:fillRect/>
          </a:stretch>
        </p:blipFill>
        <p:spPr>
          <a:xfrm>
            <a:off x="7861554" y="982645"/>
            <a:ext cx="1598850" cy="2135889"/>
          </a:xfrm>
          <a:prstGeom prst="rect">
            <a:avLst/>
          </a:prstGeom>
          <a:noFill/>
          <a:ln>
            <a:noFill/>
          </a:ln>
        </p:spPr>
      </p:pic>
      <p:pic>
        <p:nvPicPr>
          <p:cNvPr id="180" name="Google Shape;180;p31"/>
          <p:cNvPicPr preferRelativeResize="0"/>
          <p:nvPr/>
        </p:nvPicPr>
        <p:blipFill>
          <a:blip r:embed="rId9">
            <a:alphaModFix/>
          </a:blip>
          <a:stretch>
            <a:fillRect/>
          </a:stretch>
        </p:blipFill>
        <p:spPr>
          <a:xfrm>
            <a:off x="9612800" y="1044437"/>
            <a:ext cx="1555649" cy="2096901"/>
          </a:xfrm>
          <a:prstGeom prst="rect">
            <a:avLst/>
          </a:prstGeom>
          <a:noFill/>
          <a:ln>
            <a:noFill/>
          </a:ln>
        </p:spPr>
      </p:pic>
      <p:pic>
        <p:nvPicPr>
          <p:cNvPr id="181" name="Google Shape;181;p31"/>
          <p:cNvPicPr preferRelativeResize="0"/>
          <p:nvPr/>
        </p:nvPicPr>
        <p:blipFill>
          <a:blip r:embed="rId10">
            <a:alphaModFix/>
          </a:blip>
          <a:stretch>
            <a:fillRect/>
          </a:stretch>
        </p:blipFill>
        <p:spPr>
          <a:xfrm>
            <a:off x="897538" y="4135300"/>
            <a:ext cx="1555649" cy="2090278"/>
          </a:xfrm>
          <a:prstGeom prst="rect">
            <a:avLst/>
          </a:prstGeom>
          <a:noFill/>
          <a:ln>
            <a:noFill/>
          </a:ln>
        </p:spPr>
      </p:pic>
      <p:pic>
        <p:nvPicPr>
          <p:cNvPr id="182" name="Google Shape;182;p31"/>
          <p:cNvPicPr preferRelativeResize="0"/>
          <p:nvPr/>
        </p:nvPicPr>
        <p:blipFill>
          <a:blip r:embed="rId11">
            <a:alphaModFix/>
          </a:blip>
          <a:stretch>
            <a:fillRect/>
          </a:stretch>
        </p:blipFill>
        <p:spPr>
          <a:xfrm>
            <a:off x="2605588" y="4052150"/>
            <a:ext cx="1598849" cy="2173433"/>
          </a:xfrm>
          <a:prstGeom prst="rect">
            <a:avLst/>
          </a:prstGeom>
          <a:noFill/>
          <a:ln>
            <a:noFill/>
          </a:ln>
        </p:spPr>
      </p:pic>
      <p:pic>
        <p:nvPicPr>
          <p:cNvPr id="183" name="Google Shape;183;p31"/>
          <p:cNvPicPr preferRelativeResize="0"/>
          <p:nvPr/>
        </p:nvPicPr>
        <p:blipFill>
          <a:blip r:embed="rId12">
            <a:alphaModFix/>
          </a:blip>
          <a:stretch>
            <a:fillRect/>
          </a:stretch>
        </p:blipFill>
        <p:spPr>
          <a:xfrm>
            <a:off x="4398988" y="4134675"/>
            <a:ext cx="1555650" cy="2091527"/>
          </a:xfrm>
          <a:prstGeom prst="rect">
            <a:avLst/>
          </a:prstGeom>
          <a:noFill/>
          <a:ln>
            <a:noFill/>
          </a:ln>
        </p:spPr>
      </p:pic>
      <p:pic>
        <p:nvPicPr>
          <p:cNvPr id="184" name="Google Shape;184;p31"/>
          <p:cNvPicPr preferRelativeResize="0"/>
          <p:nvPr/>
        </p:nvPicPr>
        <p:blipFill>
          <a:blip r:embed="rId13">
            <a:alphaModFix/>
          </a:blip>
          <a:stretch>
            <a:fillRect/>
          </a:stretch>
        </p:blipFill>
        <p:spPr>
          <a:xfrm>
            <a:off x="6113462" y="4155975"/>
            <a:ext cx="1555650" cy="2070213"/>
          </a:xfrm>
          <a:prstGeom prst="rect">
            <a:avLst/>
          </a:prstGeom>
          <a:noFill/>
          <a:ln>
            <a:noFill/>
          </a:ln>
        </p:spPr>
      </p:pic>
      <p:pic>
        <p:nvPicPr>
          <p:cNvPr id="185" name="Google Shape;185;p31"/>
          <p:cNvPicPr preferRelativeResize="0"/>
          <p:nvPr/>
        </p:nvPicPr>
        <p:blipFill>
          <a:blip r:embed="rId14">
            <a:alphaModFix/>
          </a:blip>
          <a:stretch>
            <a:fillRect/>
          </a:stretch>
        </p:blipFill>
        <p:spPr>
          <a:xfrm>
            <a:off x="7843113" y="4054400"/>
            <a:ext cx="1619399" cy="2168923"/>
          </a:xfrm>
          <a:prstGeom prst="rect">
            <a:avLst/>
          </a:prstGeom>
          <a:noFill/>
          <a:ln>
            <a:noFill/>
          </a:ln>
        </p:spPr>
      </p:pic>
      <p:pic>
        <p:nvPicPr>
          <p:cNvPr id="186" name="Google Shape;186;p31"/>
          <p:cNvPicPr preferRelativeResize="0"/>
          <p:nvPr/>
        </p:nvPicPr>
        <p:blipFill>
          <a:blip r:embed="rId15">
            <a:alphaModFix/>
          </a:blip>
          <a:stretch>
            <a:fillRect/>
          </a:stretch>
        </p:blipFill>
        <p:spPr>
          <a:xfrm>
            <a:off x="9636513" y="4050888"/>
            <a:ext cx="1619400" cy="2175937"/>
          </a:xfrm>
          <a:prstGeom prst="rect">
            <a:avLst/>
          </a:prstGeom>
          <a:noFill/>
          <a:ln>
            <a:noFill/>
          </a:ln>
        </p:spPr>
      </p:pic>
      <p:sp>
        <p:nvSpPr>
          <p:cNvPr id="187" name="Google Shape;187;p31"/>
          <p:cNvSpPr txBox="1"/>
          <p:nvPr/>
        </p:nvSpPr>
        <p:spPr>
          <a:xfrm>
            <a:off x="94950" y="3141350"/>
            <a:ext cx="11970300" cy="954300"/>
          </a:xfrm>
          <a:prstGeom prst="rect">
            <a:avLst/>
          </a:prstGeom>
          <a:noFill/>
          <a:ln>
            <a:noFill/>
          </a:ln>
        </p:spPr>
        <p:txBody>
          <a:bodyPr anchorCtr="0" anchor="t" bIns="91425" lIns="91425" spcFirstLastPara="1" rIns="91425" wrap="square" tIns="91425">
            <a:spAutoFit/>
          </a:bodyPr>
          <a:lstStyle/>
          <a:p>
            <a:pPr indent="0" lvl="0" marL="25400" marR="12700" rtl="0" algn="ctr">
              <a:spcBef>
                <a:spcPts val="0"/>
              </a:spcBef>
              <a:spcAft>
                <a:spcPts val="0"/>
              </a:spcAft>
              <a:buNone/>
            </a:pPr>
            <a:r>
              <a:rPr lang="en-US" sz="2500">
                <a:solidFill>
                  <a:schemeClr val="dk1"/>
                </a:solidFill>
                <a:latin typeface="Calibri"/>
                <a:ea typeface="Calibri"/>
                <a:cs typeface="Calibri"/>
                <a:sym typeface="Calibri"/>
              </a:rPr>
              <a:t>Equity is </a:t>
            </a:r>
            <a:r>
              <a:rPr b="1" lang="en-US" sz="2500">
                <a:solidFill>
                  <a:schemeClr val="dk1"/>
                </a:solidFill>
                <a:latin typeface="Calibri"/>
                <a:ea typeface="Calibri"/>
                <a:cs typeface="Calibri"/>
                <a:sym typeface="Calibri"/>
              </a:rPr>
              <a:t>both </a:t>
            </a:r>
            <a:r>
              <a:rPr lang="en-US" sz="2500">
                <a:solidFill>
                  <a:schemeClr val="dk1"/>
                </a:solidFill>
                <a:latin typeface="Calibri"/>
                <a:ea typeface="Calibri"/>
                <a:cs typeface="Calibri"/>
                <a:sym typeface="Calibri"/>
              </a:rPr>
              <a:t>a goal and a process. </a:t>
            </a:r>
            <a:endParaRPr sz="2500">
              <a:solidFill>
                <a:schemeClr val="dk1"/>
              </a:solidFill>
              <a:latin typeface="Calibri"/>
              <a:ea typeface="Calibri"/>
              <a:cs typeface="Calibri"/>
              <a:sym typeface="Calibri"/>
            </a:endParaRPr>
          </a:p>
          <a:p>
            <a:pPr indent="0" lvl="0" marL="25400" marR="12700" rtl="0" algn="ctr">
              <a:spcBef>
                <a:spcPts val="0"/>
              </a:spcBef>
              <a:spcAft>
                <a:spcPts val="0"/>
              </a:spcAft>
              <a:buClr>
                <a:schemeClr val="dk1"/>
              </a:buClr>
              <a:buFont typeface="Arial"/>
              <a:buNone/>
            </a:pPr>
            <a:r>
              <a:rPr lang="en-US" sz="2500">
                <a:solidFill>
                  <a:schemeClr val="dk1"/>
                </a:solidFill>
                <a:latin typeface="Calibri"/>
                <a:ea typeface="Calibri"/>
                <a:cs typeface="Calibri"/>
                <a:sym typeface="Calibri"/>
              </a:rPr>
              <a:t>Addressing equity and inequity requires new </a:t>
            </a:r>
            <a:r>
              <a:rPr b="1" lang="en-US" sz="2500">
                <a:solidFill>
                  <a:schemeClr val="dk1"/>
                </a:solidFill>
                <a:latin typeface="Calibri"/>
                <a:ea typeface="Calibri"/>
                <a:cs typeface="Calibri"/>
                <a:sym typeface="Calibri"/>
              </a:rPr>
              <a:t>mindsets </a:t>
            </a:r>
            <a:r>
              <a:rPr lang="en-US" sz="2500">
                <a:solidFill>
                  <a:schemeClr val="dk1"/>
                </a:solidFill>
                <a:latin typeface="Calibri"/>
                <a:ea typeface="Calibri"/>
                <a:cs typeface="Calibri"/>
                <a:sym typeface="Calibri"/>
              </a:rPr>
              <a:t>and </a:t>
            </a:r>
            <a:r>
              <a:rPr b="1" lang="en-US" sz="2500">
                <a:solidFill>
                  <a:schemeClr val="dk1"/>
                </a:solidFill>
                <a:latin typeface="Calibri"/>
                <a:ea typeface="Calibri"/>
                <a:cs typeface="Calibri"/>
                <a:sym typeface="Calibri"/>
              </a:rPr>
              <a:t>intentions</a:t>
            </a:r>
            <a:endParaRPr sz="700"/>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91" name="Shape 191"/>
        <p:cNvGrpSpPr/>
        <p:nvPr/>
      </p:nvGrpSpPr>
      <p:grpSpPr>
        <a:xfrm>
          <a:off x="0" y="0"/>
          <a:ext cx="0" cy="0"/>
          <a:chOff x="0" y="0"/>
          <a:chExt cx="0" cy="0"/>
        </a:xfrm>
      </p:grpSpPr>
      <p:sp>
        <p:nvSpPr>
          <p:cNvPr id="192" name="Google Shape;192;p32"/>
          <p:cNvSpPr/>
          <p:nvPr/>
        </p:nvSpPr>
        <p:spPr>
          <a:xfrm>
            <a:off x="110850" y="3235413"/>
            <a:ext cx="11993400" cy="7980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93" name="Google Shape;193;p32"/>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pic>
        <p:nvPicPr>
          <p:cNvPr id="194" name="Google Shape;194;p32"/>
          <p:cNvPicPr preferRelativeResize="0"/>
          <p:nvPr/>
        </p:nvPicPr>
        <p:blipFill>
          <a:blip r:embed="rId4">
            <a:alphaModFix/>
          </a:blip>
          <a:stretch>
            <a:fillRect/>
          </a:stretch>
        </p:blipFill>
        <p:spPr>
          <a:xfrm>
            <a:off x="897549" y="1049000"/>
            <a:ext cx="1555649" cy="2062324"/>
          </a:xfrm>
          <a:prstGeom prst="rect">
            <a:avLst/>
          </a:prstGeom>
          <a:noFill/>
          <a:ln>
            <a:noFill/>
          </a:ln>
        </p:spPr>
      </p:pic>
      <p:pic>
        <p:nvPicPr>
          <p:cNvPr id="195" name="Google Shape;195;p32"/>
          <p:cNvPicPr preferRelativeResize="0"/>
          <p:nvPr/>
        </p:nvPicPr>
        <p:blipFill>
          <a:blip r:embed="rId5">
            <a:alphaModFix/>
          </a:blip>
          <a:stretch>
            <a:fillRect/>
          </a:stretch>
        </p:blipFill>
        <p:spPr>
          <a:xfrm>
            <a:off x="2605599" y="969920"/>
            <a:ext cx="1619407" cy="2141401"/>
          </a:xfrm>
          <a:prstGeom prst="rect">
            <a:avLst/>
          </a:prstGeom>
          <a:noFill/>
          <a:ln>
            <a:noFill/>
          </a:ln>
        </p:spPr>
      </p:pic>
      <p:pic>
        <p:nvPicPr>
          <p:cNvPr id="196" name="Google Shape;196;p32"/>
          <p:cNvPicPr preferRelativeResize="0"/>
          <p:nvPr/>
        </p:nvPicPr>
        <p:blipFill>
          <a:blip r:embed="rId6">
            <a:alphaModFix/>
          </a:blip>
          <a:stretch>
            <a:fillRect/>
          </a:stretch>
        </p:blipFill>
        <p:spPr>
          <a:xfrm>
            <a:off x="4377400" y="969925"/>
            <a:ext cx="1598862" cy="2141401"/>
          </a:xfrm>
          <a:prstGeom prst="rect">
            <a:avLst/>
          </a:prstGeom>
          <a:noFill/>
          <a:ln>
            <a:noFill/>
          </a:ln>
        </p:spPr>
      </p:pic>
      <p:pic>
        <p:nvPicPr>
          <p:cNvPr id="197" name="Google Shape;197;p32"/>
          <p:cNvPicPr preferRelativeResize="0"/>
          <p:nvPr/>
        </p:nvPicPr>
        <p:blipFill>
          <a:blip r:embed="rId7">
            <a:alphaModFix/>
          </a:blip>
          <a:stretch>
            <a:fillRect/>
          </a:stretch>
        </p:blipFill>
        <p:spPr>
          <a:xfrm>
            <a:off x="6081607" y="960445"/>
            <a:ext cx="1619401" cy="2150881"/>
          </a:xfrm>
          <a:prstGeom prst="rect">
            <a:avLst/>
          </a:prstGeom>
          <a:noFill/>
          <a:ln>
            <a:noFill/>
          </a:ln>
        </p:spPr>
      </p:pic>
      <p:pic>
        <p:nvPicPr>
          <p:cNvPr id="198" name="Google Shape;198;p32"/>
          <p:cNvPicPr preferRelativeResize="0"/>
          <p:nvPr/>
        </p:nvPicPr>
        <p:blipFill>
          <a:blip r:embed="rId8">
            <a:alphaModFix/>
          </a:blip>
          <a:stretch>
            <a:fillRect/>
          </a:stretch>
        </p:blipFill>
        <p:spPr>
          <a:xfrm>
            <a:off x="7853404" y="969920"/>
            <a:ext cx="1598850" cy="2135889"/>
          </a:xfrm>
          <a:prstGeom prst="rect">
            <a:avLst/>
          </a:prstGeom>
          <a:noFill/>
          <a:ln>
            <a:noFill/>
          </a:ln>
        </p:spPr>
      </p:pic>
      <p:pic>
        <p:nvPicPr>
          <p:cNvPr id="199" name="Google Shape;199;p32"/>
          <p:cNvPicPr preferRelativeResize="0"/>
          <p:nvPr/>
        </p:nvPicPr>
        <p:blipFill>
          <a:blip r:embed="rId9">
            <a:alphaModFix/>
          </a:blip>
          <a:stretch>
            <a:fillRect/>
          </a:stretch>
        </p:blipFill>
        <p:spPr>
          <a:xfrm>
            <a:off x="9604650" y="1031712"/>
            <a:ext cx="1555649" cy="2096901"/>
          </a:xfrm>
          <a:prstGeom prst="rect">
            <a:avLst/>
          </a:prstGeom>
          <a:noFill/>
          <a:ln>
            <a:noFill/>
          </a:ln>
        </p:spPr>
      </p:pic>
      <p:pic>
        <p:nvPicPr>
          <p:cNvPr id="200" name="Google Shape;200;p32"/>
          <p:cNvPicPr preferRelativeResize="0"/>
          <p:nvPr/>
        </p:nvPicPr>
        <p:blipFill>
          <a:blip r:embed="rId10">
            <a:alphaModFix/>
          </a:blip>
          <a:stretch>
            <a:fillRect/>
          </a:stretch>
        </p:blipFill>
        <p:spPr>
          <a:xfrm>
            <a:off x="897538" y="4135300"/>
            <a:ext cx="1555649" cy="2090278"/>
          </a:xfrm>
          <a:prstGeom prst="rect">
            <a:avLst/>
          </a:prstGeom>
          <a:noFill/>
          <a:ln>
            <a:noFill/>
          </a:ln>
        </p:spPr>
      </p:pic>
      <p:pic>
        <p:nvPicPr>
          <p:cNvPr id="201" name="Google Shape;201;p32"/>
          <p:cNvPicPr preferRelativeResize="0"/>
          <p:nvPr/>
        </p:nvPicPr>
        <p:blipFill>
          <a:blip r:embed="rId11">
            <a:alphaModFix/>
          </a:blip>
          <a:stretch>
            <a:fillRect/>
          </a:stretch>
        </p:blipFill>
        <p:spPr>
          <a:xfrm>
            <a:off x="2605588" y="4052150"/>
            <a:ext cx="1598849" cy="2173433"/>
          </a:xfrm>
          <a:prstGeom prst="rect">
            <a:avLst/>
          </a:prstGeom>
          <a:noFill/>
          <a:ln>
            <a:noFill/>
          </a:ln>
        </p:spPr>
      </p:pic>
      <p:pic>
        <p:nvPicPr>
          <p:cNvPr id="202" name="Google Shape;202;p32"/>
          <p:cNvPicPr preferRelativeResize="0"/>
          <p:nvPr/>
        </p:nvPicPr>
        <p:blipFill>
          <a:blip r:embed="rId12">
            <a:alphaModFix/>
          </a:blip>
          <a:stretch>
            <a:fillRect/>
          </a:stretch>
        </p:blipFill>
        <p:spPr>
          <a:xfrm>
            <a:off x="4398988" y="4134675"/>
            <a:ext cx="1555650" cy="2091527"/>
          </a:xfrm>
          <a:prstGeom prst="rect">
            <a:avLst/>
          </a:prstGeom>
          <a:noFill/>
          <a:ln>
            <a:noFill/>
          </a:ln>
        </p:spPr>
      </p:pic>
      <p:pic>
        <p:nvPicPr>
          <p:cNvPr id="203" name="Google Shape;203;p32"/>
          <p:cNvPicPr preferRelativeResize="0"/>
          <p:nvPr/>
        </p:nvPicPr>
        <p:blipFill>
          <a:blip r:embed="rId13">
            <a:alphaModFix/>
          </a:blip>
          <a:stretch>
            <a:fillRect/>
          </a:stretch>
        </p:blipFill>
        <p:spPr>
          <a:xfrm>
            <a:off x="6113462" y="4155975"/>
            <a:ext cx="1555650" cy="2070213"/>
          </a:xfrm>
          <a:prstGeom prst="rect">
            <a:avLst/>
          </a:prstGeom>
          <a:noFill/>
          <a:ln>
            <a:noFill/>
          </a:ln>
        </p:spPr>
      </p:pic>
      <p:pic>
        <p:nvPicPr>
          <p:cNvPr id="204" name="Google Shape;204;p32"/>
          <p:cNvPicPr preferRelativeResize="0"/>
          <p:nvPr/>
        </p:nvPicPr>
        <p:blipFill>
          <a:blip r:embed="rId14">
            <a:alphaModFix/>
          </a:blip>
          <a:stretch>
            <a:fillRect/>
          </a:stretch>
        </p:blipFill>
        <p:spPr>
          <a:xfrm>
            <a:off x="7843113" y="4054400"/>
            <a:ext cx="1619399" cy="2168923"/>
          </a:xfrm>
          <a:prstGeom prst="rect">
            <a:avLst/>
          </a:prstGeom>
          <a:noFill/>
          <a:ln>
            <a:noFill/>
          </a:ln>
        </p:spPr>
      </p:pic>
      <p:pic>
        <p:nvPicPr>
          <p:cNvPr id="205" name="Google Shape;205;p32"/>
          <p:cNvPicPr preferRelativeResize="0"/>
          <p:nvPr/>
        </p:nvPicPr>
        <p:blipFill>
          <a:blip r:embed="rId15">
            <a:alphaModFix/>
          </a:blip>
          <a:stretch>
            <a:fillRect/>
          </a:stretch>
        </p:blipFill>
        <p:spPr>
          <a:xfrm>
            <a:off x="9636513" y="4050888"/>
            <a:ext cx="1619400" cy="2175937"/>
          </a:xfrm>
          <a:prstGeom prst="rect">
            <a:avLst/>
          </a:prstGeom>
          <a:noFill/>
          <a:ln>
            <a:noFill/>
          </a:ln>
        </p:spPr>
      </p:pic>
      <p:sp>
        <p:nvSpPr>
          <p:cNvPr id="206" name="Google Shape;206;p32"/>
          <p:cNvSpPr txBox="1"/>
          <p:nvPr/>
        </p:nvSpPr>
        <p:spPr>
          <a:xfrm>
            <a:off x="29225" y="3118525"/>
            <a:ext cx="12075000" cy="954300"/>
          </a:xfrm>
          <a:prstGeom prst="rect">
            <a:avLst/>
          </a:prstGeom>
          <a:noFill/>
          <a:ln>
            <a:noFill/>
          </a:ln>
        </p:spPr>
        <p:txBody>
          <a:bodyPr anchorCtr="0" anchor="t" bIns="91425" lIns="91425" spcFirstLastPara="1" rIns="91425" wrap="square" tIns="91425">
            <a:spAutoFit/>
          </a:bodyPr>
          <a:lstStyle/>
          <a:p>
            <a:pPr indent="0" lvl="0" marL="12700" marR="812800" rtl="0" algn="ctr">
              <a:lnSpc>
                <a:spcPct val="100000"/>
              </a:lnSpc>
              <a:spcBef>
                <a:spcPts val="1600"/>
              </a:spcBef>
              <a:spcAft>
                <a:spcPts val="0"/>
              </a:spcAft>
              <a:buClr>
                <a:schemeClr val="dk1"/>
              </a:buClr>
              <a:buSzPts val="1100"/>
              <a:buFont typeface="Arial"/>
              <a:buNone/>
            </a:pPr>
            <a:r>
              <a:rPr lang="en-US" sz="2500">
                <a:solidFill>
                  <a:schemeClr val="dk1"/>
                </a:solidFill>
                <a:latin typeface="Calibri"/>
                <a:ea typeface="Calibri"/>
                <a:cs typeface="Calibri"/>
                <a:sym typeface="Calibri"/>
              </a:rPr>
              <a:t>What stands out? What resonates? Thinking about your role as a teacher of emerging bilinguals, what might be important?</a:t>
            </a:r>
            <a:endParaRPr sz="2500"/>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10" name="Shape 210"/>
        <p:cNvGrpSpPr/>
        <p:nvPr/>
      </p:nvGrpSpPr>
      <p:grpSpPr>
        <a:xfrm>
          <a:off x="0" y="0"/>
          <a:ext cx="0" cy="0"/>
          <a:chOff x="0" y="0"/>
          <a:chExt cx="0" cy="0"/>
        </a:xfrm>
      </p:grpSpPr>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14" name="Shape 214"/>
        <p:cNvGrpSpPr/>
        <p:nvPr/>
      </p:nvGrpSpPr>
      <p:grpSpPr>
        <a:xfrm>
          <a:off x="0" y="0"/>
          <a:ext cx="0" cy="0"/>
          <a:chOff x="0" y="0"/>
          <a:chExt cx="0" cy="0"/>
        </a:xfrm>
      </p:grpSpPr>
      <p:sp>
        <p:nvSpPr>
          <p:cNvPr id="215" name="Google Shape;215;p34"/>
          <p:cNvSpPr txBox="1"/>
          <p:nvPr/>
        </p:nvSpPr>
        <p:spPr>
          <a:xfrm>
            <a:off x="538925" y="0"/>
            <a:ext cx="11282100" cy="7389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600">
                <a:solidFill>
                  <a:schemeClr val="lt1"/>
                </a:solidFill>
                <a:latin typeface="Calibri"/>
                <a:ea typeface="Calibri"/>
                <a:cs typeface="Calibri"/>
                <a:sym typeface="Calibri"/>
              </a:rPr>
              <a:t>Aligned to the English Learner Roadmap Policy</a:t>
            </a:r>
            <a:endParaRPr>
              <a:solidFill>
                <a:schemeClr val="lt1"/>
              </a:solidFill>
            </a:endParaRPr>
          </a:p>
        </p:txBody>
      </p:sp>
      <p:pic>
        <p:nvPicPr>
          <p:cNvPr id="216" name="Google Shape;216;p34"/>
          <p:cNvPicPr preferRelativeResize="0"/>
          <p:nvPr/>
        </p:nvPicPr>
        <p:blipFill>
          <a:blip r:embed="rId3">
            <a:alphaModFix/>
          </a:blip>
          <a:stretch>
            <a:fillRect/>
          </a:stretch>
        </p:blipFill>
        <p:spPr>
          <a:xfrm>
            <a:off x="1050175" y="999350"/>
            <a:ext cx="7522227" cy="58143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0" name="Shape 220"/>
        <p:cNvGrpSpPr/>
        <p:nvPr/>
      </p:nvGrpSpPr>
      <p:grpSpPr>
        <a:xfrm>
          <a:off x="0" y="0"/>
          <a:ext cx="0" cy="0"/>
          <a:chOff x="0" y="0"/>
          <a:chExt cx="0" cy="0"/>
        </a:xfrm>
      </p:grpSpPr>
      <p:sp>
        <p:nvSpPr>
          <p:cNvPr id="221" name="Google Shape;221;p35"/>
          <p:cNvSpPr txBox="1"/>
          <p:nvPr>
            <p:ph type="title"/>
          </p:nvPr>
        </p:nvSpPr>
        <p:spPr>
          <a:xfrm>
            <a:off x="2852800" y="130820"/>
            <a:ext cx="6486300" cy="12165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SzPts val="1300"/>
              <a:buNone/>
            </a:pPr>
            <a:r>
              <a:rPr lang="en-US" sz="4000">
                <a:solidFill>
                  <a:schemeClr val="lt1"/>
                </a:solidFill>
                <a:latin typeface="Calibri"/>
                <a:ea typeface="Calibri"/>
                <a:cs typeface="Calibri"/>
                <a:sym typeface="Calibri"/>
              </a:rPr>
              <a:t>4 EL Roadmap Principles</a:t>
            </a:r>
            <a:endParaRPr sz="4000">
              <a:solidFill>
                <a:schemeClr val="lt1"/>
              </a:solidFill>
              <a:latin typeface="Calibri"/>
              <a:ea typeface="Calibri"/>
              <a:cs typeface="Calibri"/>
              <a:sym typeface="Calibri"/>
            </a:endParaRPr>
          </a:p>
          <a:p>
            <a:pPr indent="0" lvl="0" marL="0" rtl="0" algn="l">
              <a:lnSpc>
                <a:spcPct val="115000"/>
              </a:lnSpc>
              <a:spcBef>
                <a:spcPts val="0"/>
              </a:spcBef>
              <a:spcAft>
                <a:spcPts val="0"/>
              </a:spcAft>
              <a:buSzPts val="1500"/>
              <a:buNone/>
            </a:pPr>
            <a:r>
              <a:t/>
            </a:r>
            <a:endParaRPr sz="4000">
              <a:solidFill>
                <a:srgbClr val="1C4587"/>
              </a:solidFill>
            </a:endParaRPr>
          </a:p>
        </p:txBody>
      </p:sp>
      <p:sp>
        <p:nvSpPr>
          <p:cNvPr id="222" name="Google Shape;222;p35"/>
          <p:cNvSpPr txBox="1"/>
          <p:nvPr>
            <p:ph idx="1" type="body"/>
          </p:nvPr>
        </p:nvSpPr>
        <p:spPr>
          <a:xfrm>
            <a:off x="461433" y="1466367"/>
            <a:ext cx="2676400" cy="4380400"/>
          </a:xfrm>
          <a:prstGeom prst="rect">
            <a:avLst/>
          </a:prstGeom>
          <a:noFill/>
          <a:ln cap="flat" cmpd="sng" w="28575">
            <a:solidFill>
              <a:srgbClr val="0000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rPr lang="en-US" sz="1800" u="sng">
                <a:solidFill>
                  <a:srgbClr val="0000FF"/>
                </a:solidFill>
                <a:highlight>
                  <a:srgbClr val="FFFFFF"/>
                </a:highlight>
                <a:latin typeface="Calibri"/>
                <a:ea typeface="Calibri"/>
                <a:cs typeface="Calibri"/>
                <a:sym typeface="Calibri"/>
                <a:hlinkClick r:id="rId3">
                  <a:extLst>
                    <a:ext uri="{A12FA001-AC4F-418D-AE19-62706E023703}">
                      <ahyp:hlinkClr val="tx"/>
                    </a:ext>
                  </a:extLst>
                </a:hlinkClick>
              </a:rPr>
              <a:t>Principle One</a:t>
            </a:r>
            <a:r>
              <a:rPr lang="en-US" sz="1800">
                <a:solidFill>
                  <a:schemeClr val="dk1"/>
                </a:solidFill>
                <a:highlight>
                  <a:srgbClr val="FFFFFF"/>
                </a:highlight>
                <a:latin typeface="Calibri"/>
                <a:ea typeface="Calibri"/>
                <a:cs typeface="Calibri"/>
                <a:sym typeface="Calibri"/>
              </a:rPr>
              <a:t>: Assets-Oriented and Needs Responsive Schools</a:t>
            </a:r>
            <a:endParaRPr sz="1800">
              <a:solidFill>
                <a:schemeClr val="dk1"/>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a:p>
            <a:pPr indent="0" lvl="0" marL="0" rtl="0" algn="l">
              <a:spcBef>
                <a:spcPts val="0"/>
              </a:spcBef>
              <a:spcAft>
                <a:spcPts val="0"/>
              </a:spcAft>
              <a:buNone/>
            </a:pPr>
            <a:r>
              <a:t/>
            </a:r>
            <a:endParaRPr sz="1300">
              <a:solidFill>
                <a:schemeClr val="dk1"/>
              </a:solidFill>
              <a:highlight>
                <a:srgbClr val="FFFFFF"/>
              </a:highlight>
            </a:endParaRPr>
          </a:p>
        </p:txBody>
      </p:sp>
      <p:sp>
        <p:nvSpPr>
          <p:cNvPr id="223" name="Google Shape;223;p35"/>
          <p:cNvSpPr txBox="1"/>
          <p:nvPr>
            <p:ph idx="2" type="body"/>
          </p:nvPr>
        </p:nvSpPr>
        <p:spPr>
          <a:xfrm>
            <a:off x="6182367" y="1466367"/>
            <a:ext cx="2676400" cy="4380400"/>
          </a:xfrm>
          <a:prstGeom prst="rect">
            <a:avLst/>
          </a:prstGeom>
          <a:noFill/>
          <a:ln cap="flat" cmpd="sng" w="28575">
            <a:solidFill>
              <a:srgbClr val="0000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a:p>
            <a:pPr indent="0" lvl="0" marL="0" rtl="0" algn="l">
              <a:spcBef>
                <a:spcPts val="0"/>
              </a:spcBef>
              <a:spcAft>
                <a:spcPts val="0"/>
              </a:spcAft>
              <a:buNone/>
            </a:pPr>
            <a:r>
              <a:rPr lang="en-US" sz="1800" u="sng">
                <a:solidFill>
                  <a:srgbClr val="0000FF"/>
                </a:solidFill>
                <a:highlight>
                  <a:srgbClr val="FFFFFF"/>
                </a:highlight>
                <a:latin typeface="Calibri"/>
                <a:ea typeface="Calibri"/>
                <a:cs typeface="Calibri"/>
                <a:sym typeface="Calibri"/>
                <a:hlinkClick r:id="rId4">
                  <a:extLst>
                    <a:ext uri="{A12FA001-AC4F-418D-AE19-62706E023703}">
                      <ahyp:hlinkClr val="tx"/>
                    </a:ext>
                  </a:extLst>
                </a:hlinkClick>
              </a:rPr>
              <a:t>Principle Three</a:t>
            </a:r>
            <a:r>
              <a:rPr lang="en-US" sz="1800">
                <a:solidFill>
                  <a:schemeClr val="dk1"/>
                </a:solidFill>
                <a:highlight>
                  <a:srgbClr val="FFFFFF"/>
                </a:highlight>
                <a:latin typeface="Calibri"/>
                <a:ea typeface="Calibri"/>
                <a:cs typeface="Calibri"/>
                <a:sym typeface="Calibri"/>
              </a:rPr>
              <a:t>: System Conditions that Support Effectiveness</a:t>
            </a:r>
            <a:endParaRPr sz="1800">
              <a:solidFill>
                <a:schemeClr val="dk1"/>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p:txBody>
      </p:sp>
      <p:sp>
        <p:nvSpPr>
          <p:cNvPr id="224" name="Google Shape;224;p35"/>
          <p:cNvSpPr txBox="1"/>
          <p:nvPr>
            <p:ph idx="3" type="body"/>
          </p:nvPr>
        </p:nvSpPr>
        <p:spPr>
          <a:xfrm>
            <a:off x="9042833" y="1466367"/>
            <a:ext cx="2676400" cy="4380400"/>
          </a:xfrm>
          <a:prstGeom prst="rect">
            <a:avLst/>
          </a:prstGeom>
          <a:noFill/>
          <a:ln cap="flat" cmpd="sng" w="28575">
            <a:solidFill>
              <a:srgbClr val="0000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a:p>
            <a:pPr indent="0" lvl="0" marL="0" rtl="0" algn="l">
              <a:spcBef>
                <a:spcPts val="0"/>
              </a:spcBef>
              <a:spcAft>
                <a:spcPts val="0"/>
              </a:spcAft>
              <a:buNone/>
            </a:pPr>
            <a:r>
              <a:t/>
            </a:r>
            <a:endParaRPr/>
          </a:p>
          <a:p>
            <a:pPr indent="0" lvl="0" marL="0" rtl="0" algn="l">
              <a:spcBef>
                <a:spcPts val="0"/>
              </a:spcBef>
              <a:spcAft>
                <a:spcPts val="0"/>
              </a:spcAft>
              <a:buNone/>
            </a:pPr>
            <a:r>
              <a:rPr lang="en-US" sz="1800" u="sng">
                <a:solidFill>
                  <a:srgbClr val="0000FF"/>
                </a:solidFill>
                <a:highlight>
                  <a:srgbClr val="FFFFFF"/>
                </a:highlight>
                <a:latin typeface="Calibri"/>
                <a:ea typeface="Calibri"/>
                <a:cs typeface="Calibri"/>
                <a:sym typeface="Calibri"/>
                <a:hlinkClick r:id="rId5">
                  <a:extLst>
                    <a:ext uri="{A12FA001-AC4F-418D-AE19-62706E023703}">
                      <ahyp:hlinkClr val="tx"/>
                    </a:ext>
                  </a:extLst>
                </a:hlinkClick>
              </a:rPr>
              <a:t>Principle Four</a:t>
            </a:r>
            <a:r>
              <a:rPr lang="en-US" sz="1800">
                <a:solidFill>
                  <a:schemeClr val="dk1"/>
                </a:solidFill>
                <a:highlight>
                  <a:srgbClr val="FFFFFF"/>
                </a:highlight>
                <a:latin typeface="Calibri"/>
                <a:ea typeface="Calibri"/>
                <a:cs typeface="Calibri"/>
                <a:sym typeface="Calibri"/>
              </a:rPr>
              <a:t>: Alignment and Articulation Within and Across Systems</a:t>
            </a:r>
            <a:endParaRPr sz="1800">
              <a:solidFill>
                <a:schemeClr val="dk1"/>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p:txBody>
      </p:sp>
      <p:pic>
        <p:nvPicPr>
          <p:cNvPr id="225" name="Google Shape;225;p35"/>
          <p:cNvPicPr preferRelativeResize="0"/>
          <p:nvPr/>
        </p:nvPicPr>
        <p:blipFill>
          <a:blip r:embed="rId6">
            <a:alphaModFix/>
          </a:blip>
          <a:stretch>
            <a:fillRect/>
          </a:stretch>
        </p:blipFill>
        <p:spPr>
          <a:xfrm>
            <a:off x="521683" y="3418183"/>
            <a:ext cx="2555899" cy="1703933"/>
          </a:xfrm>
          <a:prstGeom prst="rect">
            <a:avLst/>
          </a:prstGeom>
          <a:noFill/>
          <a:ln>
            <a:noFill/>
          </a:ln>
        </p:spPr>
      </p:pic>
      <p:pic>
        <p:nvPicPr>
          <p:cNvPr id="226" name="Google Shape;226;p35"/>
          <p:cNvPicPr preferRelativeResize="0"/>
          <p:nvPr/>
        </p:nvPicPr>
        <p:blipFill>
          <a:blip r:embed="rId7">
            <a:alphaModFix/>
          </a:blip>
          <a:stretch>
            <a:fillRect/>
          </a:stretch>
        </p:blipFill>
        <p:spPr>
          <a:xfrm>
            <a:off x="3436122" y="3352183"/>
            <a:ext cx="2447944" cy="1643366"/>
          </a:xfrm>
          <a:prstGeom prst="rect">
            <a:avLst/>
          </a:prstGeom>
          <a:noFill/>
          <a:ln>
            <a:noFill/>
          </a:ln>
        </p:spPr>
      </p:pic>
      <p:pic>
        <p:nvPicPr>
          <p:cNvPr id="227" name="Google Shape;227;p35"/>
          <p:cNvPicPr preferRelativeResize="0"/>
          <p:nvPr/>
        </p:nvPicPr>
        <p:blipFill>
          <a:blip r:embed="rId8">
            <a:alphaModFix/>
          </a:blip>
          <a:stretch>
            <a:fillRect/>
          </a:stretch>
        </p:blipFill>
        <p:spPr>
          <a:xfrm>
            <a:off x="6296600" y="3352167"/>
            <a:ext cx="2447934" cy="1835951"/>
          </a:xfrm>
          <a:prstGeom prst="rect">
            <a:avLst/>
          </a:prstGeom>
          <a:noFill/>
          <a:ln>
            <a:noFill/>
          </a:ln>
        </p:spPr>
      </p:pic>
      <p:pic>
        <p:nvPicPr>
          <p:cNvPr id="228" name="Google Shape;228;p35"/>
          <p:cNvPicPr preferRelativeResize="0"/>
          <p:nvPr/>
        </p:nvPicPr>
        <p:blipFill rotWithShape="1">
          <a:blip r:embed="rId9">
            <a:alphaModFix/>
          </a:blip>
          <a:srcRect b="4187" l="8843" r="13517" t="0"/>
          <a:stretch/>
        </p:blipFill>
        <p:spPr>
          <a:xfrm>
            <a:off x="9287308" y="3352183"/>
            <a:ext cx="2049567" cy="1961567"/>
          </a:xfrm>
          <a:prstGeom prst="rect">
            <a:avLst/>
          </a:prstGeom>
          <a:noFill/>
          <a:ln>
            <a:noFill/>
          </a:ln>
        </p:spPr>
      </p:pic>
      <p:sp>
        <p:nvSpPr>
          <p:cNvPr id="229" name="Google Shape;229;p35"/>
          <p:cNvSpPr txBox="1"/>
          <p:nvPr>
            <p:ph idx="4" type="body"/>
          </p:nvPr>
        </p:nvSpPr>
        <p:spPr>
          <a:xfrm>
            <a:off x="3321900" y="1466367"/>
            <a:ext cx="2676400" cy="4380400"/>
          </a:xfrm>
          <a:prstGeom prst="rect">
            <a:avLst/>
          </a:prstGeom>
          <a:noFill/>
          <a:ln cap="flat" cmpd="sng" w="28575">
            <a:solidFill>
              <a:srgbClr val="000000"/>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rPr lang="en-US" sz="1800" u="sng">
                <a:solidFill>
                  <a:srgbClr val="0000FF"/>
                </a:solidFill>
                <a:highlight>
                  <a:srgbClr val="FFFFFF"/>
                </a:highlight>
                <a:latin typeface="Calibri"/>
                <a:ea typeface="Calibri"/>
                <a:cs typeface="Calibri"/>
                <a:sym typeface="Calibri"/>
                <a:hlinkClick r:id="rId10">
                  <a:extLst>
                    <a:ext uri="{A12FA001-AC4F-418D-AE19-62706E023703}">
                      <ahyp:hlinkClr val="tx"/>
                    </a:ext>
                  </a:extLst>
                </a:hlinkClick>
              </a:rPr>
              <a:t>Principle Two</a:t>
            </a:r>
            <a:r>
              <a:rPr lang="en-US" sz="1800">
                <a:solidFill>
                  <a:schemeClr val="dk1"/>
                </a:solidFill>
                <a:highlight>
                  <a:srgbClr val="FFFFFF"/>
                </a:highlight>
                <a:latin typeface="Calibri"/>
                <a:ea typeface="Calibri"/>
                <a:cs typeface="Calibri"/>
                <a:sym typeface="Calibri"/>
              </a:rPr>
              <a:t>: Intellectual Quality of Instruction and Meaningful Access</a:t>
            </a:r>
            <a:endParaRPr sz="1800">
              <a:solidFill>
                <a:schemeClr val="dk1"/>
              </a:solidFill>
              <a:highlight>
                <a:srgbClr val="FFFFFF"/>
              </a:highlight>
              <a:latin typeface="Calibri"/>
              <a:ea typeface="Calibri"/>
              <a:cs typeface="Calibri"/>
              <a:sym typeface="Calibri"/>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a:p>
            <a:pPr indent="0" lvl="0" marL="0" rtl="0" algn="l">
              <a:spcBef>
                <a:spcPts val="0"/>
              </a:spcBef>
              <a:spcAft>
                <a:spcPts val="0"/>
              </a:spcAft>
              <a:buNone/>
            </a:pPr>
            <a:r>
              <a:t/>
            </a:r>
            <a:endParaRPr sz="1600">
              <a:solidFill>
                <a:schemeClr val="dk1"/>
              </a:solidFill>
              <a:highlight>
                <a:srgbClr val="FFFFFF"/>
              </a:highlight>
              <a:latin typeface="Helvetica Neue"/>
              <a:ea typeface="Helvetica Neue"/>
              <a:cs typeface="Helvetica Neue"/>
              <a:sym typeface="Helvetica Neue"/>
            </a:endParaRPr>
          </a:p>
        </p:txBody>
      </p:sp>
      <p:sp>
        <p:nvSpPr>
          <p:cNvPr id="230" name="Google Shape;230;p35"/>
          <p:cNvSpPr txBox="1"/>
          <p:nvPr/>
        </p:nvSpPr>
        <p:spPr>
          <a:xfrm>
            <a:off x="4596000" y="1035275"/>
            <a:ext cx="3000000" cy="431100"/>
          </a:xfrm>
          <a:prstGeom prst="rect">
            <a:avLst/>
          </a:prstGeom>
          <a:noFill/>
          <a:ln>
            <a:noFill/>
          </a:ln>
        </p:spPr>
        <p:txBody>
          <a:bodyPr anchorCtr="0" anchor="t" bIns="91425" lIns="91425" spcFirstLastPara="1" rIns="91425" wrap="square" tIns="91425">
            <a:spAutoFit/>
          </a:bodyPr>
          <a:lstStyle/>
          <a:p>
            <a:pPr indent="0" lvl="0" marL="0" rtl="0" algn="ctr">
              <a:lnSpc>
                <a:spcPct val="115000"/>
              </a:lnSpc>
              <a:spcBef>
                <a:spcPts val="0"/>
              </a:spcBef>
              <a:spcAft>
                <a:spcPts val="0"/>
              </a:spcAft>
              <a:buNone/>
            </a:pPr>
            <a:r>
              <a:rPr lang="en-US" sz="1600" u="sng">
                <a:solidFill>
                  <a:schemeClr val="accent1"/>
                </a:solidFill>
                <a:highlight>
                  <a:schemeClr val="lt1"/>
                </a:highlight>
                <a:latin typeface="Helvetica Neue"/>
                <a:ea typeface="Helvetica Neue"/>
                <a:cs typeface="Helvetica Neue"/>
                <a:sym typeface="Helvetica Neue"/>
                <a:hlinkClick r:id="rId11">
                  <a:extLst>
                    <a:ext uri="{A12FA001-AC4F-418D-AE19-62706E023703}">
                      <ahyp:hlinkClr val="tx"/>
                    </a:ext>
                  </a:extLst>
                </a:hlinkClick>
              </a:rPr>
              <a:t>Discover the 4 Principles</a:t>
            </a:r>
            <a:endParaRPr>
              <a:solidFill>
                <a:schemeClr val="accen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4" name="Shape 234"/>
        <p:cNvGrpSpPr/>
        <p:nvPr/>
      </p:nvGrpSpPr>
      <p:grpSpPr>
        <a:xfrm>
          <a:off x="0" y="0"/>
          <a:ext cx="0" cy="0"/>
          <a:chOff x="0" y="0"/>
          <a:chExt cx="0" cy="0"/>
        </a:xfrm>
      </p:grpSpPr>
      <p:sp>
        <p:nvSpPr>
          <p:cNvPr id="235" name="Google Shape;235;p36"/>
          <p:cNvSpPr txBox="1"/>
          <p:nvPr>
            <p:ph type="title"/>
          </p:nvPr>
        </p:nvSpPr>
        <p:spPr>
          <a:xfrm>
            <a:off x="359951" y="1150425"/>
            <a:ext cx="4255800" cy="846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3000" u="none">
                <a:latin typeface="Calibri"/>
                <a:ea typeface="Calibri"/>
                <a:cs typeface="Calibri"/>
                <a:sym typeface="Calibri"/>
              </a:rPr>
              <a:t>Principle One: Assets-Oriented and Needs Responsive Schools</a:t>
            </a:r>
            <a:endParaRPr sz="3000" u="none">
              <a:latin typeface="Calibri"/>
              <a:ea typeface="Calibri"/>
              <a:cs typeface="Calibri"/>
              <a:sym typeface="Calibri"/>
            </a:endParaRPr>
          </a:p>
        </p:txBody>
      </p:sp>
      <p:sp>
        <p:nvSpPr>
          <p:cNvPr id="236" name="Google Shape;236;p36"/>
          <p:cNvSpPr txBox="1"/>
          <p:nvPr>
            <p:ph idx="1" type="body"/>
          </p:nvPr>
        </p:nvSpPr>
        <p:spPr>
          <a:xfrm>
            <a:off x="5148978" y="1150425"/>
            <a:ext cx="5914200" cy="317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2400" u="sng">
                <a:latin typeface="Calibri"/>
                <a:ea typeface="Calibri"/>
                <a:cs typeface="Calibri"/>
                <a:sym typeface="Calibri"/>
              </a:rPr>
              <a:t>Elements:</a:t>
            </a:r>
            <a:endParaRPr sz="2400" u="sng">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Languages and cultures are assets</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Recognizing that there is no single EL profile</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School climates are affirming, inclusive and safe</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Schools value and build strong family and school partnerships</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Schools and districts develop a collaborative framework for identifying ELs with disabilities</a:t>
            </a:r>
            <a:endParaRPr sz="2400">
              <a:latin typeface="Calibri"/>
              <a:ea typeface="Calibri"/>
              <a:cs typeface="Calibri"/>
              <a:sym typeface="Calibri"/>
            </a:endParaRPr>
          </a:p>
          <a:p>
            <a:pPr indent="0" lvl="0" marL="0" rtl="0" algn="l">
              <a:spcBef>
                <a:spcPts val="0"/>
              </a:spcBef>
              <a:spcAft>
                <a:spcPts val="0"/>
              </a:spcAft>
              <a:buNone/>
            </a:pPr>
            <a:r>
              <a:t/>
            </a:r>
            <a:endParaRPr sz="2400">
              <a:latin typeface="Calibri"/>
              <a:ea typeface="Calibri"/>
              <a:cs typeface="Calibri"/>
              <a:sym typeface="Calibri"/>
            </a:endParaRPr>
          </a:p>
        </p:txBody>
      </p:sp>
      <p:sp>
        <p:nvSpPr>
          <p:cNvPr id="237" name="Google Shape;237;p36"/>
          <p:cNvSpPr txBox="1"/>
          <p:nvPr/>
        </p:nvSpPr>
        <p:spPr>
          <a:xfrm>
            <a:off x="2567250" y="83125"/>
            <a:ext cx="70575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chemeClr val="lt1"/>
                </a:solidFill>
                <a:latin typeface="Calibri"/>
                <a:ea typeface="Calibri"/>
                <a:cs typeface="Calibri"/>
                <a:sym typeface="Calibri"/>
              </a:rPr>
              <a:t>EL Roadmap Principle 1</a:t>
            </a:r>
            <a:endParaRPr sz="3000">
              <a:solidFill>
                <a:schemeClr val="lt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1" name="Shape 241"/>
        <p:cNvGrpSpPr/>
        <p:nvPr/>
      </p:nvGrpSpPr>
      <p:grpSpPr>
        <a:xfrm>
          <a:off x="0" y="0"/>
          <a:ext cx="0" cy="0"/>
          <a:chOff x="0" y="0"/>
          <a:chExt cx="0" cy="0"/>
        </a:xfrm>
      </p:grpSpPr>
      <p:sp>
        <p:nvSpPr>
          <p:cNvPr id="242" name="Google Shape;242;p37"/>
          <p:cNvSpPr txBox="1"/>
          <p:nvPr>
            <p:ph type="title"/>
          </p:nvPr>
        </p:nvSpPr>
        <p:spPr>
          <a:xfrm>
            <a:off x="396451" y="1340325"/>
            <a:ext cx="3825000" cy="846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b="1" lang="en-US" sz="3000" u="none">
                <a:latin typeface="Calibri"/>
                <a:ea typeface="Calibri"/>
                <a:cs typeface="Calibri"/>
                <a:sym typeface="Calibri"/>
              </a:rPr>
              <a:t>Principle Two: Intellectual Quality of Instruction and Meaningful Access</a:t>
            </a:r>
            <a:endParaRPr sz="3000" u="none">
              <a:latin typeface="Calibri"/>
              <a:ea typeface="Calibri"/>
              <a:cs typeface="Calibri"/>
              <a:sym typeface="Calibri"/>
            </a:endParaRPr>
          </a:p>
        </p:txBody>
      </p:sp>
      <p:sp>
        <p:nvSpPr>
          <p:cNvPr id="243" name="Google Shape;243;p37"/>
          <p:cNvSpPr txBox="1"/>
          <p:nvPr>
            <p:ph idx="1" type="body"/>
          </p:nvPr>
        </p:nvSpPr>
        <p:spPr>
          <a:xfrm>
            <a:off x="5411900" y="1340325"/>
            <a:ext cx="6522000" cy="3171600"/>
          </a:xfrm>
          <a:prstGeom prst="rect">
            <a:avLst/>
          </a:prstGeom>
        </p:spPr>
        <p:txBody>
          <a:bodyPr anchorCtr="0" anchor="t" bIns="91425" lIns="91425" spcFirstLastPara="1" rIns="91425" wrap="square" tIns="91425">
            <a:noAutofit/>
          </a:bodyPr>
          <a:lstStyle/>
          <a:p>
            <a:pPr indent="0" lvl="0" marL="0" rtl="0" algn="l">
              <a:spcBef>
                <a:spcPts val="0"/>
              </a:spcBef>
              <a:spcAft>
                <a:spcPts val="0"/>
              </a:spcAft>
              <a:buNone/>
            </a:pPr>
            <a:r>
              <a:rPr lang="en-US" sz="2400" u="sng">
                <a:latin typeface="Calibri"/>
                <a:ea typeface="Calibri"/>
                <a:cs typeface="Calibri"/>
                <a:sym typeface="Calibri"/>
              </a:rPr>
              <a:t>Elements:</a:t>
            </a:r>
            <a:endParaRPr sz="2400" u="sng">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highlight>
                  <a:schemeClr val="lt1"/>
                </a:highlight>
                <a:latin typeface="Calibri"/>
                <a:ea typeface="Calibri"/>
                <a:cs typeface="Calibri"/>
                <a:sym typeface="Calibri"/>
              </a:rPr>
              <a:t>Integrated and Designated English Language Development (ELD)</a:t>
            </a:r>
            <a:endParaRPr sz="2400">
              <a:highlight>
                <a:schemeClr val="lt1"/>
              </a:highlight>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highlight>
                  <a:schemeClr val="lt1"/>
                </a:highlight>
                <a:latin typeface="Calibri"/>
                <a:ea typeface="Calibri"/>
                <a:cs typeface="Calibri"/>
                <a:sym typeface="Calibri"/>
              </a:rPr>
              <a:t> Intellectually Rich, </a:t>
            </a:r>
            <a:r>
              <a:rPr lang="en-US" sz="2400">
                <a:latin typeface="Calibri"/>
                <a:ea typeface="Calibri"/>
                <a:cs typeface="Calibri"/>
                <a:sym typeface="Calibri"/>
              </a:rPr>
              <a:t>Standards-based Curriculum</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High Expectations</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Access to the Full Curriculum</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Use of Students' Home Languages</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Rigorous Instructional Material</a:t>
            </a:r>
            <a:endParaRPr sz="2400">
              <a:latin typeface="Calibri"/>
              <a:ea typeface="Calibri"/>
              <a:cs typeface="Calibri"/>
              <a:sym typeface="Calibri"/>
            </a:endParaRPr>
          </a:p>
          <a:p>
            <a:pPr indent="-368300" lvl="0" marL="914400" rtl="0" algn="l">
              <a:spcBef>
                <a:spcPts val="0"/>
              </a:spcBef>
              <a:spcAft>
                <a:spcPts val="0"/>
              </a:spcAft>
              <a:buSzPts val="2400"/>
              <a:buFont typeface="Calibri"/>
              <a:buAutoNum type="alphaUcPeriod"/>
            </a:pPr>
            <a:r>
              <a:rPr lang="en-US" sz="2400">
                <a:latin typeface="Calibri"/>
                <a:ea typeface="Calibri"/>
                <a:cs typeface="Calibri"/>
                <a:sym typeface="Calibri"/>
              </a:rPr>
              <a:t>Programmatic Choice</a:t>
            </a:r>
            <a:endParaRPr sz="2400">
              <a:latin typeface="Calibri"/>
              <a:ea typeface="Calibri"/>
              <a:cs typeface="Calibri"/>
              <a:sym typeface="Calibri"/>
            </a:endParaRPr>
          </a:p>
          <a:p>
            <a:pPr indent="0" lvl="0" marL="0" rtl="0" algn="l">
              <a:spcBef>
                <a:spcPts val="0"/>
              </a:spcBef>
              <a:spcAft>
                <a:spcPts val="0"/>
              </a:spcAft>
              <a:buNone/>
            </a:pPr>
            <a:r>
              <a:t/>
            </a:r>
            <a:endParaRPr sz="1500"/>
          </a:p>
        </p:txBody>
      </p:sp>
      <p:sp>
        <p:nvSpPr>
          <p:cNvPr id="244" name="Google Shape;244;p37"/>
          <p:cNvSpPr txBox="1"/>
          <p:nvPr/>
        </p:nvSpPr>
        <p:spPr>
          <a:xfrm>
            <a:off x="3053550" y="74825"/>
            <a:ext cx="6084900" cy="6465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000">
                <a:solidFill>
                  <a:schemeClr val="lt1"/>
                </a:solidFill>
              </a:rPr>
              <a:t>EL Roadmap Principle 2</a:t>
            </a:r>
            <a:endParaRPr sz="3000">
              <a:solidFill>
                <a:schemeClr val="lt1"/>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8" name="Shape 248"/>
        <p:cNvGrpSpPr/>
        <p:nvPr/>
      </p:nvGrpSpPr>
      <p:grpSpPr>
        <a:xfrm>
          <a:off x="0" y="0"/>
          <a:ext cx="0" cy="0"/>
          <a:chOff x="0" y="0"/>
          <a:chExt cx="0" cy="0"/>
        </a:xfrm>
      </p:grpSpPr>
      <p:sp>
        <p:nvSpPr>
          <p:cNvPr id="249" name="Google Shape;249;p38"/>
          <p:cNvSpPr txBox="1"/>
          <p:nvPr>
            <p:ph type="title"/>
          </p:nvPr>
        </p:nvSpPr>
        <p:spPr>
          <a:xfrm>
            <a:off x="269525" y="1275700"/>
            <a:ext cx="6552000" cy="48405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rPr lang="en-US" sz="2300">
                <a:latin typeface="Calibri"/>
                <a:ea typeface="Calibri"/>
                <a:cs typeface="Calibri"/>
                <a:sym typeface="Calibri"/>
              </a:rPr>
              <a:t>Review the EL Roadmap,</a:t>
            </a:r>
            <a:endParaRPr sz="2300">
              <a:latin typeface="Calibri"/>
              <a:ea typeface="Calibri"/>
              <a:cs typeface="Calibri"/>
              <a:sym typeface="Calibri"/>
            </a:endParaRPr>
          </a:p>
          <a:p>
            <a:pPr indent="0" lvl="0" marL="0" rtl="0" algn="l">
              <a:spcBef>
                <a:spcPts val="0"/>
              </a:spcBef>
              <a:spcAft>
                <a:spcPts val="0"/>
              </a:spcAft>
              <a:buNone/>
            </a:pPr>
            <a:r>
              <a:rPr lang="en-US" sz="2300">
                <a:latin typeface="Calibri"/>
                <a:ea typeface="Calibri"/>
                <a:cs typeface="Calibri"/>
                <a:sym typeface="Calibri"/>
              </a:rPr>
              <a:t>focusing on principles 1 and 2 </a:t>
            </a:r>
            <a:endParaRPr sz="2300">
              <a:latin typeface="Calibri"/>
              <a:ea typeface="Calibri"/>
              <a:cs typeface="Calibri"/>
              <a:sym typeface="Calibri"/>
            </a:endParaRPr>
          </a:p>
          <a:p>
            <a:pPr indent="0" lvl="0" marL="0" rtl="0" algn="l">
              <a:spcBef>
                <a:spcPts val="0"/>
              </a:spcBef>
              <a:spcAft>
                <a:spcPts val="0"/>
              </a:spcAft>
              <a:buNone/>
            </a:pPr>
            <a:r>
              <a:t/>
            </a:r>
            <a:endParaRPr sz="2300">
              <a:latin typeface="Calibri"/>
              <a:ea typeface="Calibri"/>
              <a:cs typeface="Calibri"/>
              <a:sym typeface="Calibri"/>
            </a:endParaRPr>
          </a:p>
          <a:p>
            <a:pPr indent="0" lvl="0" marL="0" rtl="0" algn="l">
              <a:spcBef>
                <a:spcPts val="0"/>
              </a:spcBef>
              <a:spcAft>
                <a:spcPts val="0"/>
              </a:spcAft>
              <a:buNone/>
            </a:pPr>
            <a:r>
              <a:t/>
            </a:r>
            <a:endParaRPr sz="2300">
              <a:latin typeface="Calibri"/>
              <a:ea typeface="Calibri"/>
              <a:cs typeface="Calibri"/>
              <a:sym typeface="Calibri"/>
            </a:endParaRPr>
          </a:p>
          <a:p>
            <a:pPr indent="0" lvl="0" marL="0" rtl="0" algn="l">
              <a:spcBef>
                <a:spcPts val="0"/>
              </a:spcBef>
              <a:spcAft>
                <a:spcPts val="0"/>
              </a:spcAft>
              <a:buNone/>
            </a:pPr>
            <a:r>
              <a:rPr b="1" i="1" lang="en-US" sz="2300">
                <a:latin typeface="Calibri"/>
                <a:ea typeface="Calibri"/>
                <a:cs typeface="Calibri"/>
                <a:sym typeface="Calibri"/>
              </a:rPr>
              <a:t>How can you use this tool to help inform your instruction to best meet the needs of your English Learners?</a:t>
            </a:r>
            <a:endParaRPr b="1" i="1" sz="2300">
              <a:latin typeface="Calibri"/>
              <a:ea typeface="Calibri"/>
              <a:cs typeface="Calibri"/>
              <a:sym typeface="Calibri"/>
            </a:endParaRPr>
          </a:p>
        </p:txBody>
      </p:sp>
      <p:pic>
        <p:nvPicPr>
          <p:cNvPr id="250" name="Google Shape;250;p38"/>
          <p:cNvPicPr preferRelativeResize="0"/>
          <p:nvPr/>
        </p:nvPicPr>
        <p:blipFill>
          <a:blip r:embed="rId3">
            <a:alphaModFix/>
          </a:blip>
          <a:stretch>
            <a:fillRect/>
          </a:stretch>
        </p:blipFill>
        <p:spPr>
          <a:xfrm>
            <a:off x="7475474" y="0"/>
            <a:ext cx="4716525" cy="6074426"/>
          </a:xfrm>
          <a:prstGeom prst="rect">
            <a:avLst/>
          </a:prstGeom>
          <a:noFill/>
          <a:ln>
            <a:noFill/>
          </a:ln>
        </p:spPr>
      </p:pic>
      <p:sp>
        <p:nvSpPr>
          <p:cNvPr id="251" name="Google Shape;251;p38"/>
          <p:cNvSpPr txBox="1"/>
          <p:nvPr/>
        </p:nvSpPr>
        <p:spPr>
          <a:xfrm>
            <a:off x="206675" y="52875"/>
            <a:ext cx="6812100" cy="923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800">
                <a:solidFill>
                  <a:schemeClr val="lt1"/>
                </a:solidFill>
              </a:rPr>
              <a:t>Dialogue</a:t>
            </a:r>
            <a:endParaRPr>
              <a:solidFill>
                <a:schemeClr val="lt1"/>
              </a:solidFil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5" name="Shape 255"/>
        <p:cNvGrpSpPr/>
        <p:nvPr/>
      </p:nvGrpSpPr>
      <p:grpSpPr>
        <a:xfrm>
          <a:off x="0" y="0"/>
          <a:ext cx="0" cy="0"/>
          <a:chOff x="0" y="0"/>
          <a:chExt cx="0" cy="0"/>
        </a:xfrm>
      </p:grpSpPr>
      <p:sp>
        <p:nvSpPr>
          <p:cNvPr id="256" name="Google Shape;256;p39"/>
          <p:cNvSpPr txBox="1"/>
          <p:nvPr/>
        </p:nvSpPr>
        <p:spPr>
          <a:xfrm>
            <a:off x="1291375" y="1876826"/>
            <a:ext cx="2739900" cy="4340700"/>
          </a:xfrm>
          <a:prstGeom prst="rect">
            <a:avLst/>
          </a:prstGeom>
          <a:solidFill>
            <a:srgbClr val="D9EAD3"/>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p:txBody>
      </p:sp>
      <p:sp>
        <p:nvSpPr>
          <p:cNvPr id="257" name="Google Shape;257;p39"/>
          <p:cNvSpPr txBox="1"/>
          <p:nvPr/>
        </p:nvSpPr>
        <p:spPr>
          <a:xfrm>
            <a:off x="4772467" y="1948733"/>
            <a:ext cx="2739900" cy="4340700"/>
          </a:xfrm>
          <a:prstGeom prst="rect">
            <a:avLst/>
          </a:prstGeom>
          <a:solidFill>
            <a:srgbClr val="D9EAD3"/>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p:txBody>
      </p:sp>
      <p:sp>
        <p:nvSpPr>
          <p:cNvPr id="258" name="Google Shape;258;p39"/>
          <p:cNvSpPr txBox="1"/>
          <p:nvPr/>
        </p:nvSpPr>
        <p:spPr>
          <a:xfrm>
            <a:off x="8160675" y="1876826"/>
            <a:ext cx="2739900" cy="4340700"/>
          </a:xfrm>
          <a:prstGeom prst="rect">
            <a:avLst/>
          </a:prstGeom>
          <a:solidFill>
            <a:srgbClr val="D9EAD3"/>
          </a:solidFill>
          <a:ln>
            <a:noFill/>
          </a:ln>
        </p:spPr>
        <p:txBody>
          <a:bodyPr anchorCtr="0" anchor="t" bIns="121900" lIns="121900" spcFirstLastPara="1" rIns="121900" wrap="square" tIns="121900">
            <a:spAutoFit/>
          </a:bodyPr>
          <a:lstStyle/>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a:p>
            <a:pPr indent="0" lvl="0" marL="0" rtl="0" algn="l">
              <a:spcBef>
                <a:spcPts val="0"/>
              </a:spcBef>
              <a:spcAft>
                <a:spcPts val="0"/>
              </a:spcAft>
              <a:buNone/>
            </a:pPr>
            <a:r>
              <a:t/>
            </a:r>
            <a:endParaRPr sz="1900"/>
          </a:p>
        </p:txBody>
      </p:sp>
      <p:pic>
        <p:nvPicPr>
          <p:cNvPr id="259" name="Google Shape;259;p39"/>
          <p:cNvPicPr preferRelativeResize="0"/>
          <p:nvPr/>
        </p:nvPicPr>
        <p:blipFill>
          <a:blip r:embed="rId3">
            <a:alphaModFix/>
          </a:blip>
          <a:stretch>
            <a:fillRect/>
          </a:stretch>
        </p:blipFill>
        <p:spPr>
          <a:xfrm>
            <a:off x="-25" y="226407"/>
            <a:ext cx="12191997" cy="2034118"/>
          </a:xfrm>
          <a:prstGeom prst="rect">
            <a:avLst/>
          </a:prstGeom>
          <a:noFill/>
          <a:ln>
            <a:noFill/>
          </a:ln>
        </p:spPr>
      </p:pic>
      <p:sp>
        <p:nvSpPr>
          <p:cNvPr id="260" name="Google Shape;260;p39"/>
          <p:cNvSpPr/>
          <p:nvPr/>
        </p:nvSpPr>
        <p:spPr>
          <a:xfrm>
            <a:off x="2297675" y="2435163"/>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61" name="Google Shape;261;p39"/>
          <p:cNvSpPr/>
          <p:nvPr/>
        </p:nvSpPr>
        <p:spPr>
          <a:xfrm>
            <a:off x="5732383" y="2425125"/>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62" name="Google Shape;262;p39"/>
          <p:cNvSpPr/>
          <p:nvPr/>
        </p:nvSpPr>
        <p:spPr>
          <a:xfrm>
            <a:off x="9143342" y="2425125"/>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63" name="Google Shape;263;p39"/>
          <p:cNvSpPr txBox="1"/>
          <p:nvPr/>
        </p:nvSpPr>
        <p:spPr>
          <a:xfrm>
            <a:off x="9259967" y="2435225"/>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3</a:t>
            </a:r>
            <a:endParaRPr sz="3200">
              <a:solidFill>
                <a:srgbClr val="0B5394"/>
              </a:solidFill>
            </a:endParaRPr>
          </a:p>
        </p:txBody>
      </p:sp>
      <p:sp>
        <p:nvSpPr>
          <p:cNvPr id="264" name="Google Shape;264;p39"/>
          <p:cNvSpPr txBox="1"/>
          <p:nvPr/>
        </p:nvSpPr>
        <p:spPr>
          <a:xfrm>
            <a:off x="2437867" y="2425113"/>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1</a:t>
            </a:r>
            <a:endParaRPr sz="3200">
              <a:solidFill>
                <a:srgbClr val="0B5394"/>
              </a:solidFill>
            </a:endParaRPr>
          </a:p>
        </p:txBody>
      </p:sp>
      <p:sp>
        <p:nvSpPr>
          <p:cNvPr id="265" name="Google Shape;265;p39"/>
          <p:cNvSpPr txBox="1"/>
          <p:nvPr/>
        </p:nvSpPr>
        <p:spPr>
          <a:xfrm>
            <a:off x="5848967" y="2435175"/>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2</a:t>
            </a:r>
            <a:endParaRPr sz="3200">
              <a:solidFill>
                <a:srgbClr val="0B5394"/>
              </a:solidFill>
            </a:endParaRPr>
          </a:p>
        </p:txBody>
      </p:sp>
      <p:sp>
        <p:nvSpPr>
          <p:cNvPr id="266" name="Google Shape;266;p39"/>
          <p:cNvSpPr txBox="1"/>
          <p:nvPr/>
        </p:nvSpPr>
        <p:spPr>
          <a:xfrm>
            <a:off x="3024876" y="226400"/>
            <a:ext cx="8682900" cy="8004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600">
                <a:latin typeface="Calibri"/>
                <a:ea typeface="Calibri"/>
                <a:cs typeface="Calibri"/>
                <a:sym typeface="Calibri"/>
              </a:rPr>
              <a:t>Self-Assessment for Classroom Teachers...</a:t>
            </a:r>
            <a:endParaRPr b="1" sz="3600">
              <a:latin typeface="Calibri"/>
              <a:ea typeface="Calibri"/>
              <a:cs typeface="Calibri"/>
              <a:sym typeface="Calibri"/>
            </a:endParaRPr>
          </a:p>
        </p:txBody>
      </p:sp>
      <p:pic>
        <p:nvPicPr>
          <p:cNvPr id="267" name="Google Shape;267;p39">
            <a:hlinkClick r:id="rId4"/>
          </p:cNvPr>
          <p:cNvPicPr preferRelativeResize="0"/>
          <p:nvPr/>
        </p:nvPicPr>
        <p:blipFill>
          <a:blip r:embed="rId5">
            <a:alphaModFix/>
          </a:blip>
          <a:stretch>
            <a:fillRect/>
          </a:stretch>
        </p:blipFill>
        <p:spPr>
          <a:xfrm>
            <a:off x="1558775" y="3634732"/>
            <a:ext cx="2205234" cy="2409552"/>
          </a:xfrm>
          <a:prstGeom prst="rect">
            <a:avLst/>
          </a:prstGeom>
          <a:noFill/>
          <a:ln>
            <a:noFill/>
          </a:ln>
        </p:spPr>
      </p:pic>
      <p:pic>
        <p:nvPicPr>
          <p:cNvPr id="268" name="Google Shape;268;p39">
            <a:hlinkClick r:id="rId6"/>
          </p:cNvPr>
          <p:cNvPicPr preferRelativeResize="0"/>
          <p:nvPr/>
        </p:nvPicPr>
        <p:blipFill>
          <a:blip r:embed="rId7">
            <a:alphaModFix/>
          </a:blip>
          <a:stretch>
            <a:fillRect/>
          </a:stretch>
        </p:blipFill>
        <p:spPr>
          <a:xfrm>
            <a:off x="8404351" y="3623442"/>
            <a:ext cx="2205200" cy="2432112"/>
          </a:xfrm>
          <a:prstGeom prst="rect">
            <a:avLst/>
          </a:prstGeom>
          <a:noFill/>
          <a:ln>
            <a:noFill/>
          </a:ln>
        </p:spPr>
      </p:pic>
      <p:pic>
        <p:nvPicPr>
          <p:cNvPr id="269" name="Google Shape;269;p39">
            <a:hlinkClick r:id="rId8"/>
          </p:cNvPr>
          <p:cNvPicPr preferRelativeResize="0"/>
          <p:nvPr/>
        </p:nvPicPr>
        <p:blipFill>
          <a:blip r:embed="rId9">
            <a:alphaModFix/>
          </a:blip>
          <a:stretch>
            <a:fillRect/>
          </a:stretch>
        </p:blipFill>
        <p:spPr>
          <a:xfrm>
            <a:off x="4993367" y="3634725"/>
            <a:ext cx="2205199" cy="2499133"/>
          </a:xfrm>
          <a:prstGeom prst="rect">
            <a:avLst/>
          </a:prstGeom>
          <a:noFill/>
          <a:ln>
            <a:noFill/>
          </a:ln>
        </p:spPr>
      </p:pic>
      <p:sp>
        <p:nvSpPr>
          <p:cNvPr id="270" name="Google Shape;270;p39"/>
          <p:cNvSpPr txBox="1"/>
          <p:nvPr/>
        </p:nvSpPr>
        <p:spPr>
          <a:xfrm>
            <a:off x="1736767" y="3182700"/>
            <a:ext cx="1849200" cy="492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1600"/>
              <a:t>Elementary</a:t>
            </a:r>
            <a:endParaRPr b="1" sz="1600"/>
          </a:p>
        </p:txBody>
      </p:sp>
      <p:sp>
        <p:nvSpPr>
          <p:cNvPr id="271" name="Google Shape;271;p39"/>
          <p:cNvSpPr txBox="1"/>
          <p:nvPr/>
        </p:nvSpPr>
        <p:spPr>
          <a:xfrm>
            <a:off x="5217817" y="3153975"/>
            <a:ext cx="1849200" cy="492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1600"/>
              <a:t>Middle School</a:t>
            </a:r>
            <a:endParaRPr b="1" sz="1600"/>
          </a:p>
        </p:txBody>
      </p:sp>
      <p:sp>
        <p:nvSpPr>
          <p:cNvPr id="272" name="Google Shape;272;p39"/>
          <p:cNvSpPr txBox="1"/>
          <p:nvPr/>
        </p:nvSpPr>
        <p:spPr>
          <a:xfrm>
            <a:off x="8606017" y="3143913"/>
            <a:ext cx="1849200" cy="4926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1600"/>
              <a:t>High School</a:t>
            </a:r>
            <a:endParaRPr b="1" sz="1600"/>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0"/>
          <p:cNvSpPr txBox="1"/>
          <p:nvPr>
            <p:ph type="title"/>
          </p:nvPr>
        </p:nvSpPr>
        <p:spPr>
          <a:xfrm>
            <a:off x="542550" y="0"/>
            <a:ext cx="11106900" cy="10236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en-US" sz="4800">
                <a:solidFill>
                  <a:schemeClr val="lt1"/>
                </a:solidFill>
                <a:latin typeface="Calibri"/>
                <a:ea typeface="Calibri"/>
                <a:cs typeface="Calibri"/>
                <a:sym typeface="Calibri"/>
              </a:rPr>
              <a:t>Self-Reflection Rubric</a:t>
            </a:r>
            <a:endParaRPr sz="4800">
              <a:solidFill>
                <a:schemeClr val="lt1"/>
              </a:solidFill>
              <a:latin typeface="Calibri"/>
              <a:ea typeface="Calibri"/>
              <a:cs typeface="Calibri"/>
              <a:sym typeface="Calibri"/>
            </a:endParaRPr>
          </a:p>
        </p:txBody>
      </p:sp>
      <p:sp>
        <p:nvSpPr>
          <p:cNvPr id="278" name="Google Shape;278;p40"/>
          <p:cNvSpPr txBox="1"/>
          <p:nvPr>
            <p:ph idx="1" type="body"/>
          </p:nvPr>
        </p:nvSpPr>
        <p:spPr>
          <a:xfrm>
            <a:off x="585024" y="1653100"/>
            <a:ext cx="5395500" cy="3132000"/>
          </a:xfrm>
          <a:prstGeom prst="rect">
            <a:avLst/>
          </a:prstGeom>
          <a:noFill/>
          <a:ln>
            <a:noFill/>
          </a:ln>
        </p:spPr>
        <p:txBody>
          <a:bodyPr anchorCtr="0" anchor="t" bIns="45700" lIns="91425" spcFirstLastPara="1" rIns="91425" wrap="square" tIns="45700">
            <a:noAutofit/>
          </a:bodyPr>
          <a:lstStyle/>
          <a:p>
            <a:pPr indent="0" lvl="0" marL="0" rtl="0" algn="l">
              <a:spcBef>
                <a:spcPts val="0"/>
              </a:spcBef>
              <a:spcAft>
                <a:spcPts val="0"/>
              </a:spcAft>
              <a:buClr>
                <a:srgbClr val="000000"/>
              </a:buClr>
              <a:buSzPts val="2400"/>
              <a:buNone/>
            </a:pPr>
            <a:r>
              <a:rPr b="1" lang="en-US" sz="2500">
                <a:solidFill>
                  <a:srgbClr val="000000"/>
                </a:solidFill>
                <a:latin typeface="Calibri"/>
                <a:ea typeface="Calibri"/>
                <a:cs typeface="Calibri"/>
                <a:sym typeface="Calibri"/>
              </a:rPr>
              <a:t>Rubric Purpose: </a:t>
            </a:r>
            <a:endParaRPr b="1" sz="2500">
              <a:solidFill>
                <a:srgbClr val="000000"/>
              </a:solidFill>
              <a:latin typeface="Calibri"/>
              <a:ea typeface="Calibri"/>
              <a:cs typeface="Calibri"/>
              <a:sym typeface="Calibri"/>
            </a:endParaRPr>
          </a:p>
          <a:p>
            <a:pPr indent="0" lvl="0" marL="0" rtl="0" algn="l">
              <a:spcBef>
                <a:spcPts val="0"/>
              </a:spcBef>
              <a:spcAft>
                <a:spcPts val="0"/>
              </a:spcAft>
              <a:buClr>
                <a:srgbClr val="000000"/>
              </a:buClr>
              <a:buSzPts val="2400"/>
              <a:buNone/>
            </a:pPr>
            <a:r>
              <a:rPr lang="en-US" sz="2500">
                <a:solidFill>
                  <a:srgbClr val="000000"/>
                </a:solidFill>
                <a:latin typeface="Calibri"/>
                <a:ea typeface="Calibri"/>
                <a:cs typeface="Calibri"/>
                <a:sym typeface="Calibri"/>
              </a:rPr>
              <a:t>Schools, districts, and programs are able to reflect on their EL policies, programs, and practices based on a clearly outlined rubric for the purpose of guiding and prioritizing planning and improvement.</a:t>
            </a:r>
            <a:endParaRPr sz="1600">
              <a:solidFill>
                <a:srgbClr val="000000"/>
              </a:solidFill>
              <a:latin typeface="Calibri"/>
              <a:ea typeface="Calibri"/>
              <a:cs typeface="Calibri"/>
              <a:sym typeface="Calibri"/>
            </a:endParaRPr>
          </a:p>
          <a:p>
            <a:pPr indent="0" lvl="0" marL="0" rtl="0" algn="l">
              <a:spcBef>
                <a:spcPts val="500"/>
              </a:spcBef>
              <a:spcAft>
                <a:spcPts val="0"/>
              </a:spcAft>
              <a:buClr>
                <a:srgbClr val="000000"/>
              </a:buClr>
              <a:buSzPts val="2400"/>
              <a:buNone/>
            </a:pPr>
            <a:r>
              <a:t/>
            </a:r>
            <a:endParaRPr sz="1200">
              <a:solidFill>
                <a:srgbClr val="000000"/>
              </a:solidFill>
              <a:latin typeface="Calibri"/>
              <a:ea typeface="Calibri"/>
              <a:cs typeface="Calibri"/>
              <a:sym typeface="Calibri"/>
            </a:endParaRPr>
          </a:p>
          <a:p>
            <a:pPr indent="0" lvl="0" marL="0" rtl="0" algn="l">
              <a:spcBef>
                <a:spcPts val="500"/>
              </a:spcBef>
              <a:spcAft>
                <a:spcPts val="0"/>
              </a:spcAft>
              <a:buClr>
                <a:srgbClr val="000000"/>
              </a:buClr>
              <a:buSzPts val="2400"/>
              <a:buNone/>
            </a:pPr>
            <a:r>
              <a:rPr lang="en-US" sz="2500">
                <a:solidFill>
                  <a:srgbClr val="000000"/>
                </a:solidFill>
                <a:latin typeface="Calibri"/>
                <a:ea typeface="Calibri"/>
                <a:cs typeface="Calibri"/>
                <a:sym typeface="Calibri"/>
              </a:rPr>
              <a:t>Available on the </a:t>
            </a:r>
            <a:r>
              <a:rPr lang="en-US" sz="2500">
                <a:latin typeface="Calibri"/>
                <a:ea typeface="Calibri"/>
                <a:cs typeface="Calibri"/>
                <a:sym typeface="Calibri"/>
              </a:rPr>
              <a:t>CA EL Roadmap Resources web page as a handout.</a:t>
            </a:r>
            <a:endParaRPr sz="2500">
              <a:solidFill>
                <a:srgbClr val="000000"/>
              </a:solidFill>
              <a:latin typeface="Calibri"/>
              <a:ea typeface="Calibri"/>
              <a:cs typeface="Calibri"/>
              <a:sym typeface="Calibri"/>
            </a:endParaRPr>
          </a:p>
        </p:txBody>
      </p:sp>
      <p:pic>
        <p:nvPicPr>
          <p:cNvPr descr="Image of the EL Roadmap Self-Reflection Rubric." id="279" name="Google Shape;279;p40"/>
          <p:cNvPicPr preferRelativeResize="0"/>
          <p:nvPr/>
        </p:nvPicPr>
        <p:blipFill rotWithShape="1">
          <a:blip r:embed="rId3">
            <a:alphaModFix/>
          </a:blip>
          <a:srcRect b="0" l="0" r="0" t="0"/>
          <a:stretch/>
        </p:blipFill>
        <p:spPr>
          <a:xfrm>
            <a:off x="6804350" y="1653100"/>
            <a:ext cx="4777050" cy="3706501"/>
          </a:xfrm>
          <a:prstGeom prst="rect">
            <a:avLst/>
          </a:prstGeom>
          <a:noFill/>
          <a:ln cap="flat" cmpd="sng" w="9525">
            <a:solidFill>
              <a:schemeClr val="dk1"/>
            </a:solidFill>
            <a:prstDash val="solid"/>
            <a:round/>
            <a:headEnd len="sm" w="sm" type="none"/>
            <a:tailEnd len="sm" w="sm" type="none"/>
          </a:ln>
          <a:effectLst>
            <a:outerShdw blurRad="292100" rotWithShape="0" algn="tl" dir="2700000" dist="139700">
              <a:srgbClr val="333333">
                <a:alpha val="64709"/>
              </a:srgbClr>
            </a:outerShdw>
          </a:effectLst>
        </p:spPr>
      </p:pic>
      <p:sp>
        <p:nvSpPr>
          <p:cNvPr id="280" name="Google Shape;280;p40"/>
          <p:cNvSpPr txBox="1"/>
          <p:nvPr/>
        </p:nvSpPr>
        <p:spPr>
          <a:xfrm>
            <a:off x="550367" y="5393867"/>
            <a:ext cx="6808800" cy="523500"/>
          </a:xfrm>
          <a:prstGeom prst="rect">
            <a:avLst/>
          </a:prstGeom>
          <a:noFill/>
          <a:ln>
            <a:noFill/>
          </a:ln>
        </p:spPr>
        <p:txBody>
          <a:bodyPr anchorCtr="0" anchor="t" bIns="121900" lIns="121900" spcFirstLastPara="1" rIns="121900" wrap="square" tIns="121900">
            <a:noAutofit/>
          </a:bodyPr>
          <a:lstStyle/>
          <a:p>
            <a:pPr indent="0" lvl="0" marL="0" rtl="0" algn="l">
              <a:lnSpc>
                <a:spcPct val="90000"/>
              </a:lnSpc>
              <a:spcBef>
                <a:spcPts val="0"/>
              </a:spcBef>
              <a:spcAft>
                <a:spcPts val="0"/>
              </a:spcAft>
              <a:buNone/>
            </a:pPr>
            <a:r>
              <a:rPr lang="en-US" sz="2400" u="sng">
                <a:solidFill>
                  <a:srgbClr val="0000FF"/>
                </a:solidFill>
                <a:highlight>
                  <a:schemeClr val="lt1"/>
                </a:highlight>
                <a:latin typeface="Calibri"/>
                <a:ea typeface="Calibri"/>
                <a:cs typeface="Calibri"/>
                <a:sym typeface="Calibri"/>
                <a:hlinkClick r:id="rId4">
                  <a:extLst>
                    <a:ext uri="{A12FA001-AC4F-418D-AE19-62706E023703}">
                      <ahyp:hlinkClr val="tx"/>
                    </a:ext>
                  </a:extLst>
                </a:hlinkClick>
              </a:rPr>
              <a:t>English Learner Self-Reflection Rubric docx </a:t>
            </a:r>
            <a:endParaRPr sz="1900">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98" name="Shape 98"/>
        <p:cNvGrpSpPr/>
        <p:nvPr/>
      </p:nvGrpSpPr>
      <p:grpSpPr>
        <a:xfrm>
          <a:off x="0" y="0"/>
          <a:ext cx="0" cy="0"/>
          <a:chOff x="0" y="0"/>
          <a:chExt cx="0" cy="0"/>
        </a:xfrm>
      </p:grpSpPr>
      <p:sp>
        <p:nvSpPr>
          <p:cNvPr id="99" name="Google Shape;99;p23"/>
          <p:cNvSpPr txBox="1"/>
          <p:nvPr>
            <p:ph idx="1" type="body"/>
          </p:nvPr>
        </p:nvSpPr>
        <p:spPr>
          <a:xfrm>
            <a:off x="1345000" y="2724175"/>
            <a:ext cx="9590400" cy="3038700"/>
          </a:xfrm>
          <a:prstGeom prst="rect">
            <a:avLst/>
          </a:prstGeom>
          <a:noFill/>
          <a:ln>
            <a:noFill/>
          </a:ln>
        </p:spPr>
        <p:txBody>
          <a:bodyPr anchorCtr="0" anchor="t" bIns="45700" lIns="91425" spcFirstLastPara="1" rIns="91425" wrap="square" tIns="45700">
            <a:noAutofit/>
          </a:bodyPr>
          <a:lstStyle/>
          <a:p>
            <a:pPr indent="-387350" lvl="0" marL="457200" rtl="0" algn="l">
              <a:lnSpc>
                <a:spcPct val="90000"/>
              </a:lnSpc>
              <a:spcBef>
                <a:spcPts val="0"/>
              </a:spcBef>
              <a:spcAft>
                <a:spcPts val="0"/>
              </a:spcAft>
              <a:buSzPts val="2500"/>
              <a:buChar char="●"/>
            </a:pPr>
            <a:r>
              <a:rPr lang="en-US"/>
              <a:t>Provide resources for both ELD educators and arts educators to support all students</a:t>
            </a:r>
            <a:endParaRPr/>
          </a:p>
          <a:p>
            <a:pPr indent="0" lvl="0" marL="457200" rtl="0" algn="l">
              <a:lnSpc>
                <a:spcPct val="90000"/>
              </a:lnSpc>
              <a:spcBef>
                <a:spcPts val="0"/>
              </a:spcBef>
              <a:spcAft>
                <a:spcPts val="0"/>
              </a:spcAft>
              <a:buNone/>
            </a:pPr>
            <a:r>
              <a:t/>
            </a:r>
            <a:endParaRPr/>
          </a:p>
          <a:p>
            <a:pPr indent="-387350" lvl="0" marL="457200" rtl="0" algn="l">
              <a:lnSpc>
                <a:spcPct val="90000"/>
              </a:lnSpc>
              <a:spcBef>
                <a:spcPts val="0"/>
              </a:spcBef>
              <a:spcAft>
                <a:spcPts val="0"/>
              </a:spcAft>
              <a:buSzPts val="2500"/>
              <a:buChar char="●"/>
            </a:pPr>
            <a:r>
              <a:rPr lang="en-US"/>
              <a:t>Provide tools to show how to develop curriculum that leverages the assets English Learners bring to the school community</a:t>
            </a:r>
            <a:endParaRPr/>
          </a:p>
          <a:p>
            <a:pPr indent="0" lvl="0" marL="457200" rtl="0" algn="l">
              <a:lnSpc>
                <a:spcPct val="90000"/>
              </a:lnSpc>
              <a:spcBef>
                <a:spcPts val="0"/>
              </a:spcBef>
              <a:spcAft>
                <a:spcPts val="0"/>
              </a:spcAft>
              <a:buNone/>
            </a:pPr>
            <a:r>
              <a:t/>
            </a:r>
            <a:endParaRPr/>
          </a:p>
          <a:p>
            <a:pPr indent="-387350" lvl="0" marL="457200" rtl="0" algn="l">
              <a:lnSpc>
                <a:spcPct val="90000"/>
              </a:lnSpc>
              <a:spcBef>
                <a:spcPts val="0"/>
              </a:spcBef>
              <a:spcAft>
                <a:spcPts val="0"/>
              </a:spcAft>
              <a:buSzPts val="2500"/>
              <a:buChar char="●"/>
            </a:pPr>
            <a:r>
              <a:rPr lang="en-US"/>
              <a:t>Explore all five arts disciplines (dance, media arts, music, theatre, and visual arts), science, and ELA</a:t>
            </a:r>
            <a:endParaRPr/>
          </a:p>
        </p:txBody>
      </p:sp>
      <p:sp>
        <p:nvSpPr>
          <p:cNvPr id="100" name="Google Shape;100;p23"/>
          <p:cNvSpPr txBox="1"/>
          <p:nvPr>
            <p:ph idx="2" type="body"/>
          </p:nvPr>
        </p:nvSpPr>
        <p:spPr>
          <a:xfrm>
            <a:off x="1344999" y="2136250"/>
            <a:ext cx="9590400" cy="58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000090"/>
              </a:buClr>
              <a:buSzPts val="3200"/>
              <a:buNone/>
            </a:pPr>
            <a:r>
              <a:rPr lang="en-US"/>
              <a:t>Purpose</a:t>
            </a:r>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41"/>
          <p:cNvSpPr txBox="1"/>
          <p:nvPr>
            <p:ph type="title"/>
          </p:nvPr>
        </p:nvSpPr>
        <p:spPr>
          <a:xfrm>
            <a:off x="839788" y="-168275"/>
            <a:ext cx="10515600" cy="1325700"/>
          </a:xfrm>
          <a:prstGeom prst="rect">
            <a:avLst/>
          </a:prstGeom>
          <a:noFill/>
          <a:ln>
            <a:noFill/>
          </a:ln>
        </p:spPr>
        <p:txBody>
          <a:bodyPr anchorCtr="0" anchor="ctr" bIns="45700" lIns="91425" spcFirstLastPara="1" rIns="91425" wrap="square" tIns="45700">
            <a:noAutofit/>
          </a:bodyPr>
          <a:lstStyle/>
          <a:p>
            <a:pPr indent="0" lvl="0" marL="0" rtl="0" algn="ctr">
              <a:spcBef>
                <a:spcPts val="0"/>
              </a:spcBef>
              <a:spcAft>
                <a:spcPts val="0"/>
              </a:spcAft>
              <a:buNone/>
            </a:pPr>
            <a:r>
              <a:rPr b="1" lang="en-US" sz="4800">
                <a:solidFill>
                  <a:srgbClr val="FFFFFF"/>
                </a:solidFill>
                <a:latin typeface="Calibri"/>
                <a:ea typeface="Calibri"/>
                <a:cs typeface="Calibri"/>
                <a:sym typeface="Calibri"/>
              </a:rPr>
              <a:t>Self-Reflection Activity</a:t>
            </a:r>
            <a:endParaRPr sz="4800">
              <a:solidFill>
                <a:srgbClr val="FFFFFF"/>
              </a:solidFill>
              <a:latin typeface="Calibri"/>
              <a:ea typeface="Calibri"/>
              <a:cs typeface="Calibri"/>
              <a:sym typeface="Calibri"/>
            </a:endParaRPr>
          </a:p>
        </p:txBody>
      </p:sp>
      <p:sp>
        <p:nvSpPr>
          <p:cNvPr id="286" name="Google Shape;286;p41"/>
          <p:cNvSpPr txBox="1"/>
          <p:nvPr>
            <p:ph idx="1" type="body"/>
          </p:nvPr>
        </p:nvSpPr>
        <p:spPr>
          <a:xfrm>
            <a:off x="2012375" y="1624025"/>
            <a:ext cx="7145700" cy="4526100"/>
          </a:xfrm>
          <a:prstGeom prst="rect">
            <a:avLst/>
          </a:prstGeom>
          <a:noFill/>
          <a:ln>
            <a:noFill/>
          </a:ln>
        </p:spPr>
        <p:txBody>
          <a:bodyPr anchorCtr="0" anchor="t" bIns="45700" lIns="91425" spcFirstLastPara="1" rIns="91425" wrap="square" tIns="45700">
            <a:noAutofit/>
          </a:bodyPr>
          <a:lstStyle/>
          <a:p>
            <a:pPr indent="-50800" lvl="0" marL="254000" rtl="0" algn="l">
              <a:spcBef>
                <a:spcPts val="0"/>
              </a:spcBef>
              <a:spcAft>
                <a:spcPts val="0"/>
              </a:spcAft>
              <a:buClr>
                <a:schemeClr val="dk1"/>
              </a:buClr>
              <a:buSzPts val="3200"/>
              <a:buNone/>
            </a:pPr>
            <a:r>
              <a:rPr b="1" lang="en-US" sz="3000">
                <a:latin typeface="Calibri"/>
                <a:ea typeface="Calibri"/>
                <a:cs typeface="Calibri"/>
                <a:sym typeface="Calibri"/>
              </a:rPr>
              <a:t>In Groups:</a:t>
            </a:r>
            <a:endParaRPr sz="3000">
              <a:latin typeface="Calibri"/>
              <a:ea typeface="Calibri"/>
              <a:cs typeface="Calibri"/>
              <a:sym typeface="Calibri"/>
            </a:endParaRPr>
          </a:p>
          <a:p>
            <a:pPr indent="-444500" lvl="0" marL="660400" rtl="0" algn="l">
              <a:spcBef>
                <a:spcPts val="700"/>
              </a:spcBef>
              <a:spcAft>
                <a:spcPts val="0"/>
              </a:spcAft>
              <a:buClr>
                <a:schemeClr val="dk1"/>
              </a:buClr>
              <a:buSzPts val="3000"/>
              <a:buFont typeface="Calibri"/>
              <a:buChar char="●"/>
            </a:pPr>
            <a:r>
              <a:rPr lang="en-US" sz="3000">
                <a:latin typeface="Calibri"/>
                <a:ea typeface="Calibri"/>
                <a:cs typeface="Calibri"/>
                <a:sym typeface="Calibri"/>
              </a:rPr>
              <a:t>Focus on one principle</a:t>
            </a:r>
            <a:endParaRPr sz="3000">
              <a:latin typeface="Calibri"/>
              <a:ea typeface="Calibri"/>
              <a:cs typeface="Calibri"/>
              <a:sym typeface="Calibri"/>
            </a:endParaRPr>
          </a:p>
          <a:p>
            <a:pPr indent="-444500" lvl="0" marL="660400" rtl="0" algn="l">
              <a:spcBef>
                <a:spcPts val="700"/>
              </a:spcBef>
              <a:spcAft>
                <a:spcPts val="0"/>
              </a:spcAft>
              <a:buClr>
                <a:schemeClr val="dk1"/>
              </a:buClr>
              <a:buSzPts val="3000"/>
              <a:buFont typeface="Calibri"/>
              <a:buChar char="●"/>
            </a:pPr>
            <a:r>
              <a:rPr lang="en-US" sz="3000">
                <a:latin typeface="Calibri"/>
                <a:ea typeface="Calibri"/>
                <a:cs typeface="Calibri"/>
                <a:sym typeface="Calibri"/>
              </a:rPr>
              <a:t>Read through that entire section of the rubric for your principle, marking where you think your classroom, grade level, subject area or course team, school, and/or district/charter is in each area from your perspective and role</a:t>
            </a:r>
            <a:endParaRPr sz="3000">
              <a:latin typeface="Calibri"/>
              <a:ea typeface="Calibri"/>
              <a:cs typeface="Calibri"/>
              <a:sym typeface="Calibri"/>
            </a:endParaRPr>
          </a:p>
          <a:p>
            <a:pPr indent="-444500" lvl="0" marL="660400" rtl="0" algn="l">
              <a:spcBef>
                <a:spcPts val="700"/>
              </a:spcBef>
              <a:spcAft>
                <a:spcPts val="0"/>
              </a:spcAft>
              <a:buClr>
                <a:schemeClr val="dk1"/>
              </a:buClr>
              <a:buSzPts val="3000"/>
              <a:buFont typeface="Calibri"/>
              <a:buChar char="●"/>
            </a:pPr>
            <a:r>
              <a:rPr lang="en-US" sz="3000">
                <a:latin typeface="Calibri"/>
                <a:ea typeface="Calibri"/>
                <a:cs typeface="Calibri"/>
                <a:sym typeface="Calibri"/>
              </a:rPr>
              <a:t>Be prepared to share with colleagues</a:t>
            </a:r>
            <a:endParaRPr sz="3000">
              <a:latin typeface="Calibri"/>
              <a:ea typeface="Calibri"/>
              <a:cs typeface="Calibri"/>
              <a:sym typeface="Calibri"/>
            </a:endParaRPr>
          </a:p>
          <a:p>
            <a:pPr indent="-50800" lvl="0" marL="254000" rtl="0" algn="l">
              <a:spcBef>
                <a:spcPts val="700"/>
              </a:spcBef>
              <a:spcAft>
                <a:spcPts val="0"/>
              </a:spcAft>
              <a:buClr>
                <a:schemeClr val="dk1"/>
              </a:buClr>
              <a:buSzPts val="3200"/>
              <a:buNone/>
            </a:pPr>
            <a:r>
              <a:t/>
            </a:r>
            <a:endParaRPr sz="3000">
              <a:latin typeface="Arial"/>
              <a:ea typeface="Arial"/>
              <a:cs typeface="Arial"/>
              <a:sym typeface="Arial"/>
            </a:endParaRPr>
          </a:p>
          <a:p>
            <a:pPr indent="-50800" lvl="0" marL="254000" rtl="0" algn="l">
              <a:spcBef>
                <a:spcPts val="700"/>
              </a:spcBef>
              <a:spcAft>
                <a:spcPts val="0"/>
              </a:spcAft>
              <a:buClr>
                <a:schemeClr val="dk1"/>
              </a:buClr>
              <a:buSzPts val="3200"/>
              <a:buNone/>
            </a:pPr>
            <a:r>
              <a:t/>
            </a:r>
            <a:endParaRPr sz="3000">
              <a:latin typeface="Arial"/>
              <a:ea typeface="Arial"/>
              <a:cs typeface="Arial"/>
              <a:sym typeface="Arial"/>
            </a:endParaRPr>
          </a:p>
        </p:txBody>
      </p:sp>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0" name="Shape 290"/>
        <p:cNvGrpSpPr/>
        <p:nvPr/>
      </p:nvGrpSpPr>
      <p:grpSpPr>
        <a:xfrm>
          <a:off x="0" y="0"/>
          <a:ext cx="0" cy="0"/>
          <a:chOff x="0" y="0"/>
          <a:chExt cx="0" cy="0"/>
        </a:xfrm>
      </p:grpSpPr>
      <p:sp>
        <p:nvSpPr>
          <p:cNvPr id="291" name="Google Shape;291;p42"/>
          <p:cNvSpPr/>
          <p:nvPr/>
        </p:nvSpPr>
        <p:spPr>
          <a:xfrm>
            <a:off x="263900" y="2433775"/>
            <a:ext cx="2651100" cy="3537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2" name="Google Shape;292;p42"/>
          <p:cNvSpPr/>
          <p:nvPr/>
        </p:nvSpPr>
        <p:spPr>
          <a:xfrm>
            <a:off x="3307875" y="2433775"/>
            <a:ext cx="2651100" cy="3537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3" name="Google Shape;293;p42"/>
          <p:cNvSpPr/>
          <p:nvPr/>
        </p:nvSpPr>
        <p:spPr>
          <a:xfrm>
            <a:off x="6351850" y="2433775"/>
            <a:ext cx="2651100" cy="3537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294" name="Google Shape;294;p42"/>
          <p:cNvSpPr/>
          <p:nvPr/>
        </p:nvSpPr>
        <p:spPr>
          <a:xfrm>
            <a:off x="9300450" y="2433775"/>
            <a:ext cx="2651100" cy="3537600"/>
          </a:xfrm>
          <a:prstGeom prst="rect">
            <a:avLst/>
          </a:prstGeom>
          <a:solidFill>
            <a:srgbClr val="D9EAD3"/>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pic>
        <p:nvPicPr>
          <p:cNvPr id="295" name="Google Shape;295;p42"/>
          <p:cNvPicPr preferRelativeResize="0"/>
          <p:nvPr/>
        </p:nvPicPr>
        <p:blipFill>
          <a:blip r:embed="rId3">
            <a:alphaModFix/>
          </a:blip>
          <a:stretch>
            <a:fillRect/>
          </a:stretch>
        </p:blipFill>
        <p:spPr>
          <a:xfrm>
            <a:off x="0" y="842395"/>
            <a:ext cx="12191997" cy="2034118"/>
          </a:xfrm>
          <a:prstGeom prst="rect">
            <a:avLst/>
          </a:prstGeom>
          <a:noFill/>
          <a:ln>
            <a:noFill/>
          </a:ln>
        </p:spPr>
      </p:pic>
      <p:sp>
        <p:nvSpPr>
          <p:cNvPr id="296" name="Google Shape;296;p42"/>
          <p:cNvSpPr/>
          <p:nvPr/>
        </p:nvSpPr>
        <p:spPr>
          <a:xfrm>
            <a:off x="1181267" y="2492950"/>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97" name="Google Shape;297;p42"/>
          <p:cNvSpPr/>
          <p:nvPr/>
        </p:nvSpPr>
        <p:spPr>
          <a:xfrm>
            <a:off x="4197179" y="2492950"/>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98" name="Google Shape;298;p42"/>
          <p:cNvSpPr/>
          <p:nvPr/>
        </p:nvSpPr>
        <p:spPr>
          <a:xfrm>
            <a:off x="7212954" y="2492950"/>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299" name="Google Shape;299;p42"/>
          <p:cNvSpPr/>
          <p:nvPr/>
        </p:nvSpPr>
        <p:spPr>
          <a:xfrm>
            <a:off x="10228625" y="2493050"/>
            <a:ext cx="727200" cy="718800"/>
          </a:xfrm>
          <a:prstGeom prst="ellipse">
            <a:avLst/>
          </a:prstGeom>
          <a:solidFill>
            <a:srgbClr val="DDE68A"/>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00" name="Google Shape;300;p42"/>
          <p:cNvSpPr txBox="1"/>
          <p:nvPr/>
        </p:nvSpPr>
        <p:spPr>
          <a:xfrm>
            <a:off x="10345125" y="2483000"/>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4</a:t>
            </a:r>
            <a:endParaRPr sz="3200">
              <a:solidFill>
                <a:srgbClr val="0B5394"/>
              </a:solidFill>
            </a:endParaRPr>
          </a:p>
        </p:txBody>
      </p:sp>
      <p:sp>
        <p:nvSpPr>
          <p:cNvPr id="301" name="Google Shape;301;p42"/>
          <p:cNvSpPr txBox="1"/>
          <p:nvPr/>
        </p:nvSpPr>
        <p:spPr>
          <a:xfrm>
            <a:off x="7329554" y="2483000"/>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3</a:t>
            </a:r>
            <a:endParaRPr sz="3200">
              <a:solidFill>
                <a:srgbClr val="0B5394"/>
              </a:solidFill>
            </a:endParaRPr>
          </a:p>
        </p:txBody>
      </p:sp>
      <p:sp>
        <p:nvSpPr>
          <p:cNvPr id="302" name="Google Shape;302;p42"/>
          <p:cNvSpPr txBox="1"/>
          <p:nvPr/>
        </p:nvSpPr>
        <p:spPr>
          <a:xfrm>
            <a:off x="1297775" y="2482900"/>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1</a:t>
            </a:r>
            <a:endParaRPr sz="3200">
              <a:solidFill>
                <a:srgbClr val="0B5394"/>
              </a:solidFill>
            </a:endParaRPr>
          </a:p>
        </p:txBody>
      </p:sp>
      <p:sp>
        <p:nvSpPr>
          <p:cNvPr id="303" name="Google Shape;303;p42"/>
          <p:cNvSpPr txBox="1"/>
          <p:nvPr/>
        </p:nvSpPr>
        <p:spPr>
          <a:xfrm>
            <a:off x="4313779" y="2482950"/>
            <a:ext cx="494100" cy="7389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3200">
                <a:solidFill>
                  <a:srgbClr val="0B5394"/>
                </a:solidFill>
              </a:rPr>
              <a:t>2</a:t>
            </a:r>
            <a:endParaRPr sz="3200">
              <a:solidFill>
                <a:srgbClr val="0B5394"/>
              </a:solidFill>
            </a:endParaRPr>
          </a:p>
        </p:txBody>
      </p:sp>
      <p:sp>
        <p:nvSpPr>
          <p:cNvPr id="304" name="Google Shape;304;p42"/>
          <p:cNvSpPr txBox="1"/>
          <p:nvPr/>
        </p:nvSpPr>
        <p:spPr>
          <a:xfrm>
            <a:off x="394475" y="3563467"/>
            <a:ext cx="2288100" cy="20934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2000">
                <a:latin typeface="Calibri"/>
                <a:ea typeface="Calibri"/>
                <a:cs typeface="Calibri"/>
                <a:sym typeface="Calibri"/>
              </a:rPr>
              <a:t>How do you attend to the </a:t>
            </a:r>
            <a:r>
              <a:rPr b="1" lang="en-US" sz="2000">
                <a:latin typeface="Calibri"/>
                <a:ea typeface="Calibri"/>
                <a:cs typeface="Calibri"/>
                <a:sym typeface="Calibri"/>
              </a:rPr>
              <a:t>language and cultures</a:t>
            </a:r>
            <a:r>
              <a:rPr lang="en-US" sz="2000">
                <a:latin typeface="Calibri"/>
                <a:ea typeface="Calibri"/>
                <a:cs typeface="Calibri"/>
                <a:sym typeface="Calibri"/>
              </a:rPr>
              <a:t> of your ELs, highlighting their assets?</a:t>
            </a:r>
            <a:endParaRPr sz="2000">
              <a:latin typeface="Calibri"/>
              <a:ea typeface="Calibri"/>
              <a:cs typeface="Calibri"/>
              <a:sym typeface="Calibri"/>
            </a:endParaRPr>
          </a:p>
        </p:txBody>
      </p:sp>
      <p:sp>
        <p:nvSpPr>
          <p:cNvPr id="305" name="Google Shape;305;p42"/>
          <p:cNvSpPr txBox="1"/>
          <p:nvPr/>
        </p:nvSpPr>
        <p:spPr>
          <a:xfrm>
            <a:off x="9544342" y="3563467"/>
            <a:ext cx="2163300" cy="17856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2000">
                <a:latin typeface="Calibri"/>
                <a:ea typeface="Calibri"/>
                <a:cs typeface="Calibri"/>
                <a:sym typeface="Calibri"/>
              </a:rPr>
              <a:t>How do you show value and build strong </a:t>
            </a:r>
            <a:r>
              <a:rPr b="1" lang="en-US" sz="2000">
                <a:latin typeface="Calibri"/>
                <a:ea typeface="Calibri"/>
                <a:cs typeface="Calibri"/>
                <a:sym typeface="Calibri"/>
              </a:rPr>
              <a:t>family and school partnerships</a:t>
            </a:r>
            <a:r>
              <a:rPr lang="en-US" sz="2000">
                <a:latin typeface="Calibri"/>
                <a:ea typeface="Calibri"/>
                <a:cs typeface="Calibri"/>
                <a:sym typeface="Calibri"/>
              </a:rPr>
              <a:t>?</a:t>
            </a:r>
            <a:endParaRPr sz="2000">
              <a:latin typeface="Calibri"/>
              <a:ea typeface="Calibri"/>
              <a:cs typeface="Calibri"/>
              <a:sym typeface="Calibri"/>
            </a:endParaRPr>
          </a:p>
        </p:txBody>
      </p:sp>
      <p:sp>
        <p:nvSpPr>
          <p:cNvPr id="306" name="Google Shape;306;p42"/>
          <p:cNvSpPr txBox="1"/>
          <p:nvPr/>
        </p:nvSpPr>
        <p:spPr>
          <a:xfrm>
            <a:off x="3457954" y="3504142"/>
            <a:ext cx="2438100" cy="20934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2000">
                <a:latin typeface="Calibri"/>
                <a:ea typeface="Calibri"/>
                <a:cs typeface="Calibri"/>
                <a:sym typeface="Calibri"/>
              </a:rPr>
              <a:t>How do you attend to </a:t>
            </a:r>
            <a:r>
              <a:rPr b="1" lang="en-US" sz="2000">
                <a:latin typeface="Calibri"/>
                <a:ea typeface="Calibri"/>
                <a:cs typeface="Calibri"/>
                <a:sym typeface="Calibri"/>
              </a:rPr>
              <a:t>needs- responsive</a:t>
            </a:r>
            <a:r>
              <a:rPr lang="en-US" sz="2000">
                <a:latin typeface="Calibri"/>
                <a:ea typeface="Calibri"/>
                <a:cs typeface="Calibri"/>
                <a:sym typeface="Calibri"/>
              </a:rPr>
              <a:t> </a:t>
            </a:r>
            <a:r>
              <a:rPr b="1" lang="en-US" sz="2000">
                <a:latin typeface="Calibri"/>
                <a:ea typeface="Calibri"/>
                <a:cs typeface="Calibri"/>
                <a:sym typeface="Calibri"/>
              </a:rPr>
              <a:t>instructional practices </a:t>
            </a:r>
            <a:r>
              <a:rPr lang="en-US" sz="2000">
                <a:latin typeface="Calibri"/>
                <a:ea typeface="Calibri"/>
                <a:cs typeface="Calibri"/>
                <a:sym typeface="Calibri"/>
              </a:rPr>
              <a:t>to meet the needs of your students?</a:t>
            </a:r>
            <a:endParaRPr sz="2000">
              <a:latin typeface="Calibri"/>
              <a:ea typeface="Calibri"/>
              <a:cs typeface="Calibri"/>
              <a:sym typeface="Calibri"/>
            </a:endParaRPr>
          </a:p>
        </p:txBody>
      </p:sp>
      <p:sp>
        <p:nvSpPr>
          <p:cNvPr id="307" name="Google Shape;307;p42"/>
          <p:cNvSpPr txBox="1"/>
          <p:nvPr/>
        </p:nvSpPr>
        <p:spPr>
          <a:xfrm>
            <a:off x="6510392" y="3563467"/>
            <a:ext cx="2334000" cy="14775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lang="en-US" sz="2000">
                <a:latin typeface="Calibri"/>
                <a:ea typeface="Calibri"/>
                <a:cs typeface="Calibri"/>
                <a:sym typeface="Calibri"/>
              </a:rPr>
              <a:t>How do you attend to the various </a:t>
            </a:r>
            <a:r>
              <a:rPr b="1" lang="en-US" sz="2000">
                <a:latin typeface="Calibri"/>
                <a:ea typeface="Calibri"/>
                <a:cs typeface="Calibri"/>
                <a:sym typeface="Calibri"/>
              </a:rPr>
              <a:t>EL typologies</a:t>
            </a:r>
            <a:r>
              <a:rPr lang="en-US" sz="2000">
                <a:latin typeface="Calibri"/>
                <a:ea typeface="Calibri"/>
                <a:cs typeface="Calibri"/>
                <a:sym typeface="Calibri"/>
              </a:rPr>
              <a:t> in your setting?</a:t>
            </a:r>
            <a:endParaRPr sz="2000">
              <a:latin typeface="Calibri"/>
              <a:ea typeface="Calibri"/>
              <a:cs typeface="Calibri"/>
              <a:sym typeface="Calibri"/>
            </a:endParaRPr>
          </a:p>
        </p:txBody>
      </p:sp>
      <p:sp>
        <p:nvSpPr>
          <p:cNvPr id="308" name="Google Shape;308;p42"/>
          <p:cNvSpPr txBox="1"/>
          <p:nvPr/>
        </p:nvSpPr>
        <p:spPr>
          <a:xfrm>
            <a:off x="4197183" y="842408"/>
            <a:ext cx="3113100" cy="8772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4100">
                <a:latin typeface="Calibri"/>
                <a:ea typeface="Calibri"/>
                <a:cs typeface="Calibri"/>
                <a:sym typeface="Calibri"/>
              </a:rPr>
              <a:t>Reflection...</a:t>
            </a:r>
            <a:endParaRPr b="1" sz="4100">
              <a:latin typeface="Calibri"/>
              <a:ea typeface="Calibri"/>
              <a:cs typeface="Calibri"/>
              <a:sym typeface="Calibri"/>
            </a:endParaRPr>
          </a:p>
        </p:txBody>
      </p:sp>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2" name="Shape 312"/>
        <p:cNvGrpSpPr/>
        <p:nvPr/>
      </p:nvGrpSpPr>
      <p:grpSpPr>
        <a:xfrm>
          <a:off x="0" y="0"/>
          <a:ext cx="0" cy="0"/>
          <a:chOff x="0" y="0"/>
          <a:chExt cx="0" cy="0"/>
        </a:xfrm>
      </p:grpSpPr>
      <p:sp>
        <p:nvSpPr>
          <p:cNvPr id="313" name="Google Shape;313;p43"/>
          <p:cNvSpPr/>
          <p:nvPr/>
        </p:nvSpPr>
        <p:spPr>
          <a:xfrm>
            <a:off x="180199" y="1000725"/>
            <a:ext cx="3387900" cy="3222300"/>
          </a:xfrm>
          <a:prstGeom prst="rect">
            <a:avLst/>
          </a:prstGeom>
          <a:solidFill>
            <a:schemeClr val="accent4"/>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14" name="Google Shape;314;p43"/>
          <p:cNvSpPr/>
          <p:nvPr/>
        </p:nvSpPr>
        <p:spPr>
          <a:xfrm>
            <a:off x="4075067" y="1817800"/>
            <a:ext cx="4000800" cy="3222300"/>
          </a:xfrm>
          <a:prstGeom prst="triangle">
            <a:avLst>
              <a:gd fmla="val 50000" name="adj"/>
            </a:avLst>
          </a:prstGeom>
          <a:solidFill>
            <a:srgbClr val="E1EB9E"/>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15" name="Google Shape;315;p43"/>
          <p:cNvSpPr/>
          <p:nvPr/>
        </p:nvSpPr>
        <p:spPr>
          <a:xfrm>
            <a:off x="8631917" y="2718267"/>
            <a:ext cx="3189300" cy="3222300"/>
          </a:xfrm>
          <a:prstGeom prst="ellipse">
            <a:avLst/>
          </a:prstGeom>
          <a:solidFill>
            <a:srgbClr val="AFD0E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316" name="Google Shape;316;p43"/>
          <p:cNvSpPr txBox="1"/>
          <p:nvPr/>
        </p:nvSpPr>
        <p:spPr>
          <a:xfrm>
            <a:off x="54275" y="0"/>
            <a:ext cx="12137700" cy="923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400">
                <a:solidFill>
                  <a:srgbClr val="FFFFFF"/>
                </a:solidFill>
                <a:latin typeface="Calibri"/>
                <a:ea typeface="Calibri"/>
                <a:cs typeface="Calibri"/>
                <a:sym typeface="Calibri"/>
              </a:rPr>
              <a:t>Reflection</a:t>
            </a:r>
            <a:endParaRPr b="1" sz="4400">
              <a:solidFill>
                <a:srgbClr val="FFFFFF"/>
              </a:solidFill>
              <a:latin typeface="Calibri"/>
              <a:ea typeface="Calibri"/>
              <a:cs typeface="Calibri"/>
              <a:sym typeface="Calibri"/>
            </a:endParaRPr>
          </a:p>
        </p:txBody>
      </p:sp>
      <p:sp>
        <p:nvSpPr>
          <p:cNvPr id="317" name="Google Shape;317;p43"/>
          <p:cNvSpPr txBox="1"/>
          <p:nvPr/>
        </p:nvSpPr>
        <p:spPr>
          <a:xfrm>
            <a:off x="680567" y="1328533"/>
            <a:ext cx="2809200" cy="2462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600">
                <a:latin typeface="Calibri"/>
                <a:ea typeface="Calibri"/>
                <a:cs typeface="Calibri"/>
                <a:sym typeface="Calibri"/>
              </a:rPr>
              <a:t>What squares with your thinking?</a:t>
            </a:r>
            <a:endParaRPr b="1" sz="3600">
              <a:latin typeface="Calibri"/>
              <a:ea typeface="Calibri"/>
              <a:cs typeface="Calibri"/>
              <a:sym typeface="Calibri"/>
            </a:endParaRPr>
          </a:p>
        </p:txBody>
      </p:sp>
      <p:sp>
        <p:nvSpPr>
          <p:cNvPr id="318" name="Google Shape;318;p43"/>
          <p:cNvSpPr txBox="1"/>
          <p:nvPr/>
        </p:nvSpPr>
        <p:spPr>
          <a:xfrm>
            <a:off x="4195600" y="3014833"/>
            <a:ext cx="3800700" cy="1477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000">
                <a:latin typeface="Calibri"/>
                <a:ea typeface="Calibri"/>
                <a:cs typeface="Calibri"/>
                <a:sym typeface="Calibri"/>
              </a:rPr>
              <a:t>3</a:t>
            </a:r>
            <a:endParaRPr b="1" sz="4000">
              <a:latin typeface="Calibri"/>
              <a:ea typeface="Calibri"/>
              <a:cs typeface="Calibri"/>
              <a:sym typeface="Calibri"/>
            </a:endParaRPr>
          </a:p>
          <a:p>
            <a:pPr indent="0" lvl="0" marL="0" rtl="0" algn="ctr">
              <a:spcBef>
                <a:spcPts val="0"/>
              </a:spcBef>
              <a:spcAft>
                <a:spcPts val="0"/>
              </a:spcAft>
              <a:buNone/>
            </a:pPr>
            <a:r>
              <a:rPr b="1" lang="en-US" sz="4000">
                <a:latin typeface="Calibri"/>
                <a:ea typeface="Calibri"/>
                <a:cs typeface="Calibri"/>
                <a:sym typeface="Calibri"/>
              </a:rPr>
              <a:t>new ideas</a:t>
            </a:r>
            <a:endParaRPr b="1" sz="4000">
              <a:latin typeface="Calibri"/>
              <a:ea typeface="Calibri"/>
              <a:cs typeface="Calibri"/>
              <a:sym typeface="Calibri"/>
            </a:endParaRPr>
          </a:p>
        </p:txBody>
      </p:sp>
      <p:sp>
        <p:nvSpPr>
          <p:cNvPr id="319" name="Google Shape;319;p43"/>
          <p:cNvSpPr txBox="1"/>
          <p:nvPr/>
        </p:nvSpPr>
        <p:spPr>
          <a:xfrm>
            <a:off x="8863217" y="3014833"/>
            <a:ext cx="2726700" cy="2462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3600">
                <a:latin typeface="Calibri"/>
                <a:ea typeface="Calibri"/>
                <a:cs typeface="Calibri"/>
                <a:sym typeface="Calibri"/>
              </a:rPr>
              <a:t>What is circling around in your head?</a:t>
            </a:r>
            <a:endParaRPr b="1" sz="3600">
              <a:latin typeface="Calibri"/>
              <a:ea typeface="Calibri"/>
              <a:cs typeface="Calibri"/>
              <a:sym typeface="Calibri"/>
            </a:endParaRPr>
          </a:p>
        </p:txBody>
      </p:sp>
      <p:pic>
        <p:nvPicPr>
          <p:cNvPr id="320" name="Google Shape;320;p43"/>
          <p:cNvPicPr preferRelativeResize="0"/>
          <p:nvPr/>
        </p:nvPicPr>
        <p:blipFill>
          <a:blip r:embed="rId3">
            <a:alphaModFix/>
          </a:blip>
          <a:stretch>
            <a:fillRect/>
          </a:stretch>
        </p:blipFill>
        <p:spPr>
          <a:xfrm>
            <a:off x="16" y="4695633"/>
            <a:ext cx="3568168" cy="213555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31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324" name="Shape 324"/>
        <p:cNvGrpSpPr/>
        <p:nvPr/>
      </p:nvGrpSpPr>
      <p:grpSpPr>
        <a:xfrm>
          <a:off x="0" y="0"/>
          <a:ext cx="0" cy="0"/>
          <a:chOff x="0" y="0"/>
          <a:chExt cx="0" cy="0"/>
        </a:xfrm>
      </p:grpSpPr>
    </p:spTree>
  </p:cSld>
  <p:clrMapOvr>
    <a:masterClrMapping/>
  </p:clrMapOvr>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328" name="Shape 328"/>
        <p:cNvGrpSpPr/>
        <p:nvPr/>
      </p:nvGrpSpPr>
      <p:grpSpPr>
        <a:xfrm>
          <a:off x="0" y="0"/>
          <a:ext cx="0" cy="0"/>
          <a:chOff x="0" y="0"/>
          <a:chExt cx="0" cy="0"/>
        </a:xfrm>
      </p:grpSpPr>
      <p:sp>
        <p:nvSpPr>
          <p:cNvPr id="329" name="Google Shape;329;p45"/>
          <p:cNvSpPr/>
          <p:nvPr/>
        </p:nvSpPr>
        <p:spPr>
          <a:xfrm>
            <a:off x="110850" y="3235413"/>
            <a:ext cx="11993400" cy="7980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330" name="Google Shape;330;p45"/>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pic>
        <p:nvPicPr>
          <p:cNvPr id="331" name="Google Shape;331;p45"/>
          <p:cNvPicPr preferRelativeResize="0"/>
          <p:nvPr/>
        </p:nvPicPr>
        <p:blipFill>
          <a:blip r:embed="rId4">
            <a:alphaModFix/>
          </a:blip>
          <a:stretch>
            <a:fillRect/>
          </a:stretch>
        </p:blipFill>
        <p:spPr>
          <a:xfrm>
            <a:off x="897549" y="1049000"/>
            <a:ext cx="1555649" cy="2062324"/>
          </a:xfrm>
          <a:prstGeom prst="rect">
            <a:avLst/>
          </a:prstGeom>
          <a:noFill/>
          <a:ln>
            <a:noFill/>
          </a:ln>
        </p:spPr>
      </p:pic>
      <p:pic>
        <p:nvPicPr>
          <p:cNvPr id="332" name="Google Shape;332;p45"/>
          <p:cNvPicPr preferRelativeResize="0"/>
          <p:nvPr/>
        </p:nvPicPr>
        <p:blipFill>
          <a:blip r:embed="rId5">
            <a:alphaModFix/>
          </a:blip>
          <a:stretch>
            <a:fillRect/>
          </a:stretch>
        </p:blipFill>
        <p:spPr>
          <a:xfrm>
            <a:off x="2605599" y="969920"/>
            <a:ext cx="1619407" cy="2141401"/>
          </a:xfrm>
          <a:prstGeom prst="rect">
            <a:avLst/>
          </a:prstGeom>
          <a:noFill/>
          <a:ln>
            <a:noFill/>
          </a:ln>
        </p:spPr>
      </p:pic>
      <p:pic>
        <p:nvPicPr>
          <p:cNvPr id="333" name="Google Shape;333;p45"/>
          <p:cNvPicPr preferRelativeResize="0"/>
          <p:nvPr/>
        </p:nvPicPr>
        <p:blipFill>
          <a:blip r:embed="rId6">
            <a:alphaModFix/>
          </a:blip>
          <a:stretch>
            <a:fillRect/>
          </a:stretch>
        </p:blipFill>
        <p:spPr>
          <a:xfrm>
            <a:off x="4377400" y="969925"/>
            <a:ext cx="1598862" cy="2141401"/>
          </a:xfrm>
          <a:prstGeom prst="rect">
            <a:avLst/>
          </a:prstGeom>
          <a:noFill/>
          <a:ln>
            <a:noFill/>
          </a:ln>
        </p:spPr>
      </p:pic>
      <p:pic>
        <p:nvPicPr>
          <p:cNvPr id="334" name="Google Shape;334;p45"/>
          <p:cNvPicPr preferRelativeResize="0"/>
          <p:nvPr/>
        </p:nvPicPr>
        <p:blipFill>
          <a:blip r:embed="rId7">
            <a:alphaModFix/>
          </a:blip>
          <a:stretch>
            <a:fillRect/>
          </a:stretch>
        </p:blipFill>
        <p:spPr>
          <a:xfrm>
            <a:off x="6081607" y="960445"/>
            <a:ext cx="1619401" cy="2150881"/>
          </a:xfrm>
          <a:prstGeom prst="rect">
            <a:avLst/>
          </a:prstGeom>
          <a:noFill/>
          <a:ln>
            <a:noFill/>
          </a:ln>
        </p:spPr>
      </p:pic>
      <p:pic>
        <p:nvPicPr>
          <p:cNvPr id="335" name="Google Shape;335;p45"/>
          <p:cNvPicPr preferRelativeResize="0"/>
          <p:nvPr/>
        </p:nvPicPr>
        <p:blipFill>
          <a:blip r:embed="rId8">
            <a:alphaModFix/>
          </a:blip>
          <a:stretch>
            <a:fillRect/>
          </a:stretch>
        </p:blipFill>
        <p:spPr>
          <a:xfrm>
            <a:off x="7853404" y="969920"/>
            <a:ext cx="1598850" cy="2135889"/>
          </a:xfrm>
          <a:prstGeom prst="rect">
            <a:avLst/>
          </a:prstGeom>
          <a:noFill/>
          <a:ln>
            <a:noFill/>
          </a:ln>
        </p:spPr>
      </p:pic>
      <p:pic>
        <p:nvPicPr>
          <p:cNvPr id="336" name="Google Shape;336;p45"/>
          <p:cNvPicPr preferRelativeResize="0"/>
          <p:nvPr/>
        </p:nvPicPr>
        <p:blipFill>
          <a:blip r:embed="rId9">
            <a:alphaModFix/>
          </a:blip>
          <a:stretch>
            <a:fillRect/>
          </a:stretch>
        </p:blipFill>
        <p:spPr>
          <a:xfrm>
            <a:off x="9604650" y="1031712"/>
            <a:ext cx="1555649" cy="2096901"/>
          </a:xfrm>
          <a:prstGeom prst="rect">
            <a:avLst/>
          </a:prstGeom>
          <a:noFill/>
          <a:ln>
            <a:noFill/>
          </a:ln>
        </p:spPr>
      </p:pic>
      <p:pic>
        <p:nvPicPr>
          <p:cNvPr id="337" name="Google Shape;337;p45"/>
          <p:cNvPicPr preferRelativeResize="0"/>
          <p:nvPr/>
        </p:nvPicPr>
        <p:blipFill>
          <a:blip r:embed="rId10">
            <a:alphaModFix/>
          </a:blip>
          <a:stretch>
            <a:fillRect/>
          </a:stretch>
        </p:blipFill>
        <p:spPr>
          <a:xfrm>
            <a:off x="897538" y="4135300"/>
            <a:ext cx="1555649" cy="2090278"/>
          </a:xfrm>
          <a:prstGeom prst="rect">
            <a:avLst/>
          </a:prstGeom>
          <a:noFill/>
          <a:ln>
            <a:noFill/>
          </a:ln>
        </p:spPr>
      </p:pic>
      <p:pic>
        <p:nvPicPr>
          <p:cNvPr id="338" name="Google Shape;338;p45"/>
          <p:cNvPicPr preferRelativeResize="0"/>
          <p:nvPr/>
        </p:nvPicPr>
        <p:blipFill>
          <a:blip r:embed="rId11">
            <a:alphaModFix/>
          </a:blip>
          <a:stretch>
            <a:fillRect/>
          </a:stretch>
        </p:blipFill>
        <p:spPr>
          <a:xfrm>
            <a:off x="2605588" y="4052150"/>
            <a:ext cx="1598849" cy="2173433"/>
          </a:xfrm>
          <a:prstGeom prst="rect">
            <a:avLst/>
          </a:prstGeom>
          <a:noFill/>
          <a:ln>
            <a:noFill/>
          </a:ln>
        </p:spPr>
      </p:pic>
      <p:pic>
        <p:nvPicPr>
          <p:cNvPr id="339" name="Google Shape;339;p45"/>
          <p:cNvPicPr preferRelativeResize="0"/>
          <p:nvPr/>
        </p:nvPicPr>
        <p:blipFill>
          <a:blip r:embed="rId12">
            <a:alphaModFix/>
          </a:blip>
          <a:stretch>
            <a:fillRect/>
          </a:stretch>
        </p:blipFill>
        <p:spPr>
          <a:xfrm>
            <a:off x="4398988" y="4134675"/>
            <a:ext cx="1555650" cy="2091527"/>
          </a:xfrm>
          <a:prstGeom prst="rect">
            <a:avLst/>
          </a:prstGeom>
          <a:noFill/>
          <a:ln>
            <a:noFill/>
          </a:ln>
        </p:spPr>
      </p:pic>
      <p:pic>
        <p:nvPicPr>
          <p:cNvPr id="340" name="Google Shape;340;p45"/>
          <p:cNvPicPr preferRelativeResize="0"/>
          <p:nvPr/>
        </p:nvPicPr>
        <p:blipFill>
          <a:blip r:embed="rId13">
            <a:alphaModFix/>
          </a:blip>
          <a:stretch>
            <a:fillRect/>
          </a:stretch>
        </p:blipFill>
        <p:spPr>
          <a:xfrm>
            <a:off x="6113462" y="4155975"/>
            <a:ext cx="1555650" cy="2070213"/>
          </a:xfrm>
          <a:prstGeom prst="rect">
            <a:avLst/>
          </a:prstGeom>
          <a:noFill/>
          <a:ln>
            <a:noFill/>
          </a:ln>
        </p:spPr>
      </p:pic>
      <p:pic>
        <p:nvPicPr>
          <p:cNvPr id="341" name="Google Shape;341;p45"/>
          <p:cNvPicPr preferRelativeResize="0"/>
          <p:nvPr/>
        </p:nvPicPr>
        <p:blipFill>
          <a:blip r:embed="rId14">
            <a:alphaModFix/>
          </a:blip>
          <a:stretch>
            <a:fillRect/>
          </a:stretch>
        </p:blipFill>
        <p:spPr>
          <a:xfrm>
            <a:off x="7843113" y="4054400"/>
            <a:ext cx="1619399" cy="2168923"/>
          </a:xfrm>
          <a:prstGeom prst="rect">
            <a:avLst/>
          </a:prstGeom>
          <a:noFill/>
          <a:ln>
            <a:noFill/>
          </a:ln>
        </p:spPr>
      </p:pic>
      <p:pic>
        <p:nvPicPr>
          <p:cNvPr id="342" name="Google Shape;342;p45"/>
          <p:cNvPicPr preferRelativeResize="0"/>
          <p:nvPr/>
        </p:nvPicPr>
        <p:blipFill>
          <a:blip r:embed="rId15">
            <a:alphaModFix/>
          </a:blip>
          <a:stretch>
            <a:fillRect/>
          </a:stretch>
        </p:blipFill>
        <p:spPr>
          <a:xfrm>
            <a:off x="9636513" y="4050888"/>
            <a:ext cx="1619400" cy="2175937"/>
          </a:xfrm>
          <a:prstGeom prst="rect">
            <a:avLst/>
          </a:prstGeom>
          <a:noFill/>
          <a:ln>
            <a:noFill/>
          </a:ln>
        </p:spPr>
      </p:pic>
      <p:sp>
        <p:nvSpPr>
          <p:cNvPr id="343" name="Google Shape;343;p45"/>
          <p:cNvSpPr txBox="1"/>
          <p:nvPr/>
        </p:nvSpPr>
        <p:spPr>
          <a:xfrm>
            <a:off x="29225" y="3118525"/>
            <a:ext cx="12075000" cy="954300"/>
          </a:xfrm>
          <a:prstGeom prst="rect">
            <a:avLst/>
          </a:prstGeom>
          <a:noFill/>
          <a:ln>
            <a:noFill/>
          </a:ln>
        </p:spPr>
        <p:txBody>
          <a:bodyPr anchorCtr="0" anchor="t" bIns="91425" lIns="91425" spcFirstLastPara="1" rIns="91425" wrap="square" tIns="91425">
            <a:spAutoFit/>
          </a:bodyPr>
          <a:lstStyle/>
          <a:p>
            <a:pPr indent="0" lvl="0" marL="12700" marR="812800" rtl="0" algn="ctr">
              <a:lnSpc>
                <a:spcPct val="100000"/>
              </a:lnSpc>
              <a:spcBef>
                <a:spcPts val="1600"/>
              </a:spcBef>
              <a:spcAft>
                <a:spcPts val="0"/>
              </a:spcAft>
              <a:buClr>
                <a:schemeClr val="dk1"/>
              </a:buClr>
              <a:buSzPts val="1100"/>
              <a:buFont typeface="Arial"/>
              <a:buNone/>
            </a:pPr>
            <a:r>
              <a:rPr lang="en-US" sz="2500">
                <a:solidFill>
                  <a:schemeClr val="dk1"/>
                </a:solidFill>
                <a:latin typeface="Calibri"/>
                <a:ea typeface="Calibri"/>
                <a:cs typeface="Calibri"/>
                <a:sym typeface="Calibri"/>
              </a:rPr>
              <a:t>Select one of the Liberatory Design Mindsets to focus on                                                  as you continue your learning today.</a:t>
            </a:r>
            <a:endParaRPr sz="2500"/>
          </a:p>
        </p:txBody>
      </p:sp>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47" name="Shape 347"/>
        <p:cNvGrpSpPr/>
        <p:nvPr/>
      </p:nvGrpSpPr>
      <p:grpSpPr>
        <a:xfrm>
          <a:off x="0" y="0"/>
          <a:ext cx="0" cy="0"/>
          <a:chOff x="0" y="0"/>
          <a:chExt cx="0" cy="0"/>
        </a:xfrm>
      </p:grpSpPr>
      <p:sp>
        <p:nvSpPr>
          <p:cNvPr id="348" name="Google Shape;348;p46"/>
          <p:cNvSpPr txBox="1"/>
          <p:nvPr/>
        </p:nvSpPr>
        <p:spPr>
          <a:xfrm>
            <a:off x="-50" y="84200"/>
            <a:ext cx="12192000" cy="7851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3900">
                <a:solidFill>
                  <a:srgbClr val="FFFFFF"/>
                </a:solidFill>
                <a:latin typeface="Calibri"/>
                <a:ea typeface="Calibri"/>
                <a:cs typeface="Calibri"/>
                <a:sym typeface="Calibri"/>
              </a:rPr>
              <a:t>A Holistic Redesign of Public Schools by 2025</a:t>
            </a:r>
            <a:endParaRPr b="1" sz="3900">
              <a:solidFill>
                <a:srgbClr val="FFFFFF"/>
              </a:solidFill>
              <a:latin typeface="Calibri"/>
              <a:ea typeface="Calibri"/>
              <a:cs typeface="Calibri"/>
              <a:sym typeface="Calibri"/>
            </a:endParaRPr>
          </a:p>
        </p:txBody>
      </p:sp>
      <p:sp>
        <p:nvSpPr>
          <p:cNvPr id="349" name="Google Shape;349;p46"/>
          <p:cNvSpPr txBox="1"/>
          <p:nvPr/>
        </p:nvSpPr>
        <p:spPr>
          <a:xfrm>
            <a:off x="445450" y="1539250"/>
            <a:ext cx="7724700" cy="32016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600">
                <a:solidFill>
                  <a:schemeClr val="dk1"/>
                </a:solidFill>
                <a:latin typeface="Calibri"/>
                <a:ea typeface="Calibri"/>
                <a:cs typeface="Calibri"/>
                <a:sym typeface="Calibri"/>
              </a:rPr>
              <a:t>Read page Roman Numeral iv. </a:t>
            </a:r>
            <a:endParaRPr sz="3600">
              <a:solidFill>
                <a:schemeClr val="dk1"/>
              </a:solidFill>
              <a:latin typeface="Calibri"/>
              <a:ea typeface="Calibri"/>
              <a:cs typeface="Calibri"/>
              <a:sym typeface="Calibri"/>
            </a:endParaRPr>
          </a:p>
          <a:p>
            <a:pPr indent="0" lvl="0" marL="0" rtl="0" algn="l">
              <a:spcBef>
                <a:spcPts val="0"/>
              </a:spcBef>
              <a:spcAft>
                <a:spcPts val="0"/>
              </a:spcAft>
              <a:buNone/>
            </a:pPr>
            <a:r>
              <a:t/>
            </a:r>
            <a:endParaRPr sz="36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US" sz="3600">
                <a:solidFill>
                  <a:schemeClr val="dk1"/>
                </a:solidFill>
                <a:highlight>
                  <a:schemeClr val="lt1"/>
                </a:highlight>
                <a:latin typeface="Calibri"/>
                <a:ea typeface="Calibri"/>
                <a:cs typeface="Calibri"/>
                <a:sym typeface="Calibri"/>
              </a:rPr>
              <a:t>What are you currently doing to support this vision?</a:t>
            </a:r>
            <a:endParaRPr sz="36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sz="3000">
              <a:solidFill>
                <a:schemeClr val="dk1"/>
              </a:solidFill>
              <a:highlight>
                <a:srgbClr val="FFFF00"/>
              </a:highlight>
            </a:endParaRPr>
          </a:p>
          <a:p>
            <a:pPr indent="0" lvl="0" marL="0" rtl="0" algn="l">
              <a:spcBef>
                <a:spcPts val="0"/>
              </a:spcBef>
              <a:spcAft>
                <a:spcPts val="0"/>
              </a:spcAft>
              <a:buNone/>
            </a:pPr>
            <a:r>
              <a:t/>
            </a:r>
            <a:endParaRPr sz="2200">
              <a:solidFill>
                <a:srgbClr val="191919"/>
              </a:solidFill>
            </a:endParaRPr>
          </a:p>
        </p:txBody>
      </p:sp>
      <p:pic>
        <p:nvPicPr>
          <p:cNvPr id="350" name="Google Shape;350;p46"/>
          <p:cNvPicPr preferRelativeResize="0"/>
          <p:nvPr/>
        </p:nvPicPr>
        <p:blipFill>
          <a:blip r:embed="rId3">
            <a:alphaModFix/>
          </a:blip>
          <a:stretch>
            <a:fillRect/>
          </a:stretch>
        </p:blipFill>
        <p:spPr>
          <a:xfrm>
            <a:off x="8230225" y="1965325"/>
            <a:ext cx="3791876" cy="2801251"/>
          </a:xfrm>
          <a:prstGeom prst="rect">
            <a:avLst/>
          </a:prstGeom>
          <a:noFill/>
          <a:ln cap="flat" cmpd="sng" w="9525">
            <a:solidFill>
              <a:schemeClr val="dk2"/>
            </a:solidFill>
            <a:prstDash val="solid"/>
            <a:round/>
            <a:headEnd len="sm" w="sm" type="none"/>
            <a:tailEnd len="sm" w="sm" type="none"/>
          </a:ln>
        </p:spPr>
      </p:pic>
      <p:sp>
        <p:nvSpPr>
          <p:cNvPr id="351" name="Google Shape;351;p46"/>
          <p:cNvSpPr txBox="1"/>
          <p:nvPr/>
        </p:nvSpPr>
        <p:spPr>
          <a:xfrm>
            <a:off x="9038200" y="4891350"/>
            <a:ext cx="2175900" cy="585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800"/>
              </a:spcBef>
              <a:spcAft>
                <a:spcPts val="0"/>
              </a:spcAft>
              <a:buClr>
                <a:schemeClr val="dk2"/>
              </a:buClr>
              <a:buSzPts val="1100"/>
              <a:buFont typeface="Arial"/>
              <a:buNone/>
            </a:pPr>
            <a:r>
              <a:rPr lang="en-US" sz="2600" u="sng">
                <a:solidFill>
                  <a:srgbClr val="0000FF"/>
                </a:solidFill>
                <a:latin typeface="Calibri"/>
                <a:ea typeface="Calibri"/>
                <a:cs typeface="Calibri"/>
                <a:sym typeface="Calibri"/>
                <a:hlinkClick r:id="rId4">
                  <a:extLst>
                    <a:ext uri="{A12FA001-AC4F-418D-AE19-62706E023703}">
                      <ahyp:hlinkClr val="tx"/>
                    </a:ext>
                  </a:extLst>
                </a:hlinkClick>
              </a:rPr>
              <a:t>Link to report</a:t>
            </a:r>
            <a:endParaRPr sz="1600">
              <a:latin typeface="Calibri"/>
              <a:ea typeface="Calibri"/>
              <a:cs typeface="Calibri"/>
              <a:sym typeface="Calibri"/>
            </a:endParaRPr>
          </a:p>
        </p:txBody>
      </p:sp>
    </p:spTree>
  </p:cSld>
  <p:clrMapOvr>
    <a:masterClrMapping/>
  </p:clrMapOvr>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5" name="Shape 355"/>
        <p:cNvGrpSpPr/>
        <p:nvPr/>
      </p:nvGrpSpPr>
      <p:grpSpPr>
        <a:xfrm>
          <a:off x="0" y="0"/>
          <a:ext cx="0" cy="0"/>
          <a:chOff x="0" y="0"/>
          <a:chExt cx="0" cy="0"/>
        </a:xfrm>
      </p:grpSpPr>
      <p:sp>
        <p:nvSpPr>
          <p:cNvPr id="356" name="Google Shape;356;p47"/>
          <p:cNvSpPr txBox="1"/>
          <p:nvPr>
            <p:ph type="title"/>
          </p:nvPr>
        </p:nvSpPr>
        <p:spPr>
          <a:xfrm>
            <a:off x="75531" y="166636"/>
            <a:ext cx="12116469" cy="798006"/>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Why the Arts?</a:t>
            </a:r>
            <a:endParaRPr/>
          </a:p>
        </p:txBody>
      </p:sp>
      <p:sp>
        <p:nvSpPr>
          <p:cNvPr id="357" name="Google Shape;357;p47"/>
          <p:cNvSpPr txBox="1"/>
          <p:nvPr>
            <p:ph idx="1" type="body"/>
          </p:nvPr>
        </p:nvSpPr>
        <p:spPr>
          <a:xfrm>
            <a:off x="1300875" y="1118625"/>
            <a:ext cx="9590400" cy="46791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5500"/>
              <a:buFont typeface="Arial"/>
              <a:buNone/>
            </a:pPr>
            <a:r>
              <a:rPr i="1" lang="en-US" sz="3200"/>
              <a:t>“The arts are a major area of human cognition, </a:t>
            </a:r>
            <a:endParaRPr i="1" sz="3200"/>
          </a:p>
          <a:p>
            <a:pPr indent="0" lvl="0" marL="0" rtl="0" algn="ctr">
              <a:spcBef>
                <a:spcPts val="0"/>
              </a:spcBef>
              <a:spcAft>
                <a:spcPts val="0"/>
              </a:spcAft>
              <a:buClr>
                <a:schemeClr val="dk1"/>
              </a:buClr>
              <a:buSzPts val="5500"/>
              <a:buFont typeface="Arial"/>
              <a:buNone/>
            </a:pPr>
            <a:r>
              <a:rPr i="1" lang="en-US" sz="3200"/>
              <a:t>one of the ways in which we know about the world </a:t>
            </a:r>
            <a:endParaRPr i="1" sz="3200"/>
          </a:p>
          <a:p>
            <a:pPr indent="0" lvl="0" marL="0" rtl="0" algn="ctr">
              <a:spcBef>
                <a:spcPts val="0"/>
              </a:spcBef>
              <a:spcAft>
                <a:spcPts val="0"/>
              </a:spcAft>
              <a:buClr>
                <a:schemeClr val="dk1"/>
              </a:buClr>
              <a:buSzPts val="5500"/>
              <a:buFont typeface="Arial"/>
              <a:buNone/>
            </a:pPr>
            <a:r>
              <a:rPr i="1" lang="en-US" sz="3200"/>
              <a:t>and express our knowledge. Much of what is said </a:t>
            </a:r>
            <a:endParaRPr i="1" sz="3200"/>
          </a:p>
          <a:p>
            <a:pPr indent="0" lvl="0" marL="0" rtl="0" algn="ctr">
              <a:spcBef>
                <a:spcPts val="0"/>
              </a:spcBef>
              <a:spcAft>
                <a:spcPts val="0"/>
              </a:spcAft>
              <a:buClr>
                <a:schemeClr val="dk1"/>
              </a:buClr>
              <a:buSzPts val="5500"/>
              <a:buFont typeface="Arial"/>
              <a:buNone/>
            </a:pPr>
            <a:r>
              <a:rPr i="1" lang="en-US" sz="3200"/>
              <a:t>in the arts cannot be said in another way. </a:t>
            </a:r>
            <a:endParaRPr i="1" sz="3200"/>
          </a:p>
          <a:p>
            <a:pPr indent="0" lvl="0" marL="0" rtl="0" algn="ctr">
              <a:spcBef>
                <a:spcPts val="0"/>
              </a:spcBef>
              <a:spcAft>
                <a:spcPts val="0"/>
              </a:spcAft>
              <a:buClr>
                <a:schemeClr val="dk1"/>
              </a:buClr>
              <a:buSzPts val="5500"/>
              <a:buFont typeface="Arial"/>
              <a:buNone/>
            </a:pPr>
            <a:r>
              <a:rPr i="1" lang="en-US" sz="3200"/>
              <a:t>To withhold artistic means of understanding is as </a:t>
            </a:r>
            <a:endParaRPr i="1" sz="3200"/>
          </a:p>
          <a:p>
            <a:pPr indent="0" lvl="0" marL="0" rtl="0" algn="ctr">
              <a:spcBef>
                <a:spcPts val="0"/>
              </a:spcBef>
              <a:spcAft>
                <a:spcPts val="0"/>
              </a:spcAft>
              <a:buClr>
                <a:schemeClr val="dk1"/>
              </a:buClr>
              <a:buSzPts val="5500"/>
              <a:buFont typeface="Arial"/>
              <a:buNone/>
            </a:pPr>
            <a:r>
              <a:rPr i="1" lang="en-US" sz="3200"/>
              <a:t>much a malpractice as to withhold mathematics . . . </a:t>
            </a:r>
            <a:endParaRPr i="1" sz="3200"/>
          </a:p>
          <a:p>
            <a:pPr indent="0" lvl="0" marL="0" rtl="0" algn="ctr">
              <a:spcBef>
                <a:spcPts val="0"/>
              </a:spcBef>
              <a:spcAft>
                <a:spcPts val="0"/>
              </a:spcAft>
              <a:buClr>
                <a:schemeClr val="dk1"/>
              </a:buClr>
              <a:buSzPts val="5500"/>
              <a:buFont typeface="Arial"/>
              <a:buNone/>
            </a:pPr>
            <a:r>
              <a:rPr i="1" lang="en-US" sz="3200"/>
              <a:t>Since schools traditionally develop only linguistic and logical/mathematical skills they are missing an enormous opportunity to develop the whole child.” </a:t>
            </a:r>
            <a:endParaRPr i="1" sz="3200"/>
          </a:p>
          <a:p>
            <a:pPr indent="0" lvl="0" marL="0" rtl="0" algn="ctr">
              <a:spcBef>
                <a:spcPts val="0"/>
              </a:spcBef>
              <a:spcAft>
                <a:spcPts val="0"/>
              </a:spcAft>
              <a:buClr>
                <a:schemeClr val="dk1"/>
              </a:buClr>
              <a:buSzPts val="5500"/>
              <a:buFont typeface="Arial"/>
              <a:buNone/>
            </a:pPr>
            <a:r>
              <a:t/>
            </a:r>
            <a:endParaRPr sz="3200"/>
          </a:p>
          <a:p>
            <a:pPr indent="0" lvl="0" marL="0" rtl="0" algn="ctr">
              <a:spcBef>
                <a:spcPts val="0"/>
              </a:spcBef>
              <a:spcAft>
                <a:spcPts val="0"/>
              </a:spcAft>
              <a:buClr>
                <a:schemeClr val="dk1"/>
              </a:buClr>
              <a:buSzPts val="5500"/>
              <a:buFont typeface="Arial"/>
              <a:buNone/>
            </a:pPr>
            <a:r>
              <a:rPr lang="en-US" sz="2000"/>
              <a:t>-Dr. Howard Gardner - Harvard Graduate School of Education</a:t>
            </a:r>
            <a:endParaRPr sz="2000"/>
          </a:p>
        </p:txBody>
      </p:sp>
    </p:spTree>
  </p:cSld>
  <p:clrMapOvr>
    <a:masterClrMapping/>
  </p:clrMapOvr>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1" name="Shape 361"/>
        <p:cNvGrpSpPr/>
        <p:nvPr/>
      </p:nvGrpSpPr>
      <p:grpSpPr>
        <a:xfrm>
          <a:off x="0" y="0"/>
          <a:ext cx="0" cy="0"/>
          <a:chOff x="0" y="0"/>
          <a:chExt cx="0" cy="0"/>
        </a:xfrm>
      </p:grpSpPr>
      <p:sp>
        <p:nvSpPr>
          <p:cNvPr id="362" name="Google Shape;362;p48"/>
          <p:cNvSpPr txBox="1"/>
          <p:nvPr>
            <p:ph type="title"/>
          </p:nvPr>
        </p:nvSpPr>
        <p:spPr>
          <a:xfrm>
            <a:off x="75531" y="166636"/>
            <a:ext cx="121164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Why the Arts?</a:t>
            </a:r>
            <a:endParaRPr/>
          </a:p>
        </p:txBody>
      </p:sp>
      <p:sp>
        <p:nvSpPr>
          <p:cNvPr id="363" name="Google Shape;363;p48"/>
          <p:cNvSpPr txBox="1"/>
          <p:nvPr>
            <p:ph idx="1" type="body"/>
          </p:nvPr>
        </p:nvSpPr>
        <p:spPr>
          <a:xfrm>
            <a:off x="1338525" y="2428425"/>
            <a:ext cx="9590400" cy="3314400"/>
          </a:xfrm>
          <a:prstGeom prst="rect">
            <a:avLst/>
          </a:prstGeom>
        </p:spPr>
        <p:txBody>
          <a:bodyPr anchorCtr="0" anchor="t" bIns="45700" lIns="91425" spcFirstLastPara="1" rIns="91425" wrap="square" tIns="45700">
            <a:noAutofit/>
          </a:bodyPr>
          <a:lstStyle/>
          <a:p>
            <a:pPr indent="0" lvl="0" marL="0" rtl="0" algn="l">
              <a:spcBef>
                <a:spcPts val="0"/>
              </a:spcBef>
              <a:spcAft>
                <a:spcPts val="0"/>
              </a:spcAft>
              <a:buNone/>
            </a:pPr>
            <a:r>
              <a:rPr b="1" lang="en-US" sz="2800"/>
              <a:t>The Arts:</a:t>
            </a:r>
            <a:endParaRPr b="1" sz="2800"/>
          </a:p>
          <a:p>
            <a:pPr indent="-400050" lvl="0" marL="457200" rtl="0" algn="l">
              <a:lnSpc>
                <a:spcPct val="115000"/>
              </a:lnSpc>
              <a:spcBef>
                <a:spcPts val="0"/>
              </a:spcBef>
              <a:spcAft>
                <a:spcPts val="0"/>
              </a:spcAft>
              <a:buSzPts val="2700"/>
              <a:buFont typeface="Calibri"/>
              <a:buChar char="●"/>
            </a:pPr>
            <a:r>
              <a:rPr lang="en-US" sz="2600"/>
              <a:t>Connect students to themselves and each other</a:t>
            </a:r>
            <a:endParaRPr sz="2600"/>
          </a:p>
          <a:p>
            <a:pPr indent="-400050" lvl="0" marL="457200" rtl="0" algn="l">
              <a:lnSpc>
                <a:spcPct val="115000"/>
              </a:lnSpc>
              <a:spcBef>
                <a:spcPts val="0"/>
              </a:spcBef>
              <a:spcAft>
                <a:spcPts val="0"/>
              </a:spcAft>
              <a:buSzPts val="2700"/>
              <a:buFont typeface="Calibri"/>
              <a:buChar char="●"/>
            </a:pPr>
            <a:r>
              <a:rPr lang="en-US" sz="2600"/>
              <a:t>Transform the environment for learning</a:t>
            </a:r>
            <a:endParaRPr sz="2600"/>
          </a:p>
          <a:p>
            <a:pPr indent="-400050" lvl="0" marL="457200" rtl="0" algn="l">
              <a:lnSpc>
                <a:spcPct val="115000"/>
              </a:lnSpc>
              <a:spcBef>
                <a:spcPts val="0"/>
              </a:spcBef>
              <a:spcAft>
                <a:spcPts val="0"/>
              </a:spcAft>
              <a:buSzPts val="2700"/>
              <a:buFont typeface="Calibri"/>
              <a:buChar char="●"/>
            </a:pPr>
            <a:r>
              <a:rPr lang="en-US" sz="2600"/>
              <a:t>Connect learning experiences to the world</a:t>
            </a:r>
            <a:endParaRPr sz="2600"/>
          </a:p>
          <a:p>
            <a:pPr indent="-400050" lvl="0" marL="457200" rtl="0" algn="l">
              <a:lnSpc>
                <a:spcPct val="115000"/>
              </a:lnSpc>
              <a:spcBef>
                <a:spcPts val="0"/>
              </a:spcBef>
              <a:spcAft>
                <a:spcPts val="0"/>
              </a:spcAft>
              <a:buSzPts val="2700"/>
              <a:buFont typeface="Calibri"/>
              <a:buChar char="●"/>
            </a:pPr>
            <a:r>
              <a:rPr lang="en-US" sz="2600"/>
              <a:t>Reach students who are not otherwise being reached</a:t>
            </a:r>
            <a:endParaRPr sz="2600"/>
          </a:p>
          <a:p>
            <a:pPr indent="-400050" lvl="0" marL="457200" rtl="0" algn="l">
              <a:lnSpc>
                <a:spcPct val="115000"/>
              </a:lnSpc>
              <a:spcBef>
                <a:spcPts val="0"/>
              </a:spcBef>
              <a:spcAft>
                <a:spcPts val="0"/>
              </a:spcAft>
              <a:buSzPts val="2700"/>
              <a:buFont typeface="Calibri"/>
              <a:buChar char="●"/>
            </a:pPr>
            <a:r>
              <a:rPr lang="en-US" sz="2600"/>
              <a:t>Provide new challenges for those students already considered successful</a:t>
            </a:r>
            <a:endParaRPr sz="2600"/>
          </a:p>
          <a:p>
            <a:pPr indent="0" lvl="0" marL="457200" rtl="0" algn="l">
              <a:spcBef>
                <a:spcPts val="0"/>
              </a:spcBef>
              <a:spcAft>
                <a:spcPts val="0"/>
              </a:spcAft>
              <a:buNone/>
            </a:pPr>
            <a:r>
              <a:t/>
            </a:r>
            <a:endParaRPr/>
          </a:p>
        </p:txBody>
      </p:sp>
      <p:sp>
        <p:nvSpPr>
          <p:cNvPr id="364" name="Google Shape;364;p48"/>
          <p:cNvSpPr txBox="1"/>
          <p:nvPr>
            <p:ph idx="2" type="body"/>
          </p:nvPr>
        </p:nvSpPr>
        <p:spPr>
          <a:xfrm>
            <a:off x="1300875" y="1125625"/>
            <a:ext cx="9590400" cy="910200"/>
          </a:xfrm>
          <a:prstGeom prst="rect">
            <a:avLst/>
          </a:prstGeom>
        </p:spPr>
        <p:txBody>
          <a:bodyPr anchorCtr="0" anchor="t" bIns="45700" lIns="91425" spcFirstLastPara="1" rIns="91425" wrap="square" tIns="45700">
            <a:noAutofit/>
          </a:bodyPr>
          <a:lstStyle/>
          <a:p>
            <a:pPr indent="0" lvl="0" marL="0" rtl="0" algn="ctr">
              <a:spcBef>
                <a:spcPts val="1000"/>
              </a:spcBef>
              <a:spcAft>
                <a:spcPts val="0"/>
              </a:spcAft>
              <a:buNone/>
            </a:pPr>
            <a:r>
              <a:rPr lang="en-US"/>
              <a:t>The Arts Teach Valuable Skills and Develop Students in Unique Ways</a:t>
            </a:r>
            <a:endParaRPr/>
          </a:p>
        </p:txBody>
      </p:sp>
    </p:spTree>
  </p:cSld>
  <p:clrMapOvr>
    <a:masterClrMapping/>
  </p:clrMapOvr>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68" name="Shape 368"/>
        <p:cNvGrpSpPr/>
        <p:nvPr/>
      </p:nvGrpSpPr>
      <p:grpSpPr>
        <a:xfrm>
          <a:off x="0" y="0"/>
          <a:ext cx="0" cy="0"/>
          <a:chOff x="0" y="0"/>
          <a:chExt cx="0" cy="0"/>
        </a:xfrm>
      </p:grpSpPr>
      <p:sp>
        <p:nvSpPr>
          <p:cNvPr id="369" name="Google Shape;369;p49"/>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Arial"/>
              <a:buNone/>
            </a:pPr>
            <a:r>
              <a:rPr lang="en-US" sz="4500">
                <a:solidFill>
                  <a:schemeClr val="lt1"/>
                </a:solidFill>
              </a:rPr>
              <a:t>Philosophical Foundations and Lifelong Goals</a:t>
            </a:r>
            <a:endParaRPr sz="4200">
              <a:solidFill>
                <a:schemeClr val="lt1"/>
              </a:solidFill>
            </a:endParaRPr>
          </a:p>
        </p:txBody>
      </p:sp>
      <p:sp>
        <p:nvSpPr>
          <p:cNvPr id="370" name="Google Shape;370;p49"/>
          <p:cNvSpPr txBox="1"/>
          <p:nvPr>
            <p:ph idx="1" type="body"/>
          </p:nvPr>
        </p:nvSpPr>
        <p:spPr>
          <a:xfrm>
            <a:off x="1300875" y="1482799"/>
            <a:ext cx="9590400" cy="31878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1100"/>
              <a:buFont typeface="Arial"/>
              <a:buNone/>
            </a:pPr>
            <a:r>
              <a:rPr lang="en-US" sz="4100"/>
              <a:t>The Arts as Communication </a:t>
            </a:r>
            <a:endParaRPr sz="4100"/>
          </a:p>
          <a:p>
            <a:pPr indent="0" lvl="0" marL="0" rtl="0" algn="ctr">
              <a:spcBef>
                <a:spcPts val="1300"/>
              </a:spcBef>
              <a:spcAft>
                <a:spcPts val="0"/>
              </a:spcAft>
              <a:buClr>
                <a:schemeClr val="dk1"/>
              </a:buClr>
              <a:buSzPts val="1100"/>
              <a:buFont typeface="Arial"/>
              <a:buNone/>
            </a:pPr>
            <a:r>
              <a:rPr lang="en-US" sz="4100"/>
              <a:t>The Arts as Creative Personal Realization</a:t>
            </a:r>
            <a:endParaRPr sz="4100"/>
          </a:p>
          <a:p>
            <a:pPr indent="0" lvl="0" marL="0" rtl="0" algn="ctr">
              <a:spcBef>
                <a:spcPts val="1300"/>
              </a:spcBef>
              <a:spcAft>
                <a:spcPts val="0"/>
              </a:spcAft>
              <a:buClr>
                <a:schemeClr val="dk1"/>
              </a:buClr>
              <a:buSzPts val="1100"/>
              <a:buFont typeface="Arial"/>
              <a:buNone/>
            </a:pPr>
            <a:r>
              <a:rPr lang="en-US" sz="4100"/>
              <a:t>The Arts as Culture, History, and Connectors</a:t>
            </a:r>
            <a:endParaRPr sz="4100"/>
          </a:p>
          <a:p>
            <a:pPr indent="0" lvl="0" marL="0" rtl="0" algn="ctr">
              <a:spcBef>
                <a:spcPts val="1300"/>
              </a:spcBef>
              <a:spcAft>
                <a:spcPts val="0"/>
              </a:spcAft>
              <a:buClr>
                <a:schemeClr val="dk1"/>
              </a:buClr>
              <a:buSzPts val="1100"/>
              <a:buFont typeface="Arial"/>
              <a:buNone/>
            </a:pPr>
            <a:r>
              <a:rPr lang="en-US" sz="4100"/>
              <a:t>The Arts as Means to Wellbeing </a:t>
            </a:r>
            <a:endParaRPr sz="4100"/>
          </a:p>
          <a:p>
            <a:pPr indent="0" lvl="0" marL="0" rtl="0" algn="ctr">
              <a:spcBef>
                <a:spcPts val="1300"/>
              </a:spcBef>
              <a:spcAft>
                <a:spcPts val="0"/>
              </a:spcAft>
              <a:buClr>
                <a:schemeClr val="dk1"/>
              </a:buClr>
              <a:buSzPts val="1100"/>
              <a:buFont typeface="Arial"/>
              <a:buNone/>
            </a:pPr>
            <a:r>
              <a:rPr lang="en-US" sz="4100"/>
              <a:t> The Arts as Community Engagement </a:t>
            </a:r>
            <a:endParaRPr sz="4100"/>
          </a:p>
          <a:p>
            <a:pPr indent="0" lvl="0" marL="0" rtl="0" algn="ctr">
              <a:spcBef>
                <a:spcPts val="1300"/>
              </a:spcBef>
              <a:spcAft>
                <a:spcPts val="0"/>
              </a:spcAft>
              <a:buClr>
                <a:schemeClr val="dk1"/>
              </a:buClr>
              <a:buSzPts val="1100"/>
              <a:buFont typeface="Arial"/>
              <a:buNone/>
            </a:pPr>
            <a:r>
              <a:rPr lang="en-US" sz="4100"/>
              <a:t>The Arts as Profession</a:t>
            </a:r>
            <a:r>
              <a:rPr lang="en-US" sz="3700">
                <a:latin typeface="Arial"/>
                <a:ea typeface="Arial"/>
                <a:cs typeface="Arial"/>
                <a:sym typeface="Arial"/>
              </a:rPr>
              <a:t> </a:t>
            </a:r>
            <a:endParaRPr/>
          </a:p>
        </p:txBody>
      </p:sp>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50"/>
          <p:cNvSpPr txBox="1"/>
          <p:nvPr>
            <p:ph type="title"/>
          </p:nvPr>
        </p:nvSpPr>
        <p:spPr>
          <a:xfrm>
            <a:off x="846425" y="0"/>
            <a:ext cx="10515600" cy="8547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4400" u="none">
                <a:solidFill>
                  <a:schemeClr val="lt1"/>
                </a:solidFill>
                <a:latin typeface="Calibri"/>
                <a:ea typeface="Calibri"/>
                <a:cs typeface="Calibri"/>
                <a:sym typeface="Calibri"/>
              </a:rPr>
              <a:t>The Arts as Communication </a:t>
            </a:r>
            <a:endParaRPr b="1" sz="8400" u="none">
              <a:solidFill>
                <a:schemeClr val="lt1"/>
              </a:solidFill>
              <a:latin typeface="Calibri"/>
              <a:ea typeface="Calibri"/>
              <a:cs typeface="Calibri"/>
              <a:sym typeface="Calibri"/>
            </a:endParaRPr>
          </a:p>
        </p:txBody>
      </p:sp>
      <p:graphicFrame>
        <p:nvGraphicFramePr>
          <p:cNvPr id="377" name="Google Shape;377;p50"/>
          <p:cNvGraphicFramePr/>
          <p:nvPr/>
        </p:nvGraphicFramePr>
        <p:xfrm>
          <a:off x="518984" y="1501719"/>
          <a:ext cx="3000000" cy="3000000"/>
        </p:xfrm>
        <a:graphic>
          <a:graphicData uri="http://schemas.openxmlformats.org/drawingml/2006/table">
            <a:tbl>
              <a:tblPr bandRow="1" firstRow="1">
                <a:noFill/>
                <a:tableStyleId>{D9C416FC-F1EA-4A58-BE0A-05870764C660}</a:tableStyleId>
              </a:tblPr>
              <a:tblGrid>
                <a:gridCol w="5569000"/>
                <a:gridCol w="5601500"/>
              </a:tblGrid>
              <a:tr h="497400">
                <a:tc>
                  <a:txBody>
                    <a:bodyPr/>
                    <a:lstStyle/>
                    <a:p>
                      <a:pPr indent="0" lvl="0" marL="0" marR="0" rtl="0" algn="ctr">
                        <a:spcBef>
                          <a:spcPts val="0"/>
                        </a:spcBef>
                        <a:spcAft>
                          <a:spcPts val="0"/>
                        </a:spcAft>
                        <a:buNone/>
                      </a:pPr>
                      <a:r>
                        <a:rPr b="1" lang="en-US" sz="2500" u="none" cap="none" strike="noStrike">
                          <a:solidFill>
                            <a:schemeClr val="dk1"/>
                          </a:solidFill>
                          <a:latin typeface="Calibri"/>
                          <a:ea typeface="Calibri"/>
                          <a:cs typeface="Calibri"/>
                          <a:sym typeface="Calibri"/>
                        </a:rPr>
                        <a:t>Philosophical Foundation</a:t>
                      </a:r>
                      <a:endParaRPr b="1" sz="2500" u="none" cap="none" strike="noStrike">
                        <a:solidFill>
                          <a:schemeClr val="dk1"/>
                        </a:solidFill>
                        <a:latin typeface="Calibri"/>
                        <a:ea typeface="Calibri"/>
                        <a:cs typeface="Calibri"/>
                        <a:sym typeface="Calibri"/>
                      </a:endParaRPr>
                    </a:p>
                  </a:txBody>
                  <a:tcPr marT="45725" marB="45725" marR="91475" marL="91475">
                    <a:solidFill>
                      <a:srgbClr val="F2B9A7"/>
                    </a:solidFill>
                  </a:tcPr>
                </a:tc>
                <a:tc>
                  <a:txBody>
                    <a:bodyPr/>
                    <a:lstStyle/>
                    <a:p>
                      <a:pPr indent="0" lvl="0" marL="0" marR="0" rtl="0" algn="ctr">
                        <a:spcBef>
                          <a:spcPts val="0"/>
                        </a:spcBef>
                        <a:spcAft>
                          <a:spcPts val="0"/>
                        </a:spcAft>
                        <a:buNone/>
                      </a:pPr>
                      <a:r>
                        <a:rPr b="1" lang="en-US" sz="2500" u="none" cap="none" strike="noStrike">
                          <a:solidFill>
                            <a:schemeClr val="dk1"/>
                          </a:solidFill>
                          <a:latin typeface="Calibri"/>
                          <a:ea typeface="Calibri"/>
                          <a:cs typeface="Calibri"/>
                          <a:sym typeface="Calibri"/>
                        </a:rPr>
                        <a:t>Lifelong Goal</a:t>
                      </a:r>
                      <a:endParaRPr b="1" sz="2500" u="none" cap="none" strike="noStrike">
                        <a:solidFill>
                          <a:schemeClr val="dk1"/>
                        </a:solidFill>
                        <a:latin typeface="Calibri"/>
                        <a:ea typeface="Calibri"/>
                        <a:cs typeface="Calibri"/>
                        <a:sym typeface="Calibri"/>
                      </a:endParaRPr>
                    </a:p>
                  </a:txBody>
                  <a:tcPr marT="45725" marB="45725" marR="91475" marL="91475">
                    <a:solidFill>
                      <a:srgbClr val="F2B9A7"/>
                    </a:solidFill>
                  </a:tcPr>
                </a:tc>
              </a:tr>
              <a:tr h="3066150">
                <a:tc>
                  <a:txBody>
                    <a:bodyPr/>
                    <a:lstStyle/>
                    <a:p>
                      <a:pPr indent="0" lvl="0" marL="0" marR="0" rtl="0" algn="l">
                        <a:spcBef>
                          <a:spcPts val="0"/>
                        </a:spcBef>
                        <a:spcAft>
                          <a:spcPts val="0"/>
                        </a:spcAft>
                        <a:buNone/>
                      </a:pPr>
                      <a:r>
                        <a:rPr lang="en-US" sz="2500" u="none" cap="none" strike="noStrike">
                          <a:solidFill>
                            <a:schemeClr val="dk1"/>
                          </a:solidFill>
                          <a:latin typeface="Calibri"/>
                          <a:ea typeface="Calibri"/>
                          <a:cs typeface="Calibri"/>
                          <a:sym typeface="Calibri"/>
                        </a:rPr>
                        <a:t>In today’s multimedia society, the arts are the media, and therefore provide powerful and essential means of communication. The arts provide unique symbol systems and metaphors that convey and inform life experience (i.e., the arts are ways of knowing). </a:t>
                      </a:r>
                      <a:endParaRPr sz="25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500">
                          <a:solidFill>
                            <a:schemeClr val="dk1"/>
                          </a:solidFill>
                          <a:latin typeface="Calibri"/>
                          <a:ea typeface="Calibri"/>
                          <a:cs typeface="Calibri"/>
                          <a:sym typeface="Calibri"/>
                        </a:rPr>
                        <a:t>Artistically Literate Citizens use a variety of artistic media, symbols, and metaphors to independently create and perform work that expresses and communicates their own ideas and are able to respond by analyzing and interpreting the artistic communications of others.</a:t>
                      </a:r>
                      <a:endParaRPr sz="2500">
                        <a:latin typeface="Calibri"/>
                        <a:ea typeface="Calibri"/>
                        <a:cs typeface="Calibri"/>
                        <a:sym typeface="Calibri"/>
                      </a:endParaRPr>
                    </a:p>
                  </a:txBody>
                  <a:tcPr marT="45725" marB="45725" marR="91475" marL="91475" anchor="ctr"/>
                </a:tc>
              </a:tr>
            </a:tbl>
          </a:graphicData>
        </a:graphic>
      </p:graphicFrame>
      <p:sp>
        <p:nvSpPr>
          <p:cNvPr id="378" name="Google Shape;378;p50"/>
          <p:cNvSpPr txBox="1"/>
          <p:nvPr>
            <p:ph idx="12" type="sldNum"/>
          </p:nvPr>
        </p:nvSpPr>
        <p:spPr>
          <a:xfrm>
            <a:off x="8610600" y="6356350"/>
            <a:ext cx="2743200" cy="365200"/>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sz="1500"/>
              <a:t>‹#›</a:t>
            </a:fld>
            <a:endParaRPr sz="1500"/>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 name="Shape 104"/>
        <p:cNvGrpSpPr/>
        <p:nvPr/>
      </p:nvGrpSpPr>
      <p:grpSpPr>
        <a:xfrm>
          <a:off x="0" y="0"/>
          <a:ext cx="0" cy="0"/>
          <a:chOff x="0" y="0"/>
          <a:chExt cx="0" cy="0"/>
        </a:xfrm>
      </p:grpSpPr>
      <p:pic>
        <p:nvPicPr>
          <p:cNvPr id="105" name="Google Shape;105;p24"/>
          <p:cNvPicPr preferRelativeResize="0"/>
          <p:nvPr/>
        </p:nvPicPr>
        <p:blipFill>
          <a:blip r:embed="rId3">
            <a:alphaModFix/>
          </a:blip>
          <a:stretch>
            <a:fillRect/>
          </a:stretch>
        </p:blipFill>
        <p:spPr>
          <a:xfrm>
            <a:off x="7626950" y="1037100"/>
            <a:ext cx="4417376" cy="5066676"/>
          </a:xfrm>
          <a:prstGeom prst="rect">
            <a:avLst/>
          </a:prstGeom>
          <a:noFill/>
          <a:ln>
            <a:noFill/>
          </a:ln>
        </p:spPr>
      </p:pic>
      <p:sp>
        <p:nvSpPr>
          <p:cNvPr id="106" name="Google Shape;106;p24"/>
          <p:cNvSpPr txBox="1"/>
          <p:nvPr>
            <p:ph type="title"/>
          </p:nvPr>
        </p:nvSpPr>
        <p:spPr>
          <a:xfrm>
            <a:off x="100700" y="1037107"/>
            <a:ext cx="8042700" cy="4221300"/>
          </a:xfrm>
          <a:prstGeom prst="rect">
            <a:avLst/>
          </a:prstGeom>
        </p:spPr>
        <p:txBody>
          <a:bodyPr anchorCtr="0" anchor="ctr" bIns="121900" lIns="121900" spcFirstLastPara="1" rIns="121900" wrap="square" tIns="121900">
            <a:noAutofit/>
          </a:bodyPr>
          <a:lstStyle/>
          <a:p>
            <a:pPr indent="0" lvl="0" marL="0" rtl="0" algn="l">
              <a:spcBef>
                <a:spcPts val="0"/>
              </a:spcBef>
              <a:spcAft>
                <a:spcPts val="0"/>
              </a:spcAft>
              <a:buNone/>
            </a:pPr>
            <a:r>
              <a:t/>
            </a:r>
            <a:endParaRPr b="1" sz="4400">
              <a:solidFill>
                <a:srgbClr val="595959"/>
              </a:solidFill>
            </a:endParaRPr>
          </a:p>
          <a:p>
            <a:pPr indent="0" lvl="0" marL="0" rtl="0" algn="l">
              <a:spcBef>
                <a:spcPts val="0"/>
              </a:spcBef>
              <a:spcAft>
                <a:spcPts val="0"/>
              </a:spcAft>
              <a:buNone/>
            </a:pPr>
            <a:r>
              <a:t/>
            </a:r>
            <a:endParaRPr sz="1900">
              <a:latin typeface="Calibri"/>
              <a:ea typeface="Calibri"/>
              <a:cs typeface="Calibri"/>
              <a:sym typeface="Calibri"/>
            </a:endParaRPr>
          </a:p>
          <a:p>
            <a:pPr indent="0" lvl="0" marL="609600" rtl="0" algn="l">
              <a:spcBef>
                <a:spcPts val="0"/>
              </a:spcBef>
              <a:spcAft>
                <a:spcPts val="0"/>
              </a:spcAft>
              <a:buNone/>
            </a:pPr>
            <a:r>
              <a:rPr lang="en-US" sz="1900">
                <a:latin typeface="Calibri"/>
                <a:ea typeface="Calibri"/>
                <a:cs typeface="Calibri"/>
                <a:sym typeface="Calibri"/>
              </a:rPr>
              <a:t> </a:t>
            </a:r>
            <a:r>
              <a:rPr lang="en-US" sz="3000">
                <a:solidFill>
                  <a:schemeClr val="dk1"/>
                </a:solidFill>
                <a:latin typeface="Calibri"/>
                <a:ea typeface="Calibri"/>
                <a:cs typeface="Calibri"/>
                <a:sym typeface="Calibri"/>
              </a:rPr>
              <a:t>Introduce yourself</a:t>
            </a:r>
            <a:endParaRPr sz="3000">
              <a:solidFill>
                <a:schemeClr val="dk1"/>
              </a:solidFill>
              <a:latin typeface="Calibri"/>
              <a:ea typeface="Calibri"/>
              <a:cs typeface="Calibri"/>
              <a:sym typeface="Calibri"/>
            </a:endParaRPr>
          </a:p>
          <a:p>
            <a:pPr indent="-495300" lvl="0" marL="1828800" rtl="0" algn="l">
              <a:spcBef>
                <a:spcPts val="0"/>
              </a:spcBef>
              <a:spcAft>
                <a:spcPts val="0"/>
              </a:spcAft>
              <a:buClr>
                <a:schemeClr val="dk1"/>
              </a:buClr>
              <a:buSzPts val="3000"/>
              <a:buFont typeface="Calibri"/>
              <a:buChar char="●"/>
            </a:pPr>
            <a:r>
              <a:rPr lang="en-US" sz="3000">
                <a:solidFill>
                  <a:schemeClr val="dk1"/>
                </a:solidFill>
                <a:latin typeface="Calibri"/>
                <a:ea typeface="Calibri"/>
                <a:cs typeface="Calibri"/>
                <a:sym typeface="Calibri"/>
              </a:rPr>
              <a:t>Name</a:t>
            </a:r>
            <a:endParaRPr sz="3000">
              <a:solidFill>
                <a:schemeClr val="dk1"/>
              </a:solidFill>
              <a:latin typeface="Calibri"/>
              <a:ea typeface="Calibri"/>
              <a:cs typeface="Calibri"/>
              <a:sym typeface="Calibri"/>
            </a:endParaRPr>
          </a:p>
          <a:p>
            <a:pPr indent="-495300" lvl="0" marL="1828800" rtl="0" algn="l">
              <a:spcBef>
                <a:spcPts val="0"/>
              </a:spcBef>
              <a:spcAft>
                <a:spcPts val="0"/>
              </a:spcAft>
              <a:buClr>
                <a:schemeClr val="dk1"/>
              </a:buClr>
              <a:buSzPts val="3000"/>
              <a:buFont typeface="Calibri"/>
              <a:buChar char="●"/>
            </a:pPr>
            <a:r>
              <a:rPr lang="en-US" sz="3000">
                <a:solidFill>
                  <a:schemeClr val="dk1"/>
                </a:solidFill>
                <a:latin typeface="Calibri"/>
                <a:ea typeface="Calibri"/>
                <a:cs typeface="Calibri"/>
                <a:sym typeface="Calibri"/>
              </a:rPr>
              <a:t>Location</a:t>
            </a:r>
            <a:endParaRPr sz="3000">
              <a:solidFill>
                <a:schemeClr val="dk1"/>
              </a:solidFill>
              <a:latin typeface="Calibri"/>
              <a:ea typeface="Calibri"/>
              <a:cs typeface="Calibri"/>
              <a:sym typeface="Calibri"/>
            </a:endParaRPr>
          </a:p>
          <a:p>
            <a:pPr indent="-495300" lvl="0" marL="1828800" rtl="0" algn="l">
              <a:spcBef>
                <a:spcPts val="0"/>
              </a:spcBef>
              <a:spcAft>
                <a:spcPts val="0"/>
              </a:spcAft>
              <a:buClr>
                <a:schemeClr val="dk1"/>
              </a:buClr>
              <a:buSzPts val="3000"/>
              <a:buFont typeface="Calibri"/>
              <a:buChar char="●"/>
            </a:pPr>
            <a:r>
              <a:rPr lang="en-US" sz="3000">
                <a:solidFill>
                  <a:schemeClr val="dk1"/>
                </a:solidFill>
                <a:latin typeface="Calibri"/>
                <a:ea typeface="Calibri"/>
                <a:cs typeface="Calibri"/>
                <a:sym typeface="Calibri"/>
              </a:rPr>
              <a:t>Position</a:t>
            </a:r>
            <a:endParaRPr sz="3000">
              <a:solidFill>
                <a:schemeClr val="dk1"/>
              </a:solidFill>
              <a:latin typeface="Calibri"/>
              <a:ea typeface="Calibri"/>
              <a:cs typeface="Calibri"/>
              <a:sym typeface="Calibri"/>
            </a:endParaRPr>
          </a:p>
          <a:p>
            <a:pPr indent="0" lvl="0" marL="3048000" rtl="0" algn="l">
              <a:spcBef>
                <a:spcPts val="0"/>
              </a:spcBef>
              <a:spcAft>
                <a:spcPts val="0"/>
              </a:spcAft>
              <a:buNone/>
            </a:pPr>
            <a:r>
              <a:t/>
            </a:r>
            <a:endParaRPr sz="3000">
              <a:solidFill>
                <a:schemeClr val="dk1"/>
              </a:solidFill>
              <a:latin typeface="Calibri"/>
              <a:ea typeface="Calibri"/>
              <a:cs typeface="Calibri"/>
              <a:sym typeface="Calibri"/>
            </a:endParaRPr>
          </a:p>
          <a:p>
            <a:pPr indent="609600" lvl="0" marL="0" rtl="0" algn="l">
              <a:spcBef>
                <a:spcPts val="0"/>
              </a:spcBef>
              <a:spcAft>
                <a:spcPts val="0"/>
              </a:spcAft>
              <a:buNone/>
            </a:pPr>
            <a:r>
              <a:rPr lang="en-US" sz="3000">
                <a:solidFill>
                  <a:schemeClr val="dk1"/>
                </a:solidFill>
                <a:latin typeface="Calibri"/>
                <a:ea typeface="Calibri"/>
                <a:cs typeface="Calibri"/>
                <a:sym typeface="Calibri"/>
              </a:rPr>
              <a:t> Share the story behind your name</a:t>
            </a:r>
            <a:endParaRPr sz="3000">
              <a:solidFill>
                <a:schemeClr val="dk1"/>
              </a:solidFill>
              <a:latin typeface="Calibri"/>
              <a:ea typeface="Calibri"/>
              <a:cs typeface="Calibri"/>
              <a:sym typeface="Calibri"/>
            </a:endParaRPr>
          </a:p>
          <a:p>
            <a:pPr indent="609600" lvl="0" marL="0" rtl="0" algn="l">
              <a:spcBef>
                <a:spcPts val="0"/>
              </a:spcBef>
              <a:spcAft>
                <a:spcPts val="0"/>
              </a:spcAft>
              <a:buNone/>
            </a:pPr>
            <a:r>
              <a:t/>
            </a:r>
            <a:endParaRPr sz="1900">
              <a:solidFill>
                <a:srgbClr val="595959"/>
              </a:solidFill>
            </a:endParaRPr>
          </a:p>
          <a:p>
            <a:pPr indent="0" lvl="0" marL="609600" rtl="0" algn="l">
              <a:spcBef>
                <a:spcPts val="0"/>
              </a:spcBef>
              <a:spcAft>
                <a:spcPts val="0"/>
              </a:spcAft>
              <a:buNone/>
            </a:pPr>
            <a:r>
              <a:t/>
            </a:r>
            <a:endParaRPr sz="1900">
              <a:solidFill>
                <a:srgbClr val="595959"/>
              </a:solidFill>
            </a:endParaRPr>
          </a:p>
        </p:txBody>
      </p:sp>
      <p:sp>
        <p:nvSpPr>
          <p:cNvPr id="107" name="Google Shape;107;p24"/>
          <p:cNvSpPr txBox="1"/>
          <p:nvPr/>
        </p:nvSpPr>
        <p:spPr>
          <a:xfrm>
            <a:off x="0" y="0"/>
            <a:ext cx="12145800" cy="9543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5000">
                <a:solidFill>
                  <a:schemeClr val="lt1"/>
                </a:solidFill>
                <a:latin typeface="Calibri"/>
                <a:ea typeface="Calibri"/>
                <a:cs typeface="Calibri"/>
                <a:sym typeface="Calibri"/>
              </a:rPr>
              <a:t>The Story Behind Your Name</a:t>
            </a:r>
            <a:endParaRPr sz="2000">
              <a:solidFill>
                <a:schemeClr val="lt1"/>
              </a:solidFill>
              <a:latin typeface="Calibri"/>
              <a:ea typeface="Calibri"/>
              <a:cs typeface="Calibri"/>
              <a:sym typeface="Calibri"/>
            </a:endParaRPr>
          </a:p>
        </p:txBody>
      </p:sp>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3" name="Shape 383"/>
        <p:cNvGrpSpPr/>
        <p:nvPr/>
      </p:nvGrpSpPr>
      <p:grpSpPr>
        <a:xfrm>
          <a:off x="0" y="0"/>
          <a:ext cx="0" cy="0"/>
          <a:chOff x="0" y="0"/>
          <a:chExt cx="0" cy="0"/>
        </a:xfrm>
      </p:grpSpPr>
      <p:sp>
        <p:nvSpPr>
          <p:cNvPr id="384" name="Google Shape;384;p51"/>
          <p:cNvSpPr txBox="1"/>
          <p:nvPr>
            <p:ph type="title"/>
          </p:nvPr>
        </p:nvSpPr>
        <p:spPr>
          <a:xfrm>
            <a:off x="-429173" y="7"/>
            <a:ext cx="13153800" cy="1128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4400" u="none">
                <a:solidFill>
                  <a:schemeClr val="lt1"/>
                </a:solidFill>
                <a:latin typeface="Calibri"/>
                <a:ea typeface="Calibri"/>
                <a:cs typeface="Calibri"/>
                <a:sym typeface="Calibri"/>
              </a:rPr>
              <a:t>The Arts as Creative Personal Realization </a:t>
            </a:r>
            <a:endParaRPr b="1" sz="8400" u="none">
              <a:solidFill>
                <a:schemeClr val="lt1"/>
              </a:solidFill>
              <a:latin typeface="Calibri"/>
              <a:ea typeface="Calibri"/>
              <a:cs typeface="Calibri"/>
              <a:sym typeface="Calibri"/>
            </a:endParaRPr>
          </a:p>
        </p:txBody>
      </p:sp>
      <p:graphicFrame>
        <p:nvGraphicFramePr>
          <p:cNvPr id="385" name="Google Shape;385;p51"/>
          <p:cNvGraphicFramePr/>
          <p:nvPr/>
        </p:nvGraphicFramePr>
        <p:xfrm>
          <a:off x="518984" y="1501719"/>
          <a:ext cx="3000000" cy="3000000"/>
        </p:xfrm>
        <a:graphic>
          <a:graphicData uri="http://schemas.openxmlformats.org/drawingml/2006/table">
            <a:tbl>
              <a:tblPr bandRow="1" firstRow="1">
                <a:noFill/>
                <a:tableStyleId>{D9C416FC-F1EA-4A58-BE0A-05870764C660}</a:tableStyleId>
              </a:tblPr>
              <a:tblGrid>
                <a:gridCol w="5617100"/>
                <a:gridCol w="5553350"/>
              </a:tblGrid>
              <a:tr h="524250">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Philosophical Foundation</a:t>
                      </a:r>
                      <a:endParaRPr b="1" sz="2600">
                        <a:solidFill>
                          <a:schemeClr val="dk1"/>
                        </a:solidFill>
                        <a:latin typeface="Calibri"/>
                        <a:ea typeface="Calibri"/>
                        <a:cs typeface="Calibri"/>
                        <a:sym typeface="Calibri"/>
                      </a:endParaRPr>
                    </a:p>
                  </a:txBody>
                  <a:tcPr marT="45725" marB="45725" marR="91475" marL="91475">
                    <a:solidFill>
                      <a:srgbClr val="AFD0E2"/>
                    </a:solidFill>
                  </a:tcPr>
                </a:tc>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Lifelong Goal</a:t>
                      </a:r>
                      <a:endParaRPr b="1" sz="2600">
                        <a:solidFill>
                          <a:schemeClr val="dk1"/>
                        </a:solidFill>
                        <a:latin typeface="Calibri"/>
                        <a:ea typeface="Calibri"/>
                        <a:cs typeface="Calibri"/>
                        <a:sym typeface="Calibri"/>
                      </a:endParaRPr>
                    </a:p>
                  </a:txBody>
                  <a:tcPr marT="45725" marB="45725" marR="91475" marL="91475">
                    <a:solidFill>
                      <a:srgbClr val="AFD0E2"/>
                    </a:solidFill>
                  </a:tcPr>
                </a:tc>
              </a:tr>
              <a:tr h="3231800">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Participation in each of the arts as creators, performers, and audience members (responders) enables individuals to discover and develop their own creative capacity, thereby providing a source of lifelong satisfaction. </a:t>
                      </a:r>
                      <a:endParaRPr sz="26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Artistically Literate Citizens find at least one arts discipline in which they develop sufficient competence to continue active involvement in creating, performing, and responding to art as an adult.</a:t>
                      </a:r>
                      <a:endParaRPr sz="2600">
                        <a:latin typeface="Calibri"/>
                        <a:ea typeface="Calibri"/>
                        <a:cs typeface="Calibri"/>
                        <a:sym typeface="Calibri"/>
                      </a:endParaRPr>
                    </a:p>
                  </a:txBody>
                  <a:tcPr marT="45725" marB="45725" marR="91475" marL="91475" anchor="ctr"/>
                </a:tc>
              </a:tr>
            </a:tbl>
          </a:graphicData>
        </a:graphic>
      </p:graphicFrame>
      <p:sp>
        <p:nvSpPr>
          <p:cNvPr id="386" name="Google Shape;386;p51"/>
          <p:cNvSpPr txBox="1"/>
          <p:nvPr>
            <p:ph idx="12" type="sldNum"/>
          </p:nvPr>
        </p:nvSpPr>
        <p:spPr>
          <a:xfrm>
            <a:off x="14440125" y="8699210"/>
            <a:ext cx="333022" cy="28222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sz="1500"/>
              <a:t>‹#›</a:t>
            </a:fld>
            <a:endParaRPr sz="1500"/>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1" name="Shape 391"/>
        <p:cNvGrpSpPr/>
        <p:nvPr/>
      </p:nvGrpSpPr>
      <p:grpSpPr>
        <a:xfrm>
          <a:off x="0" y="0"/>
          <a:ext cx="0" cy="0"/>
          <a:chOff x="0" y="0"/>
          <a:chExt cx="0" cy="0"/>
        </a:xfrm>
      </p:grpSpPr>
      <p:sp>
        <p:nvSpPr>
          <p:cNvPr id="392" name="Google Shape;392;p52"/>
          <p:cNvSpPr txBox="1"/>
          <p:nvPr>
            <p:ph type="title"/>
          </p:nvPr>
        </p:nvSpPr>
        <p:spPr>
          <a:xfrm>
            <a:off x="-480898" y="-170393"/>
            <a:ext cx="13153800" cy="1128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4800" u="none">
                <a:solidFill>
                  <a:schemeClr val="lt1"/>
                </a:solidFill>
                <a:latin typeface="Calibri"/>
                <a:ea typeface="Calibri"/>
                <a:cs typeface="Calibri"/>
                <a:sym typeface="Calibri"/>
              </a:rPr>
              <a:t>The Arts as Culture, History, and Connectors </a:t>
            </a:r>
            <a:endParaRPr b="1" sz="4800" u="none">
              <a:solidFill>
                <a:schemeClr val="lt1"/>
              </a:solidFill>
              <a:latin typeface="Calibri"/>
              <a:ea typeface="Calibri"/>
              <a:cs typeface="Calibri"/>
              <a:sym typeface="Calibri"/>
            </a:endParaRPr>
          </a:p>
        </p:txBody>
      </p:sp>
      <p:graphicFrame>
        <p:nvGraphicFramePr>
          <p:cNvPr id="393" name="Google Shape;393;p52"/>
          <p:cNvGraphicFramePr/>
          <p:nvPr/>
        </p:nvGraphicFramePr>
        <p:xfrm>
          <a:off x="510784" y="1042427"/>
          <a:ext cx="3000000" cy="3000000"/>
        </p:xfrm>
        <a:graphic>
          <a:graphicData uri="http://schemas.openxmlformats.org/drawingml/2006/table">
            <a:tbl>
              <a:tblPr bandRow="1" firstRow="1">
                <a:noFill/>
                <a:tableStyleId>{D9C416FC-F1EA-4A58-BE0A-05870764C660}</a:tableStyleId>
              </a:tblPr>
              <a:tblGrid>
                <a:gridCol w="5617100"/>
                <a:gridCol w="5553350"/>
              </a:tblGrid>
              <a:tr h="677600">
                <a:tc>
                  <a:txBody>
                    <a:bodyPr/>
                    <a:lstStyle/>
                    <a:p>
                      <a:pPr indent="0" lvl="0" marL="0" marR="0" rtl="0" algn="ctr">
                        <a:spcBef>
                          <a:spcPts val="0"/>
                        </a:spcBef>
                        <a:spcAft>
                          <a:spcPts val="0"/>
                        </a:spcAft>
                        <a:buNone/>
                      </a:pPr>
                      <a:r>
                        <a:rPr lang="en-US" sz="2600">
                          <a:solidFill>
                            <a:schemeClr val="dk1"/>
                          </a:solidFill>
                          <a:latin typeface="Calibri"/>
                          <a:ea typeface="Calibri"/>
                          <a:cs typeface="Calibri"/>
                          <a:sym typeface="Calibri"/>
                        </a:rPr>
                        <a:t>Philosophical Foundation</a:t>
                      </a:r>
                      <a:endParaRPr sz="2600">
                        <a:solidFill>
                          <a:schemeClr val="dk1"/>
                        </a:solidFill>
                        <a:latin typeface="Calibri"/>
                        <a:ea typeface="Calibri"/>
                        <a:cs typeface="Calibri"/>
                        <a:sym typeface="Calibri"/>
                      </a:endParaRPr>
                    </a:p>
                  </a:txBody>
                  <a:tcPr marT="45725" marB="45725" marR="91475" marL="91475">
                    <a:solidFill>
                      <a:srgbClr val="FFD395"/>
                    </a:solidFill>
                  </a:tcPr>
                </a:tc>
                <a:tc>
                  <a:txBody>
                    <a:bodyPr/>
                    <a:lstStyle/>
                    <a:p>
                      <a:pPr indent="0" lvl="0" marL="0" marR="0" rtl="0" algn="ctr">
                        <a:spcBef>
                          <a:spcPts val="0"/>
                        </a:spcBef>
                        <a:spcAft>
                          <a:spcPts val="0"/>
                        </a:spcAft>
                        <a:buNone/>
                      </a:pPr>
                      <a:r>
                        <a:rPr lang="en-US" sz="2600">
                          <a:solidFill>
                            <a:schemeClr val="dk1"/>
                          </a:solidFill>
                          <a:latin typeface="Calibri"/>
                          <a:ea typeface="Calibri"/>
                          <a:cs typeface="Calibri"/>
                          <a:sym typeface="Calibri"/>
                        </a:rPr>
                        <a:t>Lifelong Goal</a:t>
                      </a:r>
                      <a:endParaRPr sz="2600">
                        <a:solidFill>
                          <a:schemeClr val="dk1"/>
                        </a:solidFill>
                        <a:latin typeface="Calibri"/>
                        <a:ea typeface="Calibri"/>
                        <a:cs typeface="Calibri"/>
                        <a:sym typeface="Calibri"/>
                      </a:endParaRPr>
                    </a:p>
                  </a:txBody>
                  <a:tcPr marT="45725" marB="45725" marR="91475" marL="91475">
                    <a:solidFill>
                      <a:srgbClr val="FFD395"/>
                    </a:solidFill>
                  </a:tcPr>
                </a:tc>
              </a:tr>
              <a:tr h="4177000">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…Understanding artwork provides insights into individuals’ own and others’ cultures and societies, while also providing opportunities to access, express, and integrate meaning across a variety of content areas. </a:t>
                      </a:r>
                      <a:endParaRPr sz="26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Artistically Literate Citizens know and understand artwork from varied historical periods and cultures, and actively seek and appreciate diverse forms and genres of artwork of enduring quality and significance. They also seek to cultivate habits of searching for and identifying patterns to understand relationships among the arts and between the arts and other content knowledge.</a:t>
                      </a:r>
                      <a:endParaRPr sz="2600">
                        <a:latin typeface="Calibri"/>
                        <a:ea typeface="Calibri"/>
                        <a:cs typeface="Calibri"/>
                        <a:sym typeface="Calibri"/>
                      </a:endParaRPr>
                    </a:p>
                  </a:txBody>
                  <a:tcPr marT="45725" marB="45725" marR="91475" marL="91475" anchor="ctr"/>
                </a:tc>
              </a:tr>
            </a:tbl>
          </a:graphicData>
        </a:graphic>
      </p:graphicFrame>
      <p:sp>
        <p:nvSpPr>
          <p:cNvPr id="394" name="Google Shape;394;p52"/>
          <p:cNvSpPr txBox="1"/>
          <p:nvPr>
            <p:ph idx="12" type="sldNum"/>
          </p:nvPr>
        </p:nvSpPr>
        <p:spPr>
          <a:xfrm>
            <a:off x="14440125" y="8699210"/>
            <a:ext cx="333022" cy="28222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sz="1500"/>
              <a:t>‹#›</a:t>
            </a:fld>
            <a:endParaRPr sz="1500"/>
          </a:p>
        </p:txBody>
      </p:sp>
    </p:spTree>
  </p:cSld>
  <p:clrMapOvr>
    <a:masterClrMapping/>
  </p:clrMapOvr>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9" name="Shape 399"/>
        <p:cNvGrpSpPr/>
        <p:nvPr/>
      </p:nvGrpSpPr>
      <p:grpSpPr>
        <a:xfrm>
          <a:off x="0" y="0"/>
          <a:ext cx="0" cy="0"/>
          <a:chOff x="0" y="0"/>
          <a:chExt cx="0" cy="0"/>
        </a:xfrm>
      </p:grpSpPr>
      <p:sp>
        <p:nvSpPr>
          <p:cNvPr id="400" name="Google Shape;400;p53"/>
          <p:cNvSpPr txBox="1"/>
          <p:nvPr>
            <p:ph type="title"/>
          </p:nvPr>
        </p:nvSpPr>
        <p:spPr>
          <a:xfrm>
            <a:off x="-480898" y="-141993"/>
            <a:ext cx="13153800" cy="1128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4500" u="none">
                <a:solidFill>
                  <a:schemeClr val="lt1"/>
                </a:solidFill>
                <a:latin typeface="Calibri"/>
                <a:ea typeface="Calibri"/>
                <a:cs typeface="Calibri"/>
                <a:sym typeface="Calibri"/>
              </a:rPr>
              <a:t>The Arts as a Means to Wellbeing </a:t>
            </a:r>
            <a:endParaRPr b="1" sz="8500" u="none">
              <a:solidFill>
                <a:schemeClr val="lt1"/>
              </a:solidFill>
              <a:latin typeface="Calibri"/>
              <a:ea typeface="Calibri"/>
              <a:cs typeface="Calibri"/>
              <a:sym typeface="Calibri"/>
            </a:endParaRPr>
          </a:p>
        </p:txBody>
      </p:sp>
      <p:graphicFrame>
        <p:nvGraphicFramePr>
          <p:cNvPr id="401" name="Google Shape;401;p53"/>
          <p:cNvGraphicFramePr/>
          <p:nvPr/>
        </p:nvGraphicFramePr>
        <p:xfrm>
          <a:off x="510746" y="1388877"/>
          <a:ext cx="3000000" cy="3000000"/>
        </p:xfrm>
        <a:graphic>
          <a:graphicData uri="http://schemas.openxmlformats.org/drawingml/2006/table">
            <a:tbl>
              <a:tblPr bandRow="1" firstRow="1">
                <a:noFill/>
                <a:tableStyleId>{D9C416FC-F1EA-4A58-BE0A-05870764C660}</a:tableStyleId>
              </a:tblPr>
              <a:tblGrid>
                <a:gridCol w="5569000"/>
                <a:gridCol w="5601500"/>
              </a:tblGrid>
              <a:tr h="435250">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Philosophical Foundation</a:t>
                      </a:r>
                      <a:endParaRPr b="1" sz="2600">
                        <a:solidFill>
                          <a:schemeClr val="dk1"/>
                        </a:solidFill>
                        <a:latin typeface="Calibri"/>
                        <a:ea typeface="Calibri"/>
                        <a:cs typeface="Calibri"/>
                        <a:sym typeface="Calibri"/>
                      </a:endParaRPr>
                    </a:p>
                  </a:txBody>
                  <a:tcPr marT="45725" marB="45725" marR="91475" marL="91475">
                    <a:solidFill>
                      <a:srgbClr val="E1EB9E"/>
                    </a:solidFill>
                  </a:tcPr>
                </a:tc>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Lifelong Goal</a:t>
                      </a:r>
                      <a:endParaRPr b="1" sz="2600">
                        <a:solidFill>
                          <a:schemeClr val="dk1"/>
                        </a:solidFill>
                        <a:latin typeface="Calibri"/>
                        <a:ea typeface="Calibri"/>
                        <a:cs typeface="Calibri"/>
                        <a:sym typeface="Calibri"/>
                      </a:endParaRPr>
                    </a:p>
                  </a:txBody>
                  <a:tcPr marT="45725" marB="45725" marR="91475" marL="91475">
                    <a:solidFill>
                      <a:srgbClr val="E1EB9E"/>
                    </a:solidFill>
                  </a:tcPr>
                </a:tc>
              </a:tr>
              <a:tr h="2683125">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Participation in the arts as creators, performers, and audience members (responders) enhances mental, physical, and emotional wellbeing.</a:t>
                      </a:r>
                      <a:endParaRPr sz="26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Artistically Literate Citizens find joy, inspiration, peace, intellectual stimulation, meaning, and other life-enhancing qualities through participation in all of the arts.</a:t>
                      </a:r>
                      <a:endParaRPr sz="2600">
                        <a:latin typeface="Calibri"/>
                        <a:ea typeface="Calibri"/>
                        <a:cs typeface="Calibri"/>
                        <a:sym typeface="Calibri"/>
                      </a:endParaRPr>
                    </a:p>
                  </a:txBody>
                  <a:tcPr marT="45725" marB="45725" marR="91475" marL="91475" anchor="ctr"/>
                </a:tc>
              </a:tr>
            </a:tbl>
          </a:graphicData>
        </a:graphic>
      </p:graphicFrame>
      <p:sp>
        <p:nvSpPr>
          <p:cNvPr id="402" name="Google Shape;402;p53"/>
          <p:cNvSpPr txBox="1"/>
          <p:nvPr>
            <p:ph idx="12" type="sldNum"/>
          </p:nvPr>
        </p:nvSpPr>
        <p:spPr>
          <a:xfrm>
            <a:off x="14440125" y="8699210"/>
            <a:ext cx="333022" cy="28222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sz="1500"/>
              <a:t>‹#›</a:t>
            </a:fld>
            <a:endParaRPr sz="1500"/>
          </a:p>
        </p:txBody>
      </p:sp>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07" name="Shape 407"/>
        <p:cNvGrpSpPr/>
        <p:nvPr/>
      </p:nvGrpSpPr>
      <p:grpSpPr>
        <a:xfrm>
          <a:off x="0" y="0"/>
          <a:ext cx="0" cy="0"/>
          <a:chOff x="0" y="0"/>
          <a:chExt cx="0" cy="0"/>
        </a:xfrm>
      </p:grpSpPr>
      <p:sp>
        <p:nvSpPr>
          <p:cNvPr id="408" name="Google Shape;408;p54"/>
          <p:cNvSpPr txBox="1"/>
          <p:nvPr>
            <p:ph type="title"/>
          </p:nvPr>
        </p:nvSpPr>
        <p:spPr>
          <a:xfrm>
            <a:off x="-480898" y="-94518"/>
            <a:ext cx="13153800" cy="1128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4700" u="none">
                <a:solidFill>
                  <a:schemeClr val="lt1"/>
                </a:solidFill>
                <a:latin typeface="Calibri"/>
                <a:ea typeface="Calibri"/>
                <a:cs typeface="Calibri"/>
                <a:sym typeface="Calibri"/>
              </a:rPr>
              <a:t>The Arts as Community Engagement </a:t>
            </a:r>
            <a:endParaRPr b="1" sz="8700" u="none">
              <a:solidFill>
                <a:schemeClr val="lt1"/>
              </a:solidFill>
              <a:latin typeface="Calibri"/>
              <a:ea typeface="Calibri"/>
              <a:cs typeface="Calibri"/>
              <a:sym typeface="Calibri"/>
            </a:endParaRPr>
          </a:p>
        </p:txBody>
      </p:sp>
      <p:graphicFrame>
        <p:nvGraphicFramePr>
          <p:cNvPr id="409" name="Google Shape;409;p54"/>
          <p:cNvGraphicFramePr/>
          <p:nvPr/>
        </p:nvGraphicFramePr>
        <p:xfrm>
          <a:off x="510784" y="1360394"/>
          <a:ext cx="3000000" cy="3000000"/>
        </p:xfrm>
        <a:graphic>
          <a:graphicData uri="http://schemas.openxmlformats.org/drawingml/2006/table">
            <a:tbl>
              <a:tblPr bandRow="1" firstRow="1">
                <a:noFill/>
                <a:tableStyleId>{D9C416FC-F1EA-4A58-BE0A-05870764C660}</a:tableStyleId>
              </a:tblPr>
              <a:tblGrid>
                <a:gridCol w="5208025"/>
                <a:gridCol w="5962425"/>
              </a:tblGrid>
              <a:tr h="485625">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Philosophical Foundation</a:t>
                      </a:r>
                      <a:endParaRPr b="1" sz="2600">
                        <a:solidFill>
                          <a:schemeClr val="dk1"/>
                        </a:solidFill>
                        <a:latin typeface="Calibri"/>
                        <a:ea typeface="Calibri"/>
                        <a:cs typeface="Calibri"/>
                        <a:sym typeface="Calibri"/>
                      </a:endParaRPr>
                    </a:p>
                  </a:txBody>
                  <a:tcPr marT="45725" marB="45725" marR="91475" marL="91475" anchor="ctr">
                    <a:solidFill>
                      <a:srgbClr val="FFE79A"/>
                    </a:solidFill>
                  </a:tcPr>
                </a:tc>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Lifelong Goal</a:t>
                      </a:r>
                      <a:endParaRPr b="1" sz="2600">
                        <a:solidFill>
                          <a:schemeClr val="dk1"/>
                        </a:solidFill>
                        <a:latin typeface="Calibri"/>
                        <a:ea typeface="Calibri"/>
                        <a:cs typeface="Calibri"/>
                        <a:sym typeface="Calibri"/>
                      </a:endParaRPr>
                    </a:p>
                  </a:txBody>
                  <a:tcPr marT="45725" marB="45725" marR="91475" marL="91475" anchor="ctr">
                    <a:solidFill>
                      <a:srgbClr val="FFE79A"/>
                    </a:solidFill>
                  </a:tcPr>
                </a:tc>
              </a:tr>
              <a:tr h="2993700">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The arts provide means for individuals to collaborate and connect with others in an enjoyable inclusive environment as they create, prepare, and share artwork that bring communities together. </a:t>
                      </a:r>
                      <a:endParaRPr sz="26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Artistically Literate Citizens seek artistic experiences and support the arts in their local, state, national, and global communities.</a:t>
                      </a:r>
                      <a:endParaRPr sz="2600">
                        <a:latin typeface="Calibri"/>
                        <a:ea typeface="Calibri"/>
                        <a:cs typeface="Calibri"/>
                        <a:sym typeface="Calibri"/>
                      </a:endParaRPr>
                    </a:p>
                  </a:txBody>
                  <a:tcPr marT="45725" marB="45725" marR="91475" marL="91475" anchor="ctr"/>
                </a:tc>
              </a:tr>
            </a:tbl>
          </a:graphicData>
        </a:graphic>
      </p:graphicFrame>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4" name="Shape 414"/>
        <p:cNvGrpSpPr/>
        <p:nvPr/>
      </p:nvGrpSpPr>
      <p:grpSpPr>
        <a:xfrm>
          <a:off x="0" y="0"/>
          <a:ext cx="0" cy="0"/>
          <a:chOff x="0" y="0"/>
          <a:chExt cx="0" cy="0"/>
        </a:xfrm>
      </p:grpSpPr>
      <p:sp>
        <p:nvSpPr>
          <p:cNvPr id="415" name="Google Shape;415;p55"/>
          <p:cNvSpPr txBox="1"/>
          <p:nvPr>
            <p:ph type="title"/>
          </p:nvPr>
        </p:nvSpPr>
        <p:spPr>
          <a:xfrm>
            <a:off x="-480898" y="-73668"/>
            <a:ext cx="13153800" cy="1128900"/>
          </a:xfrm>
          <a:prstGeom prst="rect">
            <a:avLst/>
          </a:prstGeom>
          <a:noFill/>
          <a:ln>
            <a:noFill/>
          </a:ln>
        </p:spPr>
        <p:txBody>
          <a:bodyPr anchorCtr="0" anchor="ctr" bIns="45700" lIns="91425" spcFirstLastPara="1" rIns="91425" wrap="square" tIns="45700">
            <a:normAutofit/>
          </a:bodyPr>
          <a:lstStyle/>
          <a:p>
            <a:pPr indent="0" lvl="0" marL="0" rtl="0" algn="ctr">
              <a:lnSpc>
                <a:spcPct val="90000"/>
              </a:lnSpc>
              <a:spcBef>
                <a:spcPts val="0"/>
              </a:spcBef>
              <a:spcAft>
                <a:spcPts val="0"/>
              </a:spcAft>
              <a:buClr>
                <a:schemeClr val="dk1"/>
              </a:buClr>
              <a:buSzPts val="4000"/>
              <a:buFont typeface="Arial"/>
              <a:buNone/>
            </a:pPr>
            <a:r>
              <a:rPr b="1" lang="en-US" sz="5200" u="none">
                <a:solidFill>
                  <a:schemeClr val="lt1"/>
                </a:solidFill>
                <a:latin typeface="Calibri"/>
                <a:ea typeface="Calibri"/>
                <a:cs typeface="Calibri"/>
                <a:sym typeface="Calibri"/>
              </a:rPr>
              <a:t>The Arts as Profession</a:t>
            </a:r>
            <a:endParaRPr b="1" sz="9200" u="none">
              <a:solidFill>
                <a:schemeClr val="lt1"/>
              </a:solidFill>
              <a:latin typeface="Calibri"/>
              <a:ea typeface="Calibri"/>
              <a:cs typeface="Calibri"/>
              <a:sym typeface="Calibri"/>
            </a:endParaRPr>
          </a:p>
        </p:txBody>
      </p:sp>
      <p:graphicFrame>
        <p:nvGraphicFramePr>
          <p:cNvPr id="416" name="Google Shape;416;p55"/>
          <p:cNvGraphicFramePr/>
          <p:nvPr/>
        </p:nvGraphicFramePr>
        <p:xfrm>
          <a:off x="510784" y="1359669"/>
          <a:ext cx="3000000" cy="3000000"/>
        </p:xfrm>
        <a:graphic>
          <a:graphicData uri="http://schemas.openxmlformats.org/drawingml/2006/table">
            <a:tbl>
              <a:tblPr bandRow="1" firstRow="1">
                <a:noFill/>
                <a:tableStyleId>{D9C416FC-F1EA-4A58-BE0A-05870764C660}</a:tableStyleId>
              </a:tblPr>
              <a:tblGrid>
                <a:gridCol w="5412550"/>
                <a:gridCol w="5757900"/>
              </a:tblGrid>
              <a:tr h="100000">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Philosophical Foundation</a:t>
                      </a:r>
                      <a:endParaRPr b="1" sz="2600">
                        <a:solidFill>
                          <a:schemeClr val="dk1"/>
                        </a:solidFill>
                        <a:latin typeface="Calibri"/>
                        <a:ea typeface="Calibri"/>
                        <a:cs typeface="Calibri"/>
                        <a:sym typeface="Calibri"/>
                      </a:endParaRPr>
                    </a:p>
                  </a:txBody>
                  <a:tcPr marT="45725" marB="45725" marR="91475" marL="91475">
                    <a:solidFill>
                      <a:srgbClr val="D4B9DF"/>
                    </a:solidFill>
                  </a:tcPr>
                </a:tc>
                <a:tc>
                  <a:txBody>
                    <a:bodyPr/>
                    <a:lstStyle/>
                    <a:p>
                      <a:pPr indent="0" lvl="0" marL="0" marR="0" rtl="0" algn="ctr">
                        <a:spcBef>
                          <a:spcPts val="0"/>
                        </a:spcBef>
                        <a:spcAft>
                          <a:spcPts val="0"/>
                        </a:spcAft>
                        <a:buNone/>
                      </a:pPr>
                      <a:r>
                        <a:rPr b="1" lang="en-US" sz="2600">
                          <a:solidFill>
                            <a:schemeClr val="dk1"/>
                          </a:solidFill>
                          <a:latin typeface="Calibri"/>
                          <a:ea typeface="Calibri"/>
                          <a:cs typeface="Calibri"/>
                          <a:sym typeface="Calibri"/>
                        </a:rPr>
                        <a:t>Lifelong Goal</a:t>
                      </a:r>
                      <a:endParaRPr b="1" sz="2600">
                        <a:solidFill>
                          <a:schemeClr val="dk1"/>
                        </a:solidFill>
                        <a:latin typeface="Calibri"/>
                        <a:ea typeface="Calibri"/>
                        <a:cs typeface="Calibri"/>
                        <a:sym typeface="Calibri"/>
                      </a:endParaRPr>
                    </a:p>
                  </a:txBody>
                  <a:tcPr marT="45725" marB="45725" marR="91475" marL="91475">
                    <a:solidFill>
                      <a:srgbClr val="D4B9DF"/>
                    </a:solidFill>
                  </a:tcPr>
                </a:tc>
              </a:tr>
              <a:tr h="3852925">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Professional artists weave the cultural and aesthetic fabric of communities and cultivate beauty, enjoyment, curiosity, awareness, activism and personal, social, and cultural connection and reflection. This fabric strengthens communities, enhances the lives of individuals, and inspires the global community. </a:t>
                      </a:r>
                      <a:endParaRPr sz="2600">
                        <a:latin typeface="Calibri"/>
                        <a:ea typeface="Calibri"/>
                        <a:cs typeface="Calibri"/>
                        <a:sym typeface="Calibri"/>
                      </a:endParaRPr>
                    </a:p>
                  </a:txBody>
                  <a:tcPr marT="45725" marB="45725" marR="91475" marL="91475" anchor="ctr"/>
                </a:tc>
                <a:tc>
                  <a:txBody>
                    <a:bodyPr/>
                    <a:lstStyle/>
                    <a:p>
                      <a:pPr indent="0" lvl="0" marL="0" marR="0" rtl="0" algn="l">
                        <a:spcBef>
                          <a:spcPts val="0"/>
                        </a:spcBef>
                        <a:spcAft>
                          <a:spcPts val="0"/>
                        </a:spcAft>
                        <a:buNone/>
                      </a:pPr>
                      <a:r>
                        <a:rPr lang="en-US" sz="2600">
                          <a:solidFill>
                            <a:schemeClr val="dk1"/>
                          </a:solidFill>
                          <a:latin typeface="Calibri"/>
                          <a:ea typeface="Calibri"/>
                          <a:cs typeface="Calibri"/>
                          <a:sym typeface="Calibri"/>
                        </a:rPr>
                        <a:t>Artistically Literate Citizens</a:t>
                      </a:r>
                      <a:r>
                        <a:rPr b="1" lang="en-US" sz="2600">
                          <a:solidFill>
                            <a:schemeClr val="dk1"/>
                          </a:solidFill>
                          <a:latin typeface="Calibri"/>
                          <a:ea typeface="Calibri"/>
                          <a:cs typeface="Calibri"/>
                          <a:sym typeface="Calibri"/>
                        </a:rPr>
                        <a:t> </a:t>
                      </a:r>
                      <a:r>
                        <a:rPr lang="en-US" sz="2600">
                          <a:solidFill>
                            <a:schemeClr val="dk1"/>
                          </a:solidFill>
                          <a:latin typeface="Calibri"/>
                          <a:ea typeface="Calibri"/>
                          <a:cs typeface="Calibri"/>
                          <a:sym typeface="Calibri"/>
                        </a:rPr>
                        <a:t>appreciate the value of supporting the arts as a profession by engaging with the arts and by supporting the funding of the arts. Some artistically literate individuals will pursue a career in the arts, thereby enriching local, state, national, and global communities and economies.</a:t>
                      </a:r>
                      <a:endParaRPr sz="2600">
                        <a:latin typeface="Calibri"/>
                        <a:ea typeface="Calibri"/>
                        <a:cs typeface="Calibri"/>
                        <a:sym typeface="Calibri"/>
                      </a:endParaRPr>
                    </a:p>
                  </a:txBody>
                  <a:tcPr marT="45725" marB="45725" marR="91475" marL="91475" anchor="ctr"/>
                </a:tc>
              </a:tr>
            </a:tbl>
          </a:graphicData>
        </a:graphic>
      </p:graphicFrame>
      <p:sp>
        <p:nvSpPr>
          <p:cNvPr id="417" name="Google Shape;417;p55"/>
          <p:cNvSpPr txBox="1"/>
          <p:nvPr>
            <p:ph idx="12" type="sldNum"/>
          </p:nvPr>
        </p:nvSpPr>
        <p:spPr>
          <a:xfrm>
            <a:off x="14440125" y="8699210"/>
            <a:ext cx="333022" cy="282222"/>
          </a:xfrm>
          <a:prstGeom prst="rect">
            <a:avLst/>
          </a:prstGeom>
          <a:noFill/>
          <a:ln>
            <a:noFill/>
          </a:ln>
        </p:spPr>
        <p:txBody>
          <a:bodyPr anchorCtr="0" anchor="ctr" bIns="45700" lIns="91425" spcFirstLastPara="1" rIns="91425" wrap="square" tIns="45700">
            <a:noAutofit/>
          </a:bodyPr>
          <a:lstStyle/>
          <a:p>
            <a:pPr indent="0" lvl="0" marL="0" rtl="0" algn="r">
              <a:spcBef>
                <a:spcPts val="0"/>
              </a:spcBef>
              <a:spcAft>
                <a:spcPts val="0"/>
              </a:spcAft>
              <a:buNone/>
            </a:pPr>
            <a:fld id="{00000000-1234-1234-1234-123412341234}" type="slidenum">
              <a:rPr lang="en-US" sz="1500"/>
              <a:t>‹#›</a:t>
            </a:fld>
            <a:endParaRPr sz="1500"/>
          </a:p>
        </p:txBody>
      </p:sp>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1" name="Shape 421"/>
        <p:cNvGrpSpPr/>
        <p:nvPr/>
      </p:nvGrpSpPr>
      <p:grpSpPr>
        <a:xfrm>
          <a:off x="0" y="0"/>
          <a:ext cx="0" cy="0"/>
          <a:chOff x="0" y="0"/>
          <a:chExt cx="0" cy="0"/>
        </a:xfrm>
      </p:grpSpPr>
      <p:sp>
        <p:nvSpPr>
          <p:cNvPr id="422" name="Google Shape;422;p56"/>
          <p:cNvSpPr txBox="1"/>
          <p:nvPr>
            <p:ph type="title"/>
          </p:nvPr>
        </p:nvSpPr>
        <p:spPr>
          <a:xfrm>
            <a:off x="75606" y="11"/>
            <a:ext cx="12116400" cy="798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Arial"/>
              <a:buNone/>
            </a:pPr>
            <a:r>
              <a:rPr lang="en-US" sz="4500">
                <a:solidFill>
                  <a:schemeClr val="lt1"/>
                </a:solidFill>
              </a:rPr>
              <a:t>Artistically Literate Individuals . . .</a:t>
            </a:r>
            <a:endParaRPr sz="4200">
              <a:solidFill>
                <a:schemeClr val="lt1"/>
              </a:solidFill>
            </a:endParaRPr>
          </a:p>
        </p:txBody>
      </p:sp>
      <p:sp>
        <p:nvSpPr>
          <p:cNvPr id="423" name="Google Shape;423;p56"/>
          <p:cNvSpPr txBox="1"/>
          <p:nvPr>
            <p:ph idx="1" type="body"/>
          </p:nvPr>
        </p:nvSpPr>
        <p:spPr>
          <a:xfrm>
            <a:off x="1300875" y="1182724"/>
            <a:ext cx="9590400" cy="3487800"/>
          </a:xfrm>
          <a:prstGeom prst="rect">
            <a:avLst/>
          </a:prstGeom>
          <a:noFill/>
          <a:ln>
            <a:noFill/>
          </a:ln>
        </p:spPr>
        <p:txBody>
          <a:bodyPr anchorCtr="0" anchor="t" bIns="45700" lIns="91425" spcFirstLastPara="1" rIns="91425" wrap="square" tIns="45700">
            <a:noAutofit/>
          </a:bodyPr>
          <a:lstStyle/>
          <a:p>
            <a:pPr indent="-393700" lvl="0" marL="457200" rtl="0" algn="l">
              <a:spcBef>
                <a:spcPts val="1100"/>
              </a:spcBef>
              <a:spcAft>
                <a:spcPts val="0"/>
              </a:spcAft>
              <a:buSzPts val="2800"/>
              <a:buFont typeface="Calibri"/>
              <a:buChar char="●"/>
            </a:pPr>
            <a:r>
              <a:rPr lang="en-US" sz="2800"/>
              <a:t>acknowledge and appreciate the relationship between the arts disciplines and other content areas and seek to develop, express, and integrate meaning across content areas</a:t>
            </a:r>
            <a:endParaRPr sz="2800"/>
          </a:p>
          <a:p>
            <a:pPr indent="-393700" lvl="0" marL="457200" rtl="0" algn="l">
              <a:spcBef>
                <a:spcPts val="0"/>
              </a:spcBef>
              <a:spcAft>
                <a:spcPts val="0"/>
              </a:spcAft>
              <a:buSzPts val="2800"/>
              <a:buFont typeface="Calibri"/>
              <a:buChar char="●"/>
            </a:pPr>
            <a:r>
              <a:rPr lang="en-US" sz="2800"/>
              <a:t>value the arts as a means of expression and the significance of civic engagement in communities</a:t>
            </a:r>
            <a:endParaRPr sz="2800"/>
          </a:p>
          <a:p>
            <a:pPr indent="-393700" lvl="0" marL="457200" rtl="0" algn="l">
              <a:spcBef>
                <a:spcPts val="0"/>
              </a:spcBef>
              <a:spcAft>
                <a:spcPts val="0"/>
              </a:spcAft>
              <a:buSzPts val="2800"/>
              <a:buFont typeface="Calibri"/>
              <a:buChar char="●"/>
            </a:pPr>
            <a:r>
              <a:rPr lang="en-US" sz="2800"/>
              <a:t>understand that each arts discipline has a unique and evolving language and use it to convey and interpret meaning</a:t>
            </a:r>
            <a:endParaRPr sz="2800"/>
          </a:p>
          <a:p>
            <a:pPr indent="-393700" lvl="0" marL="457200" rtl="0" algn="l">
              <a:spcBef>
                <a:spcPts val="0"/>
              </a:spcBef>
              <a:spcAft>
                <a:spcPts val="0"/>
              </a:spcAft>
              <a:buSzPts val="2800"/>
              <a:buFont typeface="Calibri"/>
              <a:buChar char="●"/>
            </a:pPr>
            <a:r>
              <a:rPr lang="en-US" sz="2800"/>
              <a:t>collaborate and connect with others to create, prepare, and share artwork that brings communities together</a:t>
            </a:r>
            <a:endParaRPr sz="2800"/>
          </a:p>
          <a:p>
            <a:pPr indent="-393700" lvl="0" marL="457200" rtl="0" algn="l">
              <a:spcBef>
                <a:spcPts val="0"/>
              </a:spcBef>
              <a:spcAft>
                <a:spcPts val="0"/>
              </a:spcAft>
              <a:buSzPts val="2800"/>
              <a:buFont typeface="Calibri"/>
              <a:buChar char="●"/>
            </a:pPr>
            <a:r>
              <a:rPr lang="en-US" sz="2800"/>
              <a:t>have the capacity to transfer arts knowledge and skills to multiple situations and settings, both in and outside the school environment</a:t>
            </a:r>
            <a:endParaRPr sz="2400"/>
          </a:p>
        </p:txBody>
      </p:sp>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7" name="Shape 427"/>
        <p:cNvGrpSpPr/>
        <p:nvPr/>
      </p:nvGrpSpPr>
      <p:grpSpPr>
        <a:xfrm>
          <a:off x="0" y="0"/>
          <a:ext cx="0" cy="0"/>
          <a:chOff x="0" y="0"/>
          <a:chExt cx="0" cy="0"/>
        </a:xfrm>
      </p:grpSpPr>
      <p:sp>
        <p:nvSpPr>
          <p:cNvPr id="428" name="Google Shape;428;p57"/>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spcBef>
                <a:spcPts val="0"/>
              </a:spcBef>
              <a:spcAft>
                <a:spcPts val="0"/>
              </a:spcAft>
              <a:buClr>
                <a:schemeClr val="dk1"/>
              </a:buClr>
              <a:buSzPts val="4300"/>
              <a:buFont typeface="Arial"/>
              <a:buNone/>
            </a:pPr>
            <a:r>
              <a:rPr lang="en-US" sz="4700">
                <a:solidFill>
                  <a:schemeClr val="lt1"/>
                </a:solidFill>
              </a:rPr>
              <a:t>Comprehensive Arts Education Programs</a:t>
            </a:r>
            <a:endParaRPr sz="4400">
              <a:solidFill>
                <a:schemeClr val="lt1"/>
              </a:solidFill>
            </a:endParaRPr>
          </a:p>
        </p:txBody>
      </p:sp>
      <p:sp>
        <p:nvSpPr>
          <p:cNvPr id="429" name="Google Shape;429;p57"/>
          <p:cNvSpPr txBox="1"/>
          <p:nvPr>
            <p:ph idx="1" type="body"/>
          </p:nvPr>
        </p:nvSpPr>
        <p:spPr>
          <a:xfrm>
            <a:off x="1300875" y="1218025"/>
            <a:ext cx="9590400" cy="4714500"/>
          </a:xfrm>
          <a:prstGeom prst="rect">
            <a:avLst/>
          </a:prstGeom>
          <a:noFill/>
          <a:ln>
            <a:noFill/>
          </a:ln>
        </p:spPr>
        <p:txBody>
          <a:bodyPr anchorCtr="0" anchor="t" bIns="45700" lIns="91425" spcFirstLastPara="1" rIns="91425" wrap="square" tIns="45700">
            <a:noAutofit/>
          </a:bodyPr>
          <a:lstStyle/>
          <a:p>
            <a:pPr indent="-438150" lvl="0" marL="457200" rtl="0" algn="l">
              <a:spcBef>
                <a:spcPts val="1100"/>
              </a:spcBef>
              <a:spcAft>
                <a:spcPts val="0"/>
              </a:spcAft>
              <a:buSzPts val="3500"/>
              <a:buFont typeface="Calibri"/>
              <a:buChar char="●"/>
            </a:pPr>
            <a:r>
              <a:rPr lang="en-US" sz="3500"/>
              <a:t>For students to develop into artistically literate, creative, and capable individuals, it is essential that arts instruction is sequential, standards-based, comprehensive, and prioritized </a:t>
            </a:r>
            <a:endParaRPr sz="3500"/>
          </a:p>
          <a:p>
            <a:pPr indent="-412750" lvl="0" marL="457200" rtl="0" algn="l">
              <a:spcBef>
                <a:spcPts val="0"/>
              </a:spcBef>
              <a:spcAft>
                <a:spcPts val="0"/>
              </a:spcAft>
              <a:buSzPts val="3100"/>
              <a:buFont typeface="Calibri"/>
              <a:buChar char="●"/>
            </a:pPr>
            <a:r>
              <a:rPr lang="en-US" sz="3500"/>
              <a:t>This means standards-based, sequential instruction for all students</a:t>
            </a:r>
            <a:r>
              <a:rPr lang="en-US" sz="3700"/>
              <a:t> </a:t>
            </a:r>
            <a:endParaRPr sz="3700"/>
          </a:p>
          <a:p>
            <a:pPr indent="-406400" lvl="1" marL="914400" rtl="0" algn="l">
              <a:spcBef>
                <a:spcPts val="0"/>
              </a:spcBef>
              <a:spcAft>
                <a:spcPts val="0"/>
              </a:spcAft>
              <a:buSzPts val="3000"/>
              <a:buFont typeface="Calibri"/>
              <a:buChar char="○"/>
            </a:pPr>
            <a:r>
              <a:rPr lang="en-US" sz="3000"/>
              <a:t>in all five arts disciplines (dance, media arts, music, theatre, visual arts)</a:t>
            </a:r>
            <a:endParaRPr sz="3000"/>
          </a:p>
          <a:p>
            <a:pPr indent="-406400" lvl="1" marL="914400" rtl="0" algn="l">
              <a:spcBef>
                <a:spcPts val="0"/>
              </a:spcBef>
              <a:spcAft>
                <a:spcPts val="0"/>
              </a:spcAft>
              <a:buSzPts val="3000"/>
              <a:buFont typeface="Calibri"/>
              <a:buChar char="○"/>
            </a:pPr>
            <a:r>
              <a:rPr lang="en-US" sz="3000"/>
              <a:t>during the regular school day</a:t>
            </a:r>
            <a:endParaRPr sz="3000"/>
          </a:p>
          <a:p>
            <a:pPr indent="-406400" lvl="1" marL="914400" rtl="0" algn="l">
              <a:spcBef>
                <a:spcPts val="0"/>
              </a:spcBef>
              <a:spcAft>
                <a:spcPts val="0"/>
              </a:spcAft>
              <a:buSzPts val="3000"/>
              <a:buFont typeface="Calibri"/>
              <a:buChar char="○"/>
            </a:pPr>
            <a:r>
              <a:rPr lang="en-US" sz="3000"/>
              <a:t>each year from TK through grade twelve. </a:t>
            </a:r>
            <a:endParaRPr sz="3000"/>
          </a:p>
          <a:p>
            <a:pPr indent="0" lvl="0" marL="0" rtl="0" algn="l">
              <a:spcBef>
                <a:spcPts val="0"/>
              </a:spcBef>
              <a:spcAft>
                <a:spcPts val="0"/>
              </a:spcAft>
              <a:buNone/>
            </a:pPr>
            <a:r>
              <a:t/>
            </a:r>
            <a:endParaRPr sz="2300"/>
          </a:p>
        </p:txBody>
      </p:sp>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3" name="Shape 433"/>
        <p:cNvGrpSpPr/>
        <p:nvPr/>
      </p:nvGrpSpPr>
      <p:grpSpPr>
        <a:xfrm>
          <a:off x="0" y="0"/>
          <a:ext cx="0" cy="0"/>
          <a:chOff x="0" y="0"/>
          <a:chExt cx="0" cy="0"/>
        </a:xfrm>
      </p:grpSpPr>
      <p:sp>
        <p:nvSpPr>
          <p:cNvPr id="434" name="Google Shape;434;p58"/>
          <p:cNvSpPr txBox="1"/>
          <p:nvPr>
            <p:ph type="title"/>
          </p:nvPr>
        </p:nvSpPr>
        <p:spPr>
          <a:xfrm>
            <a:off x="-81425" y="166625"/>
            <a:ext cx="12358800" cy="798000"/>
          </a:xfrm>
          <a:prstGeom prst="rect">
            <a:avLst/>
          </a:prstGeom>
        </p:spPr>
        <p:txBody>
          <a:bodyPr anchorCtr="0" anchor="t" bIns="45700" lIns="91425" spcFirstLastPara="1" rIns="91425" wrap="square" tIns="45700">
            <a:noAutofit/>
          </a:bodyPr>
          <a:lstStyle/>
          <a:p>
            <a:pPr indent="0" lvl="0" marL="0" rtl="0" algn="ctr">
              <a:spcBef>
                <a:spcPts val="0"/>
              </a:spcBef>
              <a:spcAft>
                <a:spcPts val="0"/>
              </a:spcAft>
              <a:buNone/>
            </a:pPr>
            <a:r>
              <a:rPr lang="en-US"/>
              <a:t>Using the Arts Ed Framework to </a:t>
            </a:r>
            <a:r>
              <a:rPr lang="en-US">
                <a:solidFill>
                  <a:schemeClr val="lt1"/>
                </a:solidFill>
              </a:rPr>
              <a:t>Support English Learners</a:t>
            </a:r>
            <a:endParaRPr/>
          </a:p>
        </p:txBody>
      </p:sp>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38" name="Shape 438"/>
        <p:cNvGrpSpPr/>
        <p:nvPr/>
      </p:nvGrpSpPr>
      <p:grpSpPr>
        <a:xfrm>
          <a:off x="0" y="0"/>
          <a:ext cx="0" cy="0"/>
          <a:chOff x="0" y="0"/>
          <a:chExt cx="0" cy="0"/>
        </a:xfrm>
      </p:grpSpPr>
      <p:sp>
        <p:nvSpPr>
          <p:cNvPr id="439" name="Google Shape;439;p59"/>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Dance</a:t>
            </a:r>
            <a:endParaRPr/>
          </a:p>
        </p:txBody>
      </p:sp>
      <p:sp>
        <p:nvSpPr>
          <p:cNvPr id="440" name="Google Shape;440;p59"/>
          <p:cNvSpPr txBox="1"/>
          <p:nvPr>
            <p:ph idx="1" type="body"/>
          </p:nvPr>
        </p:nvSpPr>
        <p:spPr>
          <a:xfrm>
            <a:off x="1300798" y="1444353"/>
            <a:ext cx="9590400" cy="2634900"/>
          </a:xfrm>
          <a:prstGeom prst="rect">
            <a:avLst/>
          </a:prstGeom>
          <a:noFill/>
          <a:ln>
            <a:noFill/>
          </a:ln>
        </p:spPr>
        <p:txBody>
          <a:bodyPr anchorCtr="0" anchor="t" bIns="45700" lIns="91425" spcFirstLastPara="1" rIns="91425" wrap="square" tIns="45700">
            <a:noAutofit/>
          </a:bodyPr>
          <a:lstStyle/>
          <a:p>
            <a:pPr indent="0" lvl="0" marL="0" rtl="0" algn="l">
              <a:spcBef>
                <a:spcPts val="1300"/>
              </a:spcBef>
              <a:spcAft>
                <a:spcPts val="0"/>
              </a:spcAft>
              <a:buClr>
                <a:schemeClr val="dk1"/>
              </a:buClr>
              <a:buSzPts val="1100"/>
              <a:buFont typeface="Arial"/>
              <a:buNone/>
            </a:pPr>
            <a:r>
              <a:rPr lang="en-US" sz="3600"/>
              <a:t>“Since dance is kinesthetic, all students can actively participate, at every language proficiency level.”</a:t>
            </a:r>
            <a:endParaRPr sz="3600"/>
          </a:p>
          <a:p>
            <a:pPr indent="0" lvl="0" marL="0" rtl="0" algn="l">
              <a:spcBef>
                <a:spcPts val="0"/>
              </a:spcBef>
              <a:spcAft>
                <a:spcPts val="0"/>
              </a:spcAft>
              <a:buClr>
                <a:schemeClr val="dk1"/>
              </a:buClr>
              <a:buSzPts val="1100"/>
              <a:buFont typeface="Arial"/>
              <a:buNone/>
            </a:pPr>
            <a:r>
              <a:t/>
            </a:r>
            <a:endParaRPr sz="3600"/>
          </a:p>
          <a:p>
            <a:pPr indent="0" lvl="0" marL="0" rtl="0" algn="l">
              <a:spcBef>
                <a:spcPts val="1300"/>
              </a:spcBef>
              <a:spcAft>
                <a:spcPts val="0"/>
              </a:spcAft>
              <a:buClr>
                <a:schemeClr val="dk1"/>
              </a:buClr>
              <a:buSzPts val="1100"/>
              <a:buFont typeface="Arial"/>
              <a:buNone/>
            </a:pPr>
            <a:r>
              <a:rPr lang="en-US" sz="3600"/>
              <a:t>“The collaborative and creative nature of dance and choreography provide authentic opportunities for students to practice speaking in their new language and learning from peers.”</a:t>
            </a:r>
            <a:endParaRPr sz="2900"/>
          </a:p>
        </p:txBody>
      </p:sp>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4" name="Shape 444"/>
        <p:cNvGrpSpPr/>
        <p:nvPr/>
      </p:nvGrpSpPr>
      <p:grpSpPr>
        <a:xfrm>
          <a:off x="0" y="0"/>
          <a:ext cx="0" cy="0"/>
          <a:chOff x="0" y="0"/>
          <a:chExt cx="0" cy="0"/>
        </a:xfrm>
      </p:grpSpPr>
      <p:sp>
        <p:nvSpPr>
          <p:cNvPr id="445" name="Google Shape;445;p60"/>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Media Arts</a:t>
            </a:r>
            <a:endParaRPr/>
          </a:p>
        </p:txBody>
      </p:sp>
      <p:sp>
        <p:nvSpPr>
          <p:cNvPr id="446" name="Google Shape;446;p60"/>
          <p:cNvSpPr txBox="1"/>
          <p:nvPr>
            <p:ph idx="1" type="body"/>
          </p:nvPr>
        </p:nvSpPr>
        <p:spPr>
          <a:xfrm>
            <a:off x="1300875" y="1491624"/>
            <a:ext cx="9590400" cy="3179100"/>
          </a:xfrm>
          <a:prstGeom prst="rect">
            <a:avLst/>
          </a:prstGeom>
          <a:noFill/>
          <a:ln>
            <a:noFill/>
          </a:ln>
        </p:spPr>
        <p:txBody>
          <a:bodyPr anchorCtr="0" anchor="t" bIns="45700" lIns="91425" spcFirstLastPara="1" rIns="91425" wrap="square" tIns="45700">
            <a:noAutofit/>
          </a:bodyPr>
          <a:lstStyle/>
          <a:p>
            <a:pPr indent="0" lvl="0" marL="0" rtl="0" algn="l">
              <a:spcBef>
                <a:spcPts val="1300"/>
              </a:spcBef>
              <a:spcAft>
                <a:spcPts val="0"/>
              </a:spcAft>
              <a:buClr>
                <a:schemeClr val="dk1"/>
              </a:buClr>
              <a:buSzPts val="1100"/>
              <a:buFont typeface="Arial"/>
              <a:buNone/>
            </a:pPr>
            <a:r>
              <a:rPr lang="en-US" sz="3100"/>
              <a:t>“Students who are English learners are offered opportunities in learning media arts that are not always English language dependent but support language development when instruction is intentionally designed.”</a:t>
            </a:r>
            <a:endParaRPr sz="3100"/>
          </a:p>
          <a:p>
            <a:pPr indent="0" lvl="0" marL="0" rtl="0" algn="l">
              <a:spcBef>
                <a:spcPts val="0"/>
              </a:spcBef>
              <a:spcAft>
                <a:spcPts val="0"/>
              </a:spcAft>
              <a:buClr>
                <a:schemeClr val="dk1"/>
              </a:buClr>
              <a:buSzPts val="1100"/>
              <a:buFont typeface="Arial"/>
              <a:buNone/>
            </a:pPr>
            <a:r>
              <a:t/>
            </a:r>
            <a:endParaRPr sz="3100"/>
          </a:p>
          <a:p>
            <a:pPr indent="0" lvl="0" marL="0" rtl="0" algn="l">
              <a:spcBef>
                <a:spcPts val="0"/>
              </a:spcBef>
              <a:spcAft>
                <a:spcPts val="0"/>
              </a:spcAft>
              <a:buClr>
                <a:schemeClr val="dk1"/>
              </a:buClr>
              <a:buSzPts val="1100"/>
              <a:buFont typeface="Arial"/>
              <a:buNone/>
            </a:pPr>
            <a:r>
              <a:rPr lang="en-US" sz="3100"/>
              <a:t>“Students benefit from having many ways to access the language of media arts for communication, comprehension, and expression, as well as the language to negotiate its operational processes and technical systems.”</a:t>
            </a:r>
            <a:endParaRPr sz="3200"/>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11" name="Shape 111"/>
        <p:cNvGrpSpPr/>
        <p:nvPr/>
      </p:nvGrpSpPr>
      <p:grpSpPr>
        <a:xfrm>
          <a:off x="0" y="0"/>
          <a:ext cx="0" cy="0"/>
          <a:chOff x="0" y="0"/>
          <a:chExt cx="0" cy="0"/>
        </a:xfrm>
      </p:grpSpPr>
      <p:sp>
        <p:nvSpPr>
          <p:cNvPr id="112" name="Google Shape;112;p25"/>
          <p:cNvSpPr/>
          <p:nvPr/>
        </p:nvSpPr>
        <p:spPr>
          <a:xfrm>
            <a:off x="15250" y="1029800"/>
            <a:ext cx="12172950" cy="4972050"/>
          </a:xfrm>
          <a:custGeom>
            <a:rect b="b" l="l" r="r" t="t"/>
            <a:pathLst>
              <a:path extrusionOk="0" h="6858000" w="4572000">
                <a:moveTo>
                  <a:pt x="4571999" y="6858000"/>
                </a:moveTo>
                <a:lnTo>
                  <a:pt x="0" y="6858000"/>
                </a:lnTo>
                <a:lnTo>
                  <a:pt x="0" y="0"/>
                </a:lnTo>
                <a:lnTo>
                  <a:pt x="4571999" y="0"/>
                </a:lnTo>
                <a:lnTo>
                  <a:pt x="4571999" y="6858000"/>
                </a:lnTo>
                <a:close/>
              </a:path>
            </a:pathLst>
          </a:custGeom>
          <a:solidFill>
            <a:srgbClr val="F7A037"/>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3" name="Google Shape;113;p25"/>
          <p:cNvSpPr txBox="1"/>
          <p:nvPr/>
        </p:nvSpPr>
        <p:spPr>
          <a:xfrm>
            <a:off x="4820325" y="1668875"/>
            <a:ext cx="6266400" cy="4159200"/>
          </a:xfrm>
          <a:prstGeom prst="rect">
            <a:avLst/>
          </a:prstGeom>
          <a:noFill/>
          <a:ln>
            <a:noFill/>
          </a:ln>
        </p:spPr>
        <p:txBody>
          <a:bodyPr anchorCtr="0" anchor="t" bIns="0" lIns="0" spcFirstLastPara="1" rIns="0" wrap="square" tIns="16925">
            <a:noAutofit/>
          </a:bodyPr>
          <a:lstStyle/>
          <a:p>
            <a:pPr indent="0" lvl="0" marL="0" rtl="0" algn="ctr">
              <a:spcBef>
                <a:spcPts val="0"/>
              </a:spcBef>
              <a:spcAft>
                <a:spcPts val="0"/>
              </a:spcAft>
              <a:buClr>
                <a:schemeClr val="dk1"/>
              </a:buClr>
              <a:buSzPts val="1500"/>
              <a:buFont typeface="Arial"/>
              <a:buNone/>
            </a:pPr>
            <a:r>
              <a:rPr lang="en-US" sz="3300">
                <a:latin typeface="Proxima Nova Semibold"/>
                <a:ea typeface="Proxima Nova Semibold"/>
                <a:cs typeface="Proxima Nova Semibold"/>
                <a:sym typeface="Proxima Nova Semibold"/>
              </a:rPr>
              <a:t>Our mission is to dramatically improve educational experiences, outcomes, and life options for students and families who have been historically underserved by their schools and districts.</a:t>
            </a:r>
            <a:endParaRPr sz="3700">
              <a:latin typeface="Proxima Nova Semibold"/>
              <a:ea typeface="Proxima Nova Semibold"/>
              <a:cs typeface="Proxima Nova Semibold"/>
              <a:sym typeface="Proxima Nova Semibold"/>
            </a:endParaRPr>
          </a:p>
          <a:p>
            <a:pPr indent="0" lvl="0" marL="12700" marR="12700" rtl="0" algn="l">
              <a:lnSpc>
                <a:spcPct val="114599"/>
              </a:lnSpc>
              <a:spcBef>
                <a:spcPts val="2100"/>
              </a:spcBef>
              <a:spcAft>
                <a:spcPts val="0"/>
              </a:spcAft>
              <a:buNone/>
            </a:pPr>
            <a:r>
              <a:t/>
            </a:r>
            <a:endParaRPr sz="1700">
              <a:latin typeface="Lato"/>
              <a:ea typeface="Lato"/>
              <a:cs typeface="Lato"/>
              <a:sym typeface="Lato"/>
            </a:endParaRPr>
          </a:p>
        </p:txBody>
      </p:sp>
      <p:sp>
        <p:nvSpPr>
          <p:cNvPr id="114" name="Google Shape;114;p25"/>
          <p:cNvSpPr/>
          <p:nvPr/>
        </p:nvSpPr>
        <p:spPr>
          <a:xfrm>
            <a:off x="208778" y="2789700"/>
            <a:ext cx="3129000" cy="9789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15" name="Google Shape;115;p25"/>
          <p:cNvSpPr/>
          <p:nvPr/>
        </p:nvSpPr>
        <p:spPr>
          <a:xfrm>
            <a:off x="11364275" y="5294975"/>
            <a:ext cx="593400" cy="5331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0" name="Shape 450"/>
        <p:cNvGrpSpPr/>
        <p:nvPr/>
      </p:nvGrpSpPr>
      <p:grpSpPr>
        <a:xfrm>
          <a:off x="0" y="0"/>
          <a:ext cx="0" cy="0"/>
          <a:chOff x="0" y="0"/>
          <a:chExt cx="0" cy="0"/>
        </a:xfrm>
      </p:grpSpPr>
      <p:sp>
        <p:nvSpPr>
          <p:cNvPr id="451" name="Google Shape;451;p61"/>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Music</a:t>
            </a:r>
            <a:endParaRPr/>
          </a:p>
        </p:txBody>
      </p:sp>
      <p:sp>
        <p:nvSpPr>
          <p:cNvPr id="452" name="Google Shape;452;p61"/>
          <p:cNvSpPr txBox="1"/>
          <p:nvPr>
            <p:ph idx="1" type="body"/>
          </p:nvPr>
        </p:nvSpPr>
        <p:spPr>
          <a:xfrm>
            <a:off x="1300873" y="2035728"/>
            <a:ext cx="9590400" cy="2634900"/>
          </a:xfrm>
          <a:prstGeom prst="rect">
            <a:avLst/>
          </a:prstGeom>
          <a:noFill/>
          <a:ln>
            <a:noFill/>
          </a:ln>
        </p:spPr>
        <p:txBody>
          <a:bodyPr anchorCtr="0" anchor="t" bIns="45700" lIns="91425" spcFirstLastPara="1" rIns="91425" wrap="square" tIns="45700">
            <a:noAutofit/>
          </a:bodyPr>
          <a:lstStyle/>
          <a:p>
            <a:pPr indent="0" lvl="0" marL="0" rtl="0" algn="l">
              <a:spcBef>
                <a:spcPts val="1300"/>
              </a:spcBef>
              <a:spcAft>
                <a:spcPts val="0"/>
              </a:spcAft>
              <a:buClr>
                <a:schemeClr val="dk1"/>
              </a:buClr>
              <a:buSzPts val="1500"/>
              <a:buFont typeface="Arial"/>
              <a:buNone/>
            </a:pPr>
            <a:r>
              <a:rPr lang="en-US" sz="3200"/>
              <a:t>“Music itself has the power to be its own language. Learning in music can level the playing field allowing all students to be beginners as they explore singing voices, terminology, and skills together. Learning this new musical language can have a huge impact on student’s sense of success and belonging.”</a:t>
            </a:r>
            <a:endParaRPr/>
          </a:p>
        </p:txBody>
      </p:sp>
    </p:spTree>
  </p:cSld>
  <p:clrMapOvr>
    <a:masterClrMapping/>
  </p:clrMapOvr>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56" name="Shape 456"/>
        <p:cNvGrpSpPr/>
        <p:nvPr/>
      </p:nvGrpSpPr>
      <p:grpSpPr>
        <a:xfrm>
          <a:off x="0" y="0"/>
          <a:ext cx="0" cy="0"/>
          <a:chOff x="0" y="0"/>
          <a:chExt cx="0" cy="0"/>
        </a:xfrm>
      </p:grpSpPr>
      <p:sp>
        <p:nvSpPr>
          <p:cNvPr id="457" name="Google Shape;457;p62"/>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Theatre</a:t>
            </a:r>
            <a:endParaRPr/>
          </a:p>
        </p:txBody>
      </p:sp>
      <p:sp>
        <p:nvSpPr>
          <p:cNvPr id="458" name="Google Shape;458;p62"/>
          <p:cNvSpPr txBox="1"/>
          <p:nvPr>
            <p:ph idx="1" type="body"/>
          </p:nvPr>
        </p:nvSpPr>
        <p:spPr>
          <a:xfrm>
            <a:off x="1300875" y="1130925"/>
            <a:ext cx="9590400" cy="3539700"/>
          </a:xfrm>
          <a:prstGeom prst="rect">
            <a:avLst/>
          </a:prstGeom>
          <a:noFill/>
          <a:ln>
            <a:noFill/>
          </a:ln>
        </p:spPr>
        <p:txBody>
          <a:bodyPr anchorCtr="0" anchor="t" bIns="45700" lIns="91425" spcFirstLastPara="1" rIns="91425" wrap="square" tIns="45700">
            <a:noAutofit/>
          </a:bodyPr>
          <a:lstStyle/>
          <a:p>
            <a:pPr indent="0" lvl="0" marL="0" rtl="0" algn="l">
              <a:spcBef>
                <a:spcPts val="1300"/>
              </a:spcBef>
              <a:spcAft>
                <a:spcPts val="0"/>
              </a:spcAft>
              <a:buClr>
                <a:schemeClr val="dk1"/>
              </a:buClr>
              <a:buSzPts val="1100"/>
              <a:buFont typeface="Arial"/>
              <a:buNone/>
            </a:pPr>
            <a:r>
              <a:rPr lang="en-US" sz="2400"/>
              <a:t>“Creative drama and theatre provide a variety of contexts for language use; thus, by the very nature of the discipline, theatre supports and augments language development in all students.”</a:t>
            </a:r>
            <a:endParaRPr sz="2400"/>
          </a:p>
          <a:p>
            <a:pPr indent="0" lvl="0" marL="0" rtl="0" algn="l">
              <a:lnSpc>
                <a:spcPct val="100000"/>
              </a:lnSpc>
              <a:spcBef>
                <a:spcPts val="0"/>
              </a:spcBef>
              <a:spcAft>
                <a:spcPts val="0"/>
              </a:spcAft>
              <a:buClr>
                <a:schemeClr val="dk1"/>
              </a:buClr>
              <a:buSzPts val="1100"/>
              <a:buFont typeface="Arial"/>
              <a:buNone/>
            </a:pPr>
            <a:r>
              <a:t/>
            </a:r>
            <a:endParaRPr sz="2400"/>
          </a:p>
          <a:p>
            <a:pPr indent="0" lvl="0" marL="0" rtl="0" algn="l">
              <a:lnSpc>
                <a:spcPct val="100000"/>
              </a:lnSpc>
              <a:spcBef>
                <a:spcPts val="0"/>
              </a:spcBef>
              <a:spcAft>
                <a:spcPts val="1600"/>
              </a:spcAft>
              <a:buClr>
                <a:schemeClr val="dk1"/>
              </a:buClr>
              <a:buSzPts val="1100"/>
              <a:buFont typeface="Arial"/>
              <a:buNone/>
            </a:pPr>
            <a:r>
              <a:rPr lang="en-US" sz="2400"/>
              <a:t>“Theatre puts language in context that illuminates the way a given communication functions. Theatre allows a participant to become or to talk as a character in a given context, communicating a specific intent, and thus practice language in an authentic way. Theatre offers ELs the opportunity to explore, experiment, and practice with language. The authentic context requires an examination of tone and exploration into the nuances of communication. In this way, theatre provides contexts that simultaneously extend students’ use of language while protecting them from feelings of linguistic inadequacy. This applies not just to speaking and listening, but to reading and writing as well (Fleming 2017).”</a:t>
            </a:r>
            <a:endParaRPr sz="2400"/>
          </a:p>
        </p:txBody>
      </p:sp>
    </p:spTree>
  </p:cSld>
  <p:clrMapOvr>
    <a:masterClrMapping/>
  </p:clrMapOvr>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2" name="Shape 462"/>
        <p:cNvGrpSpPr/>
        <p:nvPr/>
      </p:nvGrpSpPr>
      <p:grpSpPr>
        <a:xfrm>
          <a:off x="0" y="0"/>
          <a:ext cx="0" cy="0"/>
          <a:chOff x="0" y="0"/>
          <a:chExt cx="0" cy="0"/>
        </a:xfrm>
      </p:grpSpPr>
      <p:sp>
        <p:nvSpPr>
          <p:cNvPr id="463" name="Google Shape;463;p63"/>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Visual Arts</a:t>
            </a:r>
            <a:endParaRPr/>
          </a:p>
        </p:txBody>
      </p:sp>
      <p:sp>
        <p:nvSpPr>
          <p:cNvPr id="464" name="Google Shape;464;p63"/>
          <p:cNvSpPr txBox="1"/>
          <p:nvPr>
            <p:ph idx="1" type="body"/>
          </p:nvPr>
        </p:nvSpPr>
        <p:spPr>
          <a:xfrm>
            <a:off x="696650" y="1076650"/>
            <a:ext cx="10730400" cy="35937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2400"/>
              </a:spcBef>
              <a:spcAft>
                <a:spcPts val="0"/>
              </a:spcAft>
              <a:buClr>
                <a:schemeClr val="dk1"/>
              </a:buClr>
              <a:buSzPts val="1500"/>
              <a:buFont typeface="Arial"/>
              <a:buNone/>
            </a:pPr>
            <a:r>
              <a:rPr lang="en-US" sz="2900"/>
              <a:t>“Students who are English learners are offered opportunities in learning visual arts that are not English language dependent. Through the expressive and communication elements of visual arts that are not always dependent of text, students can create, produce, access, and engage in the content.”</a:t>
            </a:r>
            <a:endParaRPr sz="2900"/>
          </a:p>
          <a:p>
            <a:pPr indent="0" lvl="0" marL="0" rtl="0" algn="l">
              <a:lnSpc>
                <a:spcPct val="100000"/>
              </a:lnSpc>
              <a:spcBef>
                <a:spcPts val="0"/>
              </a:spcBef>
              <a:spcAft>
                <a:spcPts val="0"/>
              </a:spcAft>
              <a:buClr>
                <a:schemeClr val="dk1"/>
              </a:buClr>
              <a:buSzPts val="1500"/>
              <a:buFont typeface="Arial"/>
              <a:buNone/>
            </a:pPr>
            <a:r>
              <a:t/>
            </a:r>
            <a:endParaRPr sz="2900"/>
          </a:p>
          <a:p>
            <a:pPr indent="0" lvl="0" marL="0" rtl="0" algn="l">
              <a:lnSpc>
                <a:spcPct val="100000"/>
              </a:lnSpc>
              <a:spcBef>
                <a:spcPts val="0"/>
              </a:spcBef>
              <a:spcAft>
                <a:spcPts val="1600"/>
              </a:spcAft>
              <a:buClr>
                <a:schemeClr val="dk1"/>
              </a:buClr>
              <a:buSzPts val="1500"/>
              <a:buFont typeface="Arial"/>
              <a:buNone/>
            </a:pPr>
            <a:r>
              <a:rPr lang="en-US" sz="2900">
                <a:highlight>
                  <a:schemeClr val="lt1"/>
                </a:highlight>
              </a:rPr>
              <a:t>“Teaching visual arts is a visual process, as such students who are English Learners (ELs) are supported and benefit from visual arts learning. While the visual aspects lend authentic access to visual arts learning, ELs gain from teaching that supports their overall growth in the academic, technical, responsive language of visual arts in English.”</a:t>
            </a:r>
            <a:endParaRPr sz="3300"/>
          </a:p>
        </p:txBody>
      </p:sp>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8" name="Shape 468"/>
        <p:cNvGrpSpPr/>
        <p:nvPr/>
      </p:nvGrpSpPr>
      <p:grpSpPr>
        <a:xfrm>
          <a:off x="0" y="0"/>
          <a:ext cx="0" cy="0"/>
          <a:chOff x="0" y="0"/>
          <a:chExt cx="0" cy="0"/>
        </a:xfrm>
      </p:grpSpPr>
      <p:sp>
        <p:nvSpPr>
          <p:cNvPr id="469" name="Google Shape;469;p64"/>
          <p:cNvSpPr txBox="1"/>
          <p:nvPr/>
        </p:nvSpPr>
        <p:spPr>
          <a:xfrm>
            <a:off x="-50" y="84200"/>
            <a:ext cx="12192000" cy="800400"/>
          </a:xfrm>
          <a:prstGeom prst="rect">
            <a:avLst/>
          </a:prstGeom>
          <a:noFill/>
          <a:ln>
            <a:noFill/>
          </a:ln>
        </p:spPr>
        <p:txBody>
          <a:bodyPr anchorCtr="0" anchor="t" bIns="91425" lIns="91425" spcFirstLastPara="1" rIns="91425" wrap="square" tIns="91425">
            <a:spAutoFit/>
          </a:bodyPr>
          <a:lstStyle/>
          <a:p>
            <a:pPr indent="0" lvl="0" marL="0" rtl="0" algn="ctr">
              <a:spcBef>
                <a:spcPts val="0"/>
              </a:spcBef>
              <a:spcAft>
                <a:spcPts val="0"/>
              </a:spcAft>
              <a:buNone/>
            </a:pPr>
            <a:r>
              <a:rPr b="1" lang="en-US" sz="4000">
                <a:solidFill>
                  <a:srgbClr val="FFFFFF"/>
                </a:solidFill>
                <a:latin typeface="Calibri"/>
                <a:ea typeface="Calibri"/>
                <a:cs typeface="Calibri"/>
                <a:sym typeface="Calibri"/>
              </a:rPr>
              <a:t>A Holistic Redesign of Public Schools by 2025</a:t>
            </a:r>
            <a:endParaRPr b="1" sz="4000">
              <a:solidFill>
                <a:srgbClr val="FFFFFF"/>
              </a:solidFill>
              <a:latin typeface="Calibri"/>
              <a:ea typeface="Calibri"/>
              <a:cs typeface="Calibri"/>
              <a:sym typeface="Calibri"/>
            </a:endParaRPr>
          </a:p>
        </p:txBody>
      </p:sp>
      <p:sp>
        <p:nvSpPr>
          <p:cNvPr id="470" name="Google Shape;470;p64"/>
          <p:cNvSpPr txBox="1"/>
          <p:nvPr/>
        </p:nvSpPr>
        <p:spPr>
          <a:xfrm>
            <a:off x="445450" y="1539250"/>
            <a:ext cx="7724700" cy="38481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en-US" sz="3100">
                <a:solidFill>
                  <a:schemeClr val="dk1"/>
                </a:solidFill>
                <a:latin typeface="Calibri"/>
                <a:ea typeface="Calibri"/>
                <a:cs typeface="Calibri"/>
                <a:sym typeface="Calibri"/>
              </a:rPr>
              <a:t>Read page Roman Numeral iv. </a:t>
            </a:r>
            <a:endParaRPr sz="3100">
              <a:solidFill>
                <a:schemeClr val="dk1"/>
              </a:solidFill>
              <a:latin typeface="Calibri"/>
              <a:ea typeface="Calibri"/>
              <a:cs typeface="Calibri"/>
              <a:sym typeface="Calibri"/>
            </a:endParaRPr>
          </a:p>
          <a:p>
            <a:pPr indent="0" lvl="0" marL="0" rtl="0" algn="l">
              <a:spcBef>
                <a:spcPts val="0"/>
              </a:spcBef>
              <a:spcAft>
                <a:spcPts val="0"/>
              </a:spcAft>
              <a:buNone/>
            </a:pPr>
            <a:r>
              <a:t/>
            </a:r>
            <a:endParaRPr sz="31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rPr lang="en-US" sz="3100">
                <a:solidFill>
                  <a:schemeClr val="dk1"/>
                </a:solidFill>
                <a:highlight>
                  <a:schemeClr val="lt1"/>
                </a:highlight>
                <a:latin typeface="Calibri"/>
                <a:ea typeface="Calibri"/>
                <a:cs typeface="Calibri"/>
                <a:sym typeface="Calibri"/>
              </a:rPr>
              <a:t>What is your prediction of how leveraging English Learner assets through the arts will impact instructional practices to make this vision a reality?</a:t>
            </a:r>
            <a:endParaRPr sz="3100">
              <a:solidFill>
                <a:schemeClr val="dk1"/>
              </a:solidFill>
              <a:highlight>
                <a:schemeClr val="lt1"/>
              </a:highlight>
              <a:latin typeface="Calibri"/>
              <a:ea typeface="Calibri"/>
              <a:cs typeface="Calibri"/>
              <a:sym typeface="Calibri"/>
            </a:endParaRPr>
          </a:p>
          <a:p>
            <a:pPr indent="0" lvl="0" marL="0" rtl="0" algn="l">
              <a:spcBef>
                <a:spcPts val="0"/>
              </a:spcBef>
              <a:spcAft>
                <a:spcPts val="0"/>
              </a:spcAft>
              <a:buNone/>
            </a:pPr>
            <a:r>
              <a:t/>
            </a:r>
            <a:endParaRPr sz="3000">
              <a:solidFill>
                <a:schemeClr val="dk1"/>
              </a:solidFill>
              <a:highlight>
                <a:srgbClr val="FFFF00"/>
              </a:highlight>
            </a:endParaRPr>
          </a:p>
          <a:p>
            <a:pPr indent="0" lvl="0" marL="0" rtl="0" algn="l">
              <a:spcBef>
                <a:spcPts val="0"/>
              </a:spcBef>
              <a:spcAft>
                <a:spcPts val="0"/>
              </a:spcAft>
              <a:buNone/>
            </a:pPr>
            <a:r>
              <a:t/>
            </a:r>
            <a:endParaRPr sz="2200">
              <a:solidFill>
                <a:srgbClr val="191919"/>
              </a:solidFill>
            </a:endParaRPr>
          </a:p>
        </p:txBody>
      </p:sp>
      <p:pic>
        <p:nvPicPr>
          <p:cNvPr id="471" name="Google Shape;471;p64"/>
          <p:cNvPicPr preferRelativeResize="0"/>
          <p:nvPr/>
        </p:nvPicPr>
        <p:blipFill>
          <a:blip r:embed="rId3">
            <a:alphaModFix/>
          </a:blip>
          <a:stretch>
            <a:fillRect/>
          </a:stretch>
        </p:blipFill>
        <p:spPr>
          <a:xfrm>
            <a:off x="8230225" y="1965325"/>
            <a:ext cx="3791876" cy="2801251"/>
          </a:xfrm>
          <a:prstGeom prst="rect">
            <a:avLst/>
          </a:prstGeom>
          <a:noFill/>
          <a:ln cap="flat" cmpd="sng" w="9525">
            <a:solidFill>
              <a:schemeClr val="dk2"/>
            </a:solidFill>
            <a:prstDash val="solid"/>
            <a:round/>
            <a:headEnd len="sm" w="sm" type="none"/>
            <a:tailEnd len="sm" w="sm" type="none"/>
          </a:ln>
        </p:spPr>
      </p:pic>
      <p:sp>
        <p:nvSpPr>
          <p:cNvPr id="472" name="Google Shape;472;p64"/>
          <p:cNvSpPr txBox="1"/>
          <p:nvPr/>
        </p:nvSpPr>
        <p:spPr>
          <a:xfrm>
            <a:off x="9038200" y="4891350"/>
            <a:ext cx="2175900" cy="585000"/>
          </a:xfrm>
          <a:prstGeom prst="rect">
            <a:avLst/>
          </a:prstGeom>
          <a:noFill/>
          <a:ln>
            <a:noFill/>
          </a:ln>
        </p:spPr>
        <p:txBody>
          <a:bodyPr anchorCtr="0" anchor="t" bIns="91425" lIns="91425" spcFirstLastPara="1" rIns="91425" wrap="square" tIns="91425">
            <a:spAutoFit/>
          </a:bodyPr>
          <a:lstStyle/>
          <a:p>
            <a:pPr indent="0" lvl="0" marL="0" rtl="0" algn="l">
              <a:lnSpc>
                <a:spcPct val="150000"/>
              </a:lnSpc>
              <a:spcBef>
                <a:spcPts val="800"/>
              </a:spcBef>
              <a:spcAft>
                <a:spcPts val="0"/>
              </a:spcAft>
              <a:buClr>
                <a:schemeClr val="dk2"/>
              </a:buClr>
              <a:buSzPts val="1100"/>
              <a:buFont typeface="Arial"/>
              <a:buNone/>
            </a:pPr>
            <a:r>
              <a:rPr lang="en-US" sz="2600" u="sng">
                <a:solidFill>
                  <a:srgbClr val="0000FF"/>
                </a:solidFill>
                <a:latin typeface="Calibri"/>
                <a:ea typeface="Calibri"/>
                <a:cs typeface="Calibri"/>
                <a:sym typeface="Calibri"/>
                <a:hlinkClick r:id="rId4">
                  <a:extLst>
                    <a:ext uri="{A12FA001-AC4F-418D-AE19-62706E023703}">
                      <ahyp:hlinkClr val="tx"/>
                    </a:ext>
                  </a:extLst>
                </a:hlinkClick>
              </a:rPr>
              <a:t>Link to report</a:t>
            </a:r>
            <a:endParaRPr sz="1600">
              <a:latin typeface="Calibri"/>
              <a:ea typeface="Calibri"/>
              <a:cs typeface="Calibri"/>
              <a:sym typeface="Calibri"/>
            </a:endParaRPr>
          </a:p>
        </p:txBody>
      </p:sp>
    </p:spTree>
  </p:cSld>
  <p:clrMapOvr>
    <a:masterClrMapping/>
  </p:clrMapOvr>
</p:sld>
</file>

<file path=ppt/slides/slide4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476" name="Shape 476"/>
        <p:cNvGrpSpPr/>
        <p:nvPr/>
      </p:nvGrpSpPr>
      <p:grpSpPr>
        <a:xfrm>
          <a:off x="0" y="0"/>
          <a:ext cx="0" cy="0"/>
          <a:chOff x="0" y="0"/>
          <a:chExt cx="0" cy="0"/>
        </a:xfrm>
      </p:grpSpPr>
      <p:sp>
        <p:nvSpPr>
          <p:cNvPr id="477" name="Google Shape;477;p65"/>
          <p:cNvSpPr/>
          <p:nvPr/>
        </p:nvSpPr>
        <p:spPr>
          <a:xfrm>
            <a:off x="110850" y="3235413"/>
            <a:ext cx="11993400" cy="7980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478" name="Google Shape;478;p65"/>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pic>
        <p:nvPicPr>
          <p:cNvPr id="479" name="Google Shape;479;p65"/>
          <p:cNvPicPr preferRelativeResize="0"/>
          <p:nvPr/>
        </p:nvPicPr>
        <p:blipFill>
          <a:blip r:embed="rId4">
            <a:alphaModFix/>
          </a:blip>
          <a:stretch>
            <a:fillRect/>
          </a:stretch>
        </p:blipFill>
        <p:spPr>
          <a:xfrm>
            <a:off x="897549" y="1049000"/>
            <a:ext cx="1555649" cy="2062324"/>
          </a:xfrm>
          <a:prstGeom prst="rect">
            <a:avLst/>
          </a:prstGeom>
          <a:noFill/>
          <a:ln>
            <a:noFill/>
          </a:ln>
        </p:spPr>
      </p:pic>
      <p:pic>
        <p:nvPicPr>
          <p:cNvPr id="480" name="Google Shape;480;p65"/>
          <p:cNvPicPr preferRelativeResize="0"/>
          <p:nvPr/>
        </p:nvPicPr>
        <p:blipFill>
          <a:blip r:embed="rId5">
            <a:alphaModFix/>
          </a:blip>
          <a:stretch>
            <a:fillRect/>
          </a:stretch>
        </p:blipFill>
        <p:spPr>
          <a:xfrm>
            <a:off x="2605599" y="969920"/>
            <a:ext cx="1619407" cy="2141401"/>
          </a:xfrm>
          <a:prstGeom prst="rect">
            <a:avLst/>
          </a:prstGeom>
          <a:noFill/>
          <a:ln>
            <a:noFill/>
          </a:ln>
        </p:spPr>
      </p:pic>
      <p:pic>
        <p:nvPicPr>
          <p:cNvPr id="481" name="Google Shape;481;p65"/>
          <p:cNvPicPr preferRelativeResize="0"/>
          <p:nvPr/>
        </p:nvPicPr>
        <p:blipFill>
          <a:blip r:embed="rId6">
            <a:alphaModFix/>
          </a:blip>
          <a:stretch>
            <a:fillRect/>
          </a:stretch>
        </p:blipFill>
        <p:spPr>
          <a:xfrm>
            <a:off x="4377400" y="969925"/>
            <a:ext cx="1598862" cy="2141401"/>
          </a:xfrm>
          <a:prstGeom prst="rect">
            <a:avLst/>
          </a:prstGeom>
          <a:noFill/>
          <a:ln>
            <a:noFill/>
          </a:ln>
        </p:spPr>
      </p:pic>
      <p:pic>
        <p:nvPicPr>
          <p:cNvPr id="482" name="Google Shape;482;p65"/>
          <p:cNvPicPr preferRelativeResize="0"/>
          <p:nvPr/>
        </p:nvPicPr>
        <p:blipFill>
          <a:blip r:embed="rId7">
            <a:alphaModFix/>
          </a:blip>
          <a:stretch>
            <a:fillRect/>
          </a:stretch>
        </p:blipFill>
        <p:spPr>
          <a:xfrm>
            <a:off x="6081607" y="960445"/>
            <a:ext cx="1619401" cy="2150881"/>
          </a:xfrm>
          <a:prstGeom prst="rect">
            <a:avLst/>
          </a:prstGeom>
          <a:noFill/>
          <a:ln>
            <a:noFill/>
          </a:ln>
        </p:spPr>
      </p:pic>
      <p:pic>
        <p:nvPicPr>
          <p:cNvPr id="483" name="Google Shape;483;p65"/>
          <p:cNvPicPr preferRelativeResize="0"/>
          <p:nvPr/>
        </p:nvPicPr>
        <p:blipFill>
          <a:blip r:embed="rId8">
            <a:alphaModFix/>
          </a:blip>
          <a:stretch>
            <a:fillRect/>
          </a:stretch>
        </p:blipFill>
        <p:spPr>
          <a:xfrm>
            <a:off x="7853404" y="969920"/>
            <a:ext cx="1598850" cy="2135889"/>
          </a:xfrm>
          <a:prstGeom prst="rect">
            <a:avLst/>
          </a:prstGeom>
          <a:noFill/>
          <a:ln>
            <a:noFill/>
          </a:ln>
        </p:spPr>
      </p:pic>
      <p:pic>
        <p:nvPicPr>
          <p:cNvPr id="484" name="Google Shape;484;p65"/>
          <p:cNvPicPr preferRelativeResize="0"/>
          <p:nvPr/>
        </p:nvPicPr>
        <p:blipFill>
          <a:blip r:embed="rId9">
            <a:alphaModFix/>
          </a:blip>
          <a:stretch>
            <a:fillRect/>
          </a:stretch>
        </p:blipFill>
        <p:spPr>
          <a:xfrm>
            <a:off x="9604650" y="1031712"/>
            <a:ext cx="1555649" cy="2096901"/>
          </a:xfrm>
          <a:prstGeom prst="rect">
            <a:avLst/>
          </a:prstGeom>
          <a:noFill/>
          <a:ln>
            <a:noFill/>
          </a:ln>
        </p:spPr>
      </p:pic>
      <p:pic>
        <p:nvPicPr>
          <p:cNvPr id="485" name="Google Shape;485;p65"/>
          <p:cNvPicPr preferRelativeResize="0"/>
          <p:nvPr/>
        </p:nvPicPr>
        <p:blipFill>
          <a:blip r:embed="rId10">
            <a:alphaModFix/>
          </a:blip>
          <a:stretch>
            <a:fillRect/>
          </a:stretch>
        </p:blipFill>
        <p:spPr>
          <a:xfrm>
            <a:off x="897538" y="4135300"/>
            <a:ext cx="1555649" cy="2090278"/>
          </a:xfrm>
          <a:prstGeom prst="rect">
            <a:avLst/>
          </a:prstGeom>
          <a:noFill/>
          <a:ln>
            <a:noFill/>
          </a:ln>
        </p:spPr>
      </p:pic>
      <p:pic>
        <p:nvPicPr>
          <p:cNvPr id="486" name="Google Shape;486;p65"/>
          <p:cNvPicPr preferRelativeResize="0"/>
          <p:nvPr/>
        </p:nvPicPr>
        <p:blipFill>
          <a:blip r:embed="rId11">
            <a:alphaModFix/>
          </a:blip>
          <a:stretch>
            <a:fillRect/>
          </a:stretch>
        </p:blipFill>
        <p:spPr>
          <a:xfrm>
            <a:off x="2605588" y="4052150"/>
            <a:ext cx="1598849" cy="2173433"/>
          </a:xfrm>
          <a:prstGeom prst="rect">
            <a:avLst/>
          </a:prstGeom>
          <a:noFill/>
          <a:ln>
            <a:noFill/>
          </a:ln>
        </p:spPr>
      </p:pic>
      <p:pic>
        <p:nvPicPr>
          <p:cNvPr id="487" name="Google Shape;487;p65"/>
          <p:cNvPicPr preferRelativeResize="0"/>
          <p:nvPr/>
        </p:nvPicPr>
        <p:blipFill>
          <a:blip r:embed="rId12">
            <a:alphaModFix/>
          </a:blip>
          <a:stretch>
            <a:fillRect/>
          </a:stretch>
        </p:blipFill>
        <p:spPr>
          <a:xfrm>
            <a:off x="4398988" y="4134675"/>
            <a:ext cx="1555650" cy="2091527"/>
          </a:xfrm>
          <a:prstGeom prst="rect">
            <a:avLst/>
          </a:prstGeom>
          <a:noFill/>
          <a:ln>
            <a:noFill/>
          </a:ln>
        </p:spPr>
      </p:pic>
      <p:pic>
        <p:nvPicPr>
          <p:cNvPr id="488" name="Google Shape;488;p65"/>
          <p:cNvPicPr preferRelativeResize="0"/>
          <p:nvPr/>
        </p:nvPicPr>
        <p:blipFill>
          <a:blip r:embed="rId13">
            <a:alphaModFix/>
          </a:blip>
          <a:stretch>
            <a:fillRect/>
          </a:stretch>
        </p:blipFill>
        <p:spPr>
          <a:xfrm>
            <a:off x="6113462" y="4155975"/>
            <a:ext cx="1555650" cy="2070213"/>
          </a:xfrm>
          <a:prstGeom prst="rect">
            <a:avLst/>
          </a:prstGeom>
          <a:noFill/>
          <a:ln>
            <a:noFill/>
          </a:ln>
        </p:spPr>
      </p:pic>
      <p:pic>
        <p:nvPicPr>
          <p:cNvPr id="489" name="Google Shape;489;p65"/>
          <p:cNvPicPr preferRelativeResize="0"/>
          <p:nvPr/>
        </p:nvPicPr>
        <p:blipFill>
          <a:blip r:embed="rId14">
            <a:alphaModFix/>
          </a:blip>
          <a:stretch>
            <a:fillRect/>
          </a:stretch>
        </p:blipFill>
        <p:spPr>
          <a:xfrm>
            <a:off x="7843113" y="4054400"/>
            <a:ext cx="1619399" cy="2168923"/>
          </a:xfrm>
          <a:prstGeom prst="rect">
            <a:avLst/>
          </a:prstGeom>
          <a:noFill/>
          <a:ln>
            <a:noFill/>
          </a:ln>
        </p:spPr>
      </p:pic>
      <p:pic>
        <p:nvPicPr>
          <p:cNvPr id="490" name="Google Shape;490;p65"/>
          <p:cNvPicPr preferRelativeResize="0"/>
          <p:nvPr/>
        </p:nvPicPr>
        <p:blipFill>
          <a:blip r:embed="rId15">
            <a:alphaModFix/>
          </a:blip>
          <a:stretch>
            <a:fillRect/>
          </a:stretch>
        </p:blipFill>
        <p:spPr>
          <a:xfrm>
            <a:off x="9636513" y="4050888"/>
            <a:ext cx="1619400" cy="2175937"/>
          </a:xfrm>
          <a:prstGeom prst="rect">
            <a:avLst/>
          </a:prstGeom>
          <a:noFill/>
          <a:ln>
            <a:noFill/>
          </a:ln>
        </p:spPr>
      </p:pic>
      <p:sp>
        <p:nvSpPr>
          <p:cNvPr id="491" name="Google Shape;491;p65"/>
          <p:cNvSpPr txBox="1"/>
          <p:nvPr/>
        </p:nvSpPr>
        <p:spPr>
          <a:xfrm>
            <a:off x="29225" y="3118525"/>
            <a:ext cx="12901800" cy="985200"/>
          </a:xfrm>
          <a:prstGeom prst="rect">
            <a:avLst/>
          </a:prstGeom>
          <a:noFill/>
          <a:ln>
            <a:noFill/>
          </a:ln>
        </p:spPr>
        <p:txBody>
          <a:bodyPr anchorCtr="0" anchor="t" bIns="91425" lIns="91425" spcFirstLastPara="1" rIns="91425" wrap="square" tIns="91425">
            <a:spAutoFit/>
          </a:bodyPr>
          <a:lstStyle/>
          <a:p>
            <a:pPr indent="0" lvl="0" marL="12700" marR="812800" rtl="0" algn="ctr">
              <a:lnSpc>
                <a:spcPct val="100000"/>
              </a:lnSpc>
              <a:spcBef>
                <a:spcPts val="1600"/>
              </a:spcBef>
              <a:spcAft>
                <a:spcPts val="0"/>
              </a:spcAft>
              <a:buClr>
                <a:schemeClr val="dk1"/>
              </a:buClr>
              <a:buSzPts val="1100"/>
              <a:buFont typeface="Arial"/>
              <a:buNone/>
            </a:pPr>
            <a:r>
              <a:rPr lang="en-US" sz="2600">
                <a:solidFill>
                  <a:schemeClr val="dk1"/>
                </a:solidFill>
                <a:latin typeface="Calibri"/>
                <a:ea typeface="Calibri"/>
                <a:cs typeface="Calibri"/>
                <a:sym typeface="Calibri"/>
              </a:rPr>
              <a:t>Reflect on your learning today through the lens of the Liberatory Design Mindset you chose as a focus. What connections did you notice? What questions do you still have?</a:t>
            </a:r>
            <a:endParaRPr sz="2600"/>
          </a:p>
        </p:txBody>
      </p:sp>
    </p:spTree>
  </p:cSld>
  <p:clrMapOvr>
    <a:masterClrMapping/>
  </p:clrMapOvr>
</p:sld>
</file>

<file path=ppt/slides/slide4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5" name="Shape 495"/>
        <p:cNvGrpSpPr/>
        <p:nvPr/>
      </p:nvGrpSpPr>
      <p:grpSpPr>
        <a:xfrm>
          <a:off x="0" y="0"/>
          <a:ext cx="0" cy="0"/>
          <a:chOff x="0" y="0"/>
          <a:chExt cx="0" cy="0"/>
        </a:xfrm>
      </p:grpSpPr>
      <p:sp>
        <p:nvSpPr>
          <p:cNvPr id="496" name="Google Shape;496;p66"/>
          <p:cNvSpPr/>
          <p:nvPr/>
        </p:nvSpPr>
        <p:spPr>
          <a:xfrm>
            <a:off x="180199" y="1000725"/>
            <a:ext cx="3387900" cy="3222300"/>
          </a:xfrm>
          <a:prstGeom prst="rect">
            <a:avLst/>
          </a:prstGeom>
          <a:solidFill>
            <a:schemeClr val="accent4"/>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7" name="Google Shape;497;p66"/>
          <p:cNvSpPr/>
          <p:nvPr/>
        </p:nvSpPr>
        <p:spPr>
          <a:xfrm>
            <a:off x="4075067" y="1817800"/>
            <a:ext cx="4000800" cy="3222300"/>
          </a:xfrm>
          <a:prstGeom prst="triangle">
            <a:avLst>
              <a:gd fmla="val 50000" name="adj"/>
            </a:avLst>
          </a:prstGeom>
          <a:solidFill>
            <a:srgbClr val="E1EB9E"/>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8" name="Google Shape;498;p66"/>
          <p:cNvSpPr/>
          <p:nvPr/>
        </p:nvSpPr>
        <p:spPr>
          <a:xfrm>
            <a:off x="8631917" y="2718267"/>
            <a:ext cx="3189300" cy="3222300"/>
          </a:xfrm>
          <a:prstGeom prst="ellipse">
            <a:avLst/>
          </a:prstGeom>
          <a:solidFill>
            <a:srgbClr val="AFD0E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499" name="Google Shape;499;p66"/>
          <p:cNvSpPr txBox="1"/>
          <p:nvPr/>
        </p:nvSpPr>
        <p:spPr>
          <a:xfrm>
            <a:off x="54275" y="0"/>
            <a:ext cx="12137700" cy="923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400">
                <a:solidFill>
                  <a:srgbClr val="FFFFFF"/>
                </a:solidFill>
                <a:latin typeface="Calibri"/>
                <a:ea typeface="Calibri"/>
                <a:cs typeface="Calibri"/>
                <a:sym typeface="Calibri"/>
              </a:rPr>
              <a:t>Reflection</a:t>
            </a:r>
            <a:endParaRPr b="1" sz="4400">
              <a:solidFill>
                <a:srgbClr val="FFFFFF"/>
              </a:solidFill>
              <a:latin typeface="Calibri"/>
              <a:ea typeface="Calibri"/>
              <a:cs typeface="Calibri"/>
              <a:sym typeface="Calibri"/>
            </a:endParaRPr>
          </a:p>
        </p:txBody>
      </p:sp>
      <p:sp>
        <p:nvSpPr>
          <p:cNvPr id="500" name="Google Shape;500;p66"/>
          <p:cNvSpPr txBox="1"/>
          <p:nvPr/>
        </p:nvSpPr>
        <p:spPr>
          <a:xfrm>
            <a:off x="680567" y="1328533"/>
            <a:ext cx="2809200" cy="2462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600">
                <a:latin typeface="Calibri"/>
                <a:ea typeface="Calibri"/>
                <a:cs typeface="Calibri"/>
                <a:sym typeface="Calibri"/>
              </a:rPr>
              <a:t>What squares with your thinking?</a:t>
            </a:r>
            <a:endParaRPr b="1" sz="3600">
              <a:latin typeface="Calibri"/>
              <a:ea typeface="Calibri"/>
              <a:cs typeface="Calibri"/>
              <a:sym typeface="Calibri"/>
            </a:endParaRPr>
          </a:p>
        </p:txBody>
      </p:sp>
      <p:sp>
        <p:nvSpPr>
          <p:cNvPr id="501" name="Google Shape;501;p66"/>
          <p:cNvSpPr txBox="1"/>
          <p:nvPr/>
        </p:nvSpPr>
        <p:spPr>
          <a:xfrm>
            <a:off x="4195600" y="3014833"/>
            <a:ext cx="3800700" cy="1477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000">
                <a:latin typeface="Calibri"/>
                <a:ea typeface="Calibri"/>
                <a:cs typeface="Calibri"/>
                <a:sym typeface="Calibri"/>
              </a:rPr>
              <a:t>3</a:t>
            </a:r>
            <a:endParaRPr b="1" sz="4000">
              <a:latin typeface="Calibri"/>
              <a:ea typeface="Calibri"/>
              <a:cs typeface="Calibri"/>
              <a:sym typeface="Calibri"/>
            </a:endParaRPr>
          </a:p>
          <a:p>
            <a:pPr indent="0" lvl="0" marL="0" rtl="0" algn="ctr">
              <a:spcBef>
                <a:spcPts val="0"/>
              </a:spcBef>
              <a:spcAft>
                <a:spcPts val="0"/>
              </a:spcAft>
              <a:buNone/>
            </a:pPr>
            <a:r>
              <a:rPr b="1" lang="en-US" sz="4000">
                <a:latin typeface="Calibri"/>
                <a:ea typeface="Calibri"/>
                <a:cs typeface="Calibri"/>
                <a:sym typeface="Calibri"/>
              </a:rPr>
              <a:t>new ideas</a:t>
            </a:r>
            <a:endParaRPr b="1" sz="4000">
              <a:latin typeface="Calibri"/>
              <a:ea typeface="Calibri"/>
              <a:cs typeface="Calibri"/>
              <a:sym typeface="Calibri"/>
            </a:endParaRPr>
          </a:p>
        </p:txBody>
      </p:sp>
      <p:sp>
        <p:nvSpPr>
          <p:cNvPr id="502" name="Google Shape;502;p66"/>
          <p:cNvSpPr txBox="1"/>
          <p:nvPr/>
        </p:nvSpPr>
        <p:spPr>
          <a:xfrm>
            <a:off x="8863217" y="3014833"/>
            <a:ext cx="2726700" cy="2462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3600">
                <a:latin typeface="Calibri"/>
                <a:ea typeface="Calibri"/>
                <a:cs typeface="Calibri"/>
                <a:sym typeface="Calibri"/>
              </a:rPr>
              <a:t>What is circling around in your head?</a:t>
            </a:r>
            <a:endParaRPr b="1" sz="3600">
              <a:latin typeface="Calibri"/>
              <a:ea typeface="Calibri"/>
              <a:cs typeface="Calibri"/>
              <a:sym typeface="Calibri"/>
            </a:endParaRPr>
          </a:p>
        </p:txBody>
      </p:sp>
      <p:pic>
        <p:nvPicPr>
          <p:cNvPr id="503" name="Google Shape;503;p66"/>
          <p:cNvPicPr preferRelativeResize="0"/>
          <p:nvPr/>
        </p:nvPicPr>
        <p:blipFill>
          <a:blip r:embed="rId3">
            <a:alphaModFix/>
          </a:blip>
          <a:stretch>
            <a:fillRect/>
          </a:stretch>
        </p:blipFill>
        <p:spPr>
          <a:xfrm>
            <a:off x="16" y="4695633"/>
            <a:ext cx="3568168" cy="213555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1"/>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02"/>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07" name="Shape 507"/>
        <p:cNvGrpSpPr/>
        <p:nvPr/>
      </p:nvGrpSpPr>
      <p:grpSpPr>
        <a:xfrm>
          <a:off x="0" y="0"/>
          <a:ext cx="0" cy="0"/>
          <a:chOff x="0" y="0"/>
          <a:chExt cx="0" cy="0"/>
        </a:xfrm>
      </p:grpSpPr>
    </p:spTree>
  </p:cSld>
  <p:clrMapOvr>
    <a:masterClrMapping/>
  </p:clrMapOvr>
</p:sld>
</file>

<file path=ppt/slides/slide4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1" name="Shape 511"/>
        <p:cNvGrpSpPr/>
        <p:nvPr/>
      </p:nvGrpSpPr>
      <p:grpSpPr>
        <a:xfrm>
          <a:off x="0" y="0"/>
          <a:ext cx="0" cy="0"/>
          <a:chOff x="0" y="0"/>
          <a:chExt cx="0" cy="0"/>
        </a:xfrm>
      </p:grpSpPr>
      <p:sp>
        <p:nvSpPr>
          <p:cNvPr id="512" name="Google Shape;512;p68"/>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Creativity at the Core</a:t>
            </a:r>
            <a:endParaRPr/>
          </a:p>
        </p:txBody>
      </p:sp>
      <p:pic>
        <p:nvPicPr>
          <p:cNvPr id="513" name="Google Shape;513;p68"/>
          <p:cNvPicPr preferRelativeResize="0"/>
          <p:nvPr/>
        </p:nvPicPr>
        <p:blipFill>
          <a:blip r:embed="rId3">
            <a:alphaModFix/>
          </a:blip>
          <a:stretch>
            <a:fillRect/>
          </a:stretch>
        </p:blipFill>
        <p:spPr>
          <a:xfrm>
            <a:off x="1423425" y="1019351"/>
            <a:ext cx="9286651" cy="5246399"/>
          </a:xfrm>
          <a:prstGeom prst="rect">
            <a:avLst/>
          </a:prstGeom>
          <a:noFill/>
          <a:ln>
            <a:noFill/>
          </a:ln>
        </p:spPr>
      </p:pic>
    </p:spTree>
  </p:cSld>
  <p:clrMapOvr>
    <a:masterClrMapping/>
  </p:clrMapOvr>
</p:sld>
</file>

<file path=ppt/slides/slide4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7" name="Shape 517"/>
        <p:cNvGrpSpPr/>
        <p:nvPr/>
      </p:nvGrpSpPr>
      <p:grpSpPr>
        <a:xfrm>
          <a:off x="0" y="0"/>
          <a:ext cx="0" cy="0"/>
          <a:chOff x="0" y="0"/>
          <a:chExt cx="0" cy="0"/>
        </a:xfrm>
      </p:grpSpPr>
      <p:sp>
        <p:nvSpPr>
          <p:cNvPr id="518" name="Google Shape;518;p69"/>
          <p:cNvSpPr txBox="1"/>
          <p:nvPr>
            <p:ph idx="1" type="body"/>
          </p:nvPr>
        </p:nvSpPr>
        <p:spPr>
          <a:xfrm>
            <a:off x="1114200" y="1384400"/>
            <a:ext cx="9963600" cy="4089300"/>
          </a:xfrm>
          <a:prstGeom prst="rect">
            <a:avLst/>
          </a:prstGeom>
        </p:spPr>
        <p:txBody>
          <a:bodyPr anchorCtr="0" anchor="t" bIns="121900" lIns="121900" spcFirstLastPara="1" rIns="121900" wrap="square" tIns="121900">
            <a:noAutofit/>
          </a:bodyPr>
          <a:lstStyle/>
          <a:p>
            <a:pPr indent="0" lvl="0" marL="0" rtl="0" algn="l">
              <a:spcBef>
                <a:spcPts val="0"/>
              </a:spcBef>
              <a:spcAft>
                <a:spcPts val="0"/>
              </a:spcAft>
              <a:buNone/>
            </a:pPr>
            <a:r>
              <a:rPr b="1" lang="en-US" sz="3000">
                <a:latin typeface="Calibri"/>
                <a:ea typeface="Calibri"/>
                <a:cs typeface="Calibri"/>
                <a:sym typeface="Calibri"/>
              </a:rPr>
              <a:t>Curriculum Module Development Considerations:</a:t>
            </a:r>
            <a:endParaRPr b="1" sz="3000">
              <a:latin typeface="Calibri"/>
              <a:ea typeface="Calibri"/>
              <a:cs typeface="Calibri"/>
              <a:sym typeface="Calibri"/>
            </a:endParaRPr>
          </a:p>
          <a:p>
            <a:pPr indent="0" lvl="0" marL="0" rtl="0" algn="l">
              <a:spcBef>
                <a:spcPts val="0"/>
              </a:spcBef>
              <a:spcAft>
                <a:spcPts val="0"/>
              </a:spcAft>
              <a:buNone/>
            </a:pPr>
            <a:r>
              <a:t/>
            </a:r>
            <a:endParaRPr b="1" sz="27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Determination of essential learnings</a:t>
            </a:r>
            <a:endParaRPr sz="30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Development of deep learning goals </a:t>
            </a:r>
            <a:endParaRPr sz="30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Incorporation of common lesson design elements</a:t>
            </a:r>
            <a:endParaRPr sz="30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Elimination of barriers for students to learn </a:t>
            </a:r>
            <a:endParaRPr sz="30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Providing support and flexibility for teachers</a:t>
            </a:r>
            <a:endParaRPr sz="3000">
              <a:latin typeface="Calibri"/>
              <a:ea typeface="Calibri"/>
              <a:cs typeface="Calibri"/>
              <a:sym typeface="Calibri"/>
            </a:endParaRPr>
          </a:p>
          <a:p>
            <a:pPr indent="-495300" lvl="0" marL="609600" rtl="0" algn="l">
              <a:lnSpc>
                <a:spcPct val="115000"/>
              </a:lnSpc>
              <a:spcBef>
                <a:spcPts val="0"/>
              </a:spcBef>
              <a:spcAft>
                <a:spcPts val="0"/>
              </a:spcAft>
              <a:buSzPts val="3000"/>
              <a:buFont typeface="Calibri"/>
              <a:buChar char="●"/>
            </a:pPr>
            <a:r>
              <a:rPr lang="en-US" sz="3000">
                <a:latin typeface="Calibri"/>
                <a:ea typeface="Calibri"/>
                <a:cs typeface="Calibri"/>
                <a:sym typeface="Calibri"/>
              </a:rPr>
              <a:t>Integration across three or more content areas</a:t>
            </a:r>
            <a:endParaRPr sz="3000">
              <a:latin typeface="Calibri"/>
              <a:ea typeface="Calibri"/>
              <a:cs typeface="Calibri"/>
              <a:sym typeface="Calibri"/>
            </a:endParaRPr>
          </a:p>
          <a:p>
            <a:pPr indent="0" lvl="0" marL="0" rtl="0" algn="l">
              <a:spcBef>
                <a:spcPts val="0"/>
              </a:spcBef>
              <a:spcAft>
                <a:spcPts val="0"/>
              </a:spcAft>
              <a:buNone/>
            </a:pPr>
            <a:r>
              <a:t/>
            </a:r>
            <a:endParaRPr sz="1900"/>
          </a:p>
        </p:txBody>
      </p:sp>
      <p:sp>
        <p:nvSpPr>
          <p:cNvPr id="519" name="Google Shape;519;p69"/>
          <p:cNvSpPr txBox="1"/>
          <p:nvPr/>
        </p:nvSpPr>
        <p:spPr>
          <a:xfrm>
            <a:off x="114725" y="0"/>
            <a:ext cx="11727300" cy="942300"/>
          </a:xfrm>
          <a:prstGeom prst="rect">
            <a:avLst/>
          </a:prstGeom>
          <a:noFill/>
          <a:ln>
            <a:noFill/>
          </a:ln>
        </p:spPr>
        <p:txBody>
          <a:bodyPr anchorCtr="0" anchor="t" bIns="121900" lIns="121900" spcFirstLastPara="1" rIns="121900" wrap="square" tIns="121900">
            <a:noAutofit/>
          </a:bodyPr>
          <a:lstStyle/>
          <a:p>
            <a:pPr indent="0" lvl="0" marL="0" rtl="0" algn="ctr">
              <a:spcBef>
                <a:spcPts val="0"/>
              </a:spcBef>
              <a:spcAft>
                <a:spcPts val="0"/>
              </a:spcAft>
              <a:buNone/>
            </a:pPr>
            <a:r>
              <a:rPr b="1" lang="en-US" sz="3900">
                <a:solidFill>
                  <a:schemeClr val="lt1"/>
                </a:solidFill>
                <a:latin typeface="Calibri"/>
                <a:ea typeface="Calibri"/>
                <a:cs typeface="Calibri"/>
                <a:sym typeface="Calibri"/>
              </a:rPr>
              <a:t>Instructional Design and Practice</a:t>
            </a:r>
            <a:endParaRPr b="1" sz="3900">
              <a:solidFill>
                <a:schemeClr val="lt1"/>
              </a:solidFill>
              <a:latin typeface="Calibri"/>
              <a:ea typeface="Calibri"/>
              <a:cs typeface="Calibri"/>
              <a:sym typeface="Calibri"/>
            </a:endParaRPr>
          </a:p>
        </p:txBody>
      </p:sp>
    </p:spTree>
  </p:cSld>
  <p:clrMapOvr>
    <a:masterClrMapping/>
  </p:clrMapOvr>
</p:sld>
</file>

<file path=ppt/slides/slide4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4" name="Shape 524"/>
        <p:cNvGrpSpPr/>
        <p:nvPr/>
      </p:nvGrpSpPr>
      <p:grpSpPr>
        <a:xfrm>
          <a:off x="0" y="0"/>
          <a:ext cx="0" cy="0"/>
          <a:chOff x="0" y="0"/>
          <a:chExt cx="0" cy="0"/>
        </a:xfrm>
      </p:grpSpPr>
      <p:sp>
        <p:nvSpPr>
          <p:cNvPr id="525" name="Google Shape;525;p70"/>
          <p:cNvSpPr txBox="1"/>
          <p:nvPr>
            <p:ph type="title"/>
          </p:nvPr>
        </p:nvSpPr>
        <p:spPr>
          <a:xfrm>
            <a:off x="105925" y="38550"/>
            <a:ext cx="11968500" cy="890700"/>
          </a:xfrm>
          <a:prstGeom prst="rect">
            <a:avLst/>
          </a:prstGeom>
          <a:noFill/>
          <a:ln>
            <a:noFill/>
          </a:ln>
        </p:spPr>
        <p:txBody>
          <a:bodyPr anchorCtr="0" anchor="ctr" bIns="121900" lIns="121900" spcFirstLastPara="1" rIns="121900" wrap="square" tIns="121900">
            <a:noAutofit/>
          </a:bodyPr>
          <a:lstStyle/>
          <a:p>
            <a:pPr indent="0" lvl="0" marL="0" rtl="0" algn="ctr">
              <a:spcBef>
                <a:spcPts val="0"/>
              </a:spcBef>
              <a:spcAft>
                <a:spcPts val="0"/>
              </a:spcAft>
              <a:buNone/>
            </a:pPr>
            <a:r>
              <a:rPr b="1" lang="en-US" sz="3600" u="none">
                <a:solidFill>
                  <a:schemeClr val="lt1"/>
                </a:solidFill>
                <a:latin typeface="Calibri"/>
                <a:ea typeface="Calibri"/>
                <a:cs typeface="Calibri"/>
                <a:sym typeface="Calibri"/>
              </a:rPr>
              <a:t>Lesson Design Principles - Components of Student Learning</a:t>
            </a:r>
            <a:endParaRPr b="1" sz="3600" u="none">
              <a:solidFill>
                <a:schemeClr val="lt1"/>
              </a:solidFill>
              <a:latin typeface="Calibri"/>
              <a:ea typeface="Calibri"/>
              <a:cs typeface="Calibri"/>
              <a:sym typeface="Calibri"/>
            </a:endParaRPr>
          </a:p>
        </p:txBody>
      </p:sp>
      <p:pic>
        <p:nvPicPr>
          <p:cNvPr id="526" name="Google Shape;526;p70"/>
          <p:cNvPicPr preferRelativeResize="0"/>
          <p:nvPr/>
        </p:nvPicPr>
        <p:blipFill rotWithShape="1">
          <a:blip r:embed="rId3">
            <a:alphaModFix/>
          </a:blip>
          <a:srcRect b="4716" l="0" r="3437" t="0"/>
          <a:stretch/>
        </p:blipFill>
        <p:spPr>
          <a:xfrm>
            <a:off x="7161300" y="1449300"/>
            <a:ext cx="4545851" cy="4486826"/>
          </a:xfrm>
          <a:prstGeom prst="rect">
            <a:avLst/>
          </a:prstGeom>
          <a:noFill/>
          <a:ln>
            <a:noFill/>
          </a:ln>
        </p:spPr>
      </p:pic>
      <p:sp>
        <p:nvSpPr>
          <p:cNvPr id="527" name="Google Shape;527;p70"/>
          <p:cNvSpPr txBox="1"/>
          <p:nvPr/>
        </p:nvSpPr>
        <p:spPr>
          <a:xfrm>
            <a:off x="685800" y="1597350"/>
            <a:ext cx="6237200" cy="43120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None/>
            </a:pPr>
            <a:r>
              <a:rPr lang="en-US" sz="2600">
                <a:latin typeface="Calibri"/>
                <a:ea typeface="Calibri"/>
                <a:cs typeface="Calibri"/>
                <a:sym typeface="Calibri"/>
              </a:rPr>
              <a:t>There are four components of student learning that are shared across content areas and embedded in all lessons:</a:t>
            </a:r>
            <a:endParaRPr sz="2600">
              <a:latin typeface="Calibri"/>
              <a:ea typeface="Calibri"/>
              <a:cs typeface="Calibri"/>
              <a:sym typeface="Calibri"/>
            </a:endParaRPr>
          </a:p>
          <a:p>
            <a:pPr indent="-355600" lvl="0" marL="457200" rtl="0" algn="l">
              <a:lnSpc>
                <a:spcPct val="115000"/>
              </a:lnSpc>
              <a:spcBef>
                <a:spcPts val="1200"/>
              </a:spcBef>
              <a:spcAft>
                <a:spcPts val="0"/>
              </a:spcAft>
              <a:buClr>
                <a:srgbClr val="7FAAB2"/>
              </a:buClr>
              <a:buSzPts val="2200"/>
              <a:buFont typeface="Calibri"/>
              <a:buChar char="➜"/>
            </a:pPr>
            <a:r>
              <a:rPr lang="en-US" sz="2200">
                <a:latin typeface="Calibri"/>
                <a:ea typeface="Calibri"/>
                <a:cs typeface="Calibri"/>
                <a:sym typeface="Calibri"/>
              </a:rPr>
              <a:t>Students understand what they are learning and why they are learning it</a:t>
            </a:r>
            <a:endParaRPr sz="2200">
              <a:latin typeface="Calibri"/>
              <a:ea typeface="Calibri"/>
              <a:cs typeface="Calibri"/>
              <a:sym typeface="Calibri"/>
            </a:endParaRPr>
          </a:p>
          <a:p>
            <a:pPr indent="-355600" lvl="0" marL="457200" rtl="0" algn="l">
              <a:lnSpc>
                <a:spcPct val="115000"/>
              </a:lnSpc>
              <a:spcBef>
                <a:spcPts val="400"/>
              </a:spcBef>
              <a:spcAft>
                <a:spcPts val="0"/>
              </a:spcAft>
              <a:buClr>
                <a:srgbClr val="7FAAB2"/>
              </a:buClr>
              <a:buSzPts val="2200"/>
              <a:buFont typeface="Calibri"/>
              <a:buChar char="➜"/>
            </a:pPr>
            <a:r>
              <a:rPr lang="en-US" sz="2200">
                <a:latin typeface="Calibri"/>
                <a:ea typeface="Calibri"/>
                <a:cs typeface="Calibri"/>
                <a:sym typeface="Calibri"/>
              </a:rPr>
              <a:t>Students engage in learning tasks/events to build, extend, and apply understanding</a:t>
            </a:r>
            <a:endParaRPr sz="2200">
              <a:latin typeface="Calibri"/>
              <a:ea typeface="Calibri"/>
              <a:cs typeface="Calibri"/>
              <a:sym typeface="Calibri"/>
            </a:endParaRPr>
          </a:p>
          <a:p>
            <a:pPr indent="-355600" lvl="0" marL="457200" rtl="0" algn="l">
              <a:lnSpc>
                <a:spcPct val="115000"/>
              </a:lnSpc>
              <a:spcBef>
                <a:spcPts val="400"/>
              </a:spcBef>
              <a:spcAft>
                <a:spcPts val="0"/>
              </a:spcAft>
              <a:buClr>
                <a:srgbClr val="7FAAB2"/>
              </a:buClr>
              <a:buSzPts val="2200"/>
              <a:buFont typeface="Calibri"/>
              <a:buChar char="➜"/>
            </a:pPr>
            <a:r>
              <a:rPr lang="en-US" sz="2200">
                <a:latin typeface="Calibri"/>
                <a:ea typeface="Calibri"/>
                <a:cs typeface="Calibri"/>
                <a:sym typeface="Calibri"/>
              </a:rPr>
              <a:t>Students use language and literacy to communicate in disciplinary ways</a:t>
            </a:r>
            <a:endParaRPr sz="2200">
              <a:latin typeface="Calibri"/>
              <a:ea typeface="Calibri"/>
              <a:cs typeface="Calibri"/>
              <a:sym typeface="Calibri"/>
            </a:endParaRPr>
          </a:p>
          <a:p>
            <a:pPr indent="-355600" lvl="0" marL="457200" rtl="0" algn="l">
              <a:lnSpc>
                <a:spcPct val="115000"/>
              </a:lnSpc>
              <a:spcBef>
                <a:spcPts val="400"/>
              </a:spcBef>
              <a:spcAft>
                <a:spcPts val="400"/>
              </a:spcAft>
              <a:buClr>
                <a:srgbClr val="7FAAB2"/>
              </a:buClr>
              <a:buSzPts val="2200"/>
              <a:buFont typeface="Calibri"/>
              <a:buChar char="➜"/>
            </a:pPr>
            <a:r>
              <a:rPr lang="en-US" sz="2200">
                <a:latin typeface="Calibri"/>
                <a:ea typeface="Calibri"/>
                <a:cs typeface="Calibri"/>
                <a:sym typeface="Calibri"/>
              </a:rPr>
              <a:t>Students self-assess and reflect on their learning and understanding</a:t>
            </a:r>
            <a:endParaRPr sz="2200">
              <a:latin typeface="Calibri"/>
              <a:ea typeface="Calibri"/>
              <a:cs typeface="Calibri"/>
              <a:sym typeface="Calibri"/>
            </a:endParaRPr>
          </a:p>
        </p:txBody>
      </p:sp>
      <p:cxnSp>
        <p:nvCxnSpPr>
          <p:cNvPr id="528" name="Google Shape;528;p70"/>
          <p:cNvCxnSpPr/>
          <p:nvPr/>
        </p:nvCxnSpPr>
        <p:spPr>
          <a:xfrm flipH="1" rot="10800000">
            <a:off x="609600" y="1292748"/>
            <a:ext cx="10654800" cy="5600"/>
          </a:xfrm>
          <a:prstGeom prst="straightConnector1">
            <a:avLst/>
          </a:prstGeom>
          <a:noFill/>
          <a:ln cap="rnd" cmpd="sng" w="76200">
            <a:solidFill>
              <a:srgbClr val="7FAAB2">
                <a:alpha val="55290"/>
              </a:srgbClr>
            </a:solidFill>
            <a:prstDash val="solid"/>
            <a:round/>
            <a:headEnd len="sm" w="sm" type="none"/>
            <a:tailEnd len="sm" w="sm" type="none"/>
          </a:ln>
        </p:spPr>
      </p:cxnSp>
      <p:pic>
        <p:nvPicPr>
          <p:cNvPr id="529" name="Google Shape;529;p70"/>
          <p:cNvPicPr preferRelativeResize="0"/>
          <p:nvPr/>
        </p:nvPicPr>
        <p:blipFill>
          <a:blip r:embed="rId4">
            <a:alphaModFix/>
          </a:blip>
          <a:stretch>
            <a:fillRect/>
          </a:stretch>
        </p:blipFill>
        <p:spPr>
          <a:xfrm>
            <a:off x="9987151" y="798800"/>
            <a:ext cx="2087276" cy="161241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20" name="Shape 120"/>
        <p:cNvGrpSpPr/>
        <p:nvPr/>
      </p:nvGrpSpPr>
      <p:grpSpPr>
        <a:xfrm>
          <a:off x="0" y="0"/>
          <a:ext cx="0" cy="0"/>
          <a:chOff x="0" y="0"/>
          <a:chExt cx="0" cy="0"/>
        </a:xfrm>
      </p:grpSpPr>
      <p:sp>
        <p:nvSpPr>
          <p:cNvPr id="121" name="Google Shape;121;p26"/>
          <p:cNvSpPr txBox="1"/>
          <p:nvPr>
            <p:ph type="title"/>
          </p:nvPr>
        </p:nvSpPr>
        <p:spPr>
          <a:xfrm>
            <a:off x="912942" y="67650"/>
            <a:ext cx="10229100" cy="753300"/>
          </a:xfrm>
          <a:prstGeom prst="rect">
            <a:avLst/>
          </a:prstGeom>
          <a:noFill/>
          <a:ln>
            <a:noFill/>
          </a:ln>
        </p:spPr>
        <p:txBody>
          <a:bodyPr anchorCtr="0" anchor="t" bIns="0" lIns="0" spcFirstLastPara="1" rIns="0" wrap="square" tIns="37225">
            <a:noAutofit/>
          </a:bodyPr>
          <a:lstStyle/>
          <a:p>
            <a:pPr indent="-431800" lvl="0" marL="444500" marR="12700" rtl="0" algn="ctr">
              <a:lnSpc>
                <a:spcPct val="118750"/>
              </a:lnSpc>
              <a:spcBef>
                <a:spcPts val="0"/>
              </a:spcBef>
              <a:spcAft>
                <a:spcPts val="0"/>
              </a:spcAft>
              <a:buNone/>
            </a:pPr>
            <a:r>
              <a:rPr lang="en-US" sz="3600">
                <a:solidFill>
                  <a:schemeClr val="lt1"/>
                </a:solidFill>
                <a:latin typeface="Calibri"/>
                <a:ea typeface="Calibri"/>
                <a:cs typeface="Calibri"/>
                <a:sym typeface="Calibri"/>
              </a:rPr>
              <a:t>Connecting to Your “</a:t>
            </a:r>
            <a:r>
              <a:rPr i="1" lang="en-US" sz="3600">
                <a:solidFill>
                  <a:schemeClr val="lt1"/>
                </a:solidFill>
                <a:latin typeface="Calibri"/>
                <a:ea typeface="Calibri"/>
                <a:cs typeface="Calibri"/>
                <a:sym typeface="Calibri"/>
              </a:rPr>
              <a:t>WHY”</a:t>
            </a:r>
            <a:r>
              <a:rPr lang="en-US" sz="3200">
                <a:latin typeface="Calibri"/>
                <a:ea typeface="Calibri"/>
                <a:cs typeface="Calibri"/>
                <a:sym typeface="Calibri"/>
              </a:rPr>
              <a:t> </a:t>
            </a:r>
            <a:endParaRPr sz="3200">
              <a:latin typeface="Calibri"/>
              <a:ea typeface="Calibri"/>
              <a:cs typeface="Calibri"/>
              <a:sym typeface="Calibri"/>
            </a:endParaRPr>
          </a:p>
          <a:p>
            <a:pPr indent="0" lvl="0" marL="0" marR="12700" rtl="0" algn="l">
              <a:lnSpc>
                <a:spcPct val="118750"/>
              </a:lnSpc>
              <a:spcBef>
                <a:spcPts val="0"/>
              </a:spcBef>
              <a:spcAft>
                <a:spcPts val="0"/>
              </a:spcAft>
              <a:buNone/>
            </a:pPr>
            <a:r>
              <a:t/>
            </a:r>
            <a:endParaRPr sz="3200">
              <a:latin typeface="Arial"/>
              <a:ea typeface="Arial"/>
              <a:cs typeface="Arial"/>
              <a:sym typeface="Arial"/>
            </a:endParaRPr>
          </a:p>
        </p:txBody>
      </p:sp>
      <p:sp>
        <p:nvSpPr>
          <p:cNvPr id="122" name="Google Shape;122;p26"/>
          <p:cNvSpPr txBox="1"/>
          <p:nvPr/>
        </p:nvSpPr>
        <p:spPr>
          <a:xfrm>
            <a:off x="3244550" y="1291850"/>
            <a:ext cx="5565900" cy="1122300"/>
          </a:xfrm>
          <a:prstGeom prst="rect">
            <a:avLst/>
          </a:prstGeom>
          <a:noFill/>
          <a:ln>
            <a:noFill/>
          </a:ln>
        </p:spPr>
        <p:txBody>
          <a:bodyPr anchorCtr="0" anchor="t" bIns="0" lIns="0" spcFirstLastPara="1" rIns="0" wrap="square" tIns="16925">
            <a:noAutofit/>
          </a:bodyPr>
          <a:lstStyle/>
          <a:p>
            <a:pPr indent="0" lvl="0" marL="0" marR="0" rtl="0" algn="l">
              <a:lnSpc>
                <a:spcPct val="100000"/>
              </a:lnSpc>
              <a:spcBef>
                <a:spcPts val="0"/>
              </a:spcBef>
              <a:spcAft>
                <a:spcPts val="0"/>
              </a:spcAft>
              <a:buNone/>
            </a:pPr>
            <a:r>
              <a:t/>
            </a:r>
            <a:endParaRPr sz="2500">
              <a:solidFill>
                <a:schemeClr val="dk1"/>
              </a:solidFill>
              <a:latin typeface="Arial"/>
              <a:ea typeface="Arial"/>
              <a:cs typeface="Arial"/>
              <a:sym typeface="Arial"/>
            </a:endParaRPr>
          </a:p>
          <a:p>
            <a:pPr indent="0" lvl="0" marL="12700" marR="12700" rtl="0" algn="ctr">
              <a:lnSpc>
                <a:spcPct val="100699"/>
              </a:lnSpc>
              <a:spcBef>
                <a:spcPts val="0"/>
              </a:spcBef>
              <a:spcAft>
                <a:spcPts val="0"/>
              </a:spcAft>
              <a:buNone/>
            </a:pPr>
            <a:r>
              <a:rPr lang="en-US" sz="4800">
                <a:solidFill>
                  <a:schemeClr val="dk1"/>
                </a:solidFill>
                <a:latin typeface="Calibri"/>
                <a:ea typeface="Calibri"/>
                <a:cs typeface="Calibri"/>
                <a:sym typeface="Calibri"/>
              </a:rPr>
              <a:t>Given your identity, </a:t>
            </a:r>
            <a:endParaRPr sz="4800">
              <a:solidFill>
                <a:schemeClr val="dk1"/>
              </a:solidFill>
              <a:latin typeface="Calibri"/>
              <a:ea typeface="Calibri"/>
              <a:cs typeface="Calibri"/>
              <a:sym typeface="Calibri"/>
            </a:endParaRPr>
          </a:p>
          <a:p>
            <a:pPr indent="0" lvl="0" marL="12700" marR="12700" rtl="0" algn="ctr">
              <a:lnSpc>
                <a:spcPct val="100699"/>
              </a:lnSpc>
              <a:spcBef>
                <a:spcPts val="0"/>
              </a:spcBef>
              <a:spcAft>
                <a:spcPts val="0"/>
              </a:spcAft>
              <a:buNone/>
            </a:pPr>
            <a:r>
              <a:rPr lang="en-US" sz="4800">
                <a:solidFill>
                  <a:schemeClr val="dk1"/>
                </a:solidFill>
                <a:latin typeface="Calibri"/>
                <a:ea typeface="Calibri"/>
                <a:cs typeface="Calibri"/>
                <a:sym typeface="Calibri"/>
              </a:rPr>
              <a:t>your  experiences, and your role, </a:t>
            </a:r>
            <a:endParaRPr sz="4800">
              <a:solidFill>
                <a:schemeClr val="dk1"/>
              </a:solidFill>
              <a:latin typeface="Calibri"/>
              <a:ea typeface="Calibri"/>
              <a:cs typeface="Calibri"/>
              <a:sym typeface="Calibri"/>
            </a:endParaRPr>
          </a:p>
          <a:p>
            <a:pPr indent="0" lvl="0" marL="12700" marR="12700" rtl="0" algn="ctr">
              <a:lnSpc>
                <a:spcPct val="100699"/>
              </a:lnSpc>
              <a:spcBef>
                <a:spcPts val="0"/>
              </a:spcBef>
              <a:spcAft>
                <a:spcPts val="0"/>
              </a:spcAft>
              <a:buNone/>
            </a:pPr>
            <a:r>
              <a:rPr lang="en-US" sz="4800">
                <a:solidFill>
                  <a:schemeClr val="dk1"/>
                </a:solidFill>
                <a:latin typeface="Calibri"/>
                <a:ea typeface="Calibri"/>
                <a:cs typeface="Calibri"/>
                <a:sym typeface="Calibri"/>
              </a:rPr>
              <a:t>what is  your </a:t>
            </a:r>
            <a:endParaRPr sz="4800">
              <a:solidFill>
                <a:schemeClr val="dk1"/>
              </a:solidFill>
              <a:latin typeface="Calibri"/>
              <a:ea typeface="Calibri"/>
              <a:cs typeface="Calibri"/>
              <a:sym typeface="Calibri"/>
            </a:endParaRPr>
          </a:p>
          <a:p>
            <a:pPr indent="0" lvl="0" marL="12700" marR="12700" rtl="0" algn="ctr">
              <a:lnSpc>
                <a:spcPct val="100699"/>
              </a:lnSpc>
              <a:spcBef>
                <a:spcPts val="0"/>
              </a:spcBef>
              <a:spcAft>
                <a:spcPts val="0"/>
              </a:spcAft>
              <a:buNone/>
            </a:pPr>
            <a:r>
              <a:rPr b="1" lang="en-US" sz="4800">
                <a:solidFill>
                  <a:schemeClr val="dk1"/>
                </a:solidFill>
                <a:latin typeface="Calibri"/>
                <a:ea typeface="Calibri"/>
                <a:cs typeface="Calibri"/>
                <a:sym typeface="Calibri"/>
              </a:rPr>
              <a:t>equity why</a:t>
            </a:r>
            <a:r>
              <a:rPr lang="en-US" sz="4800">
                <a:solidFill>
                  <a:schemeClr val="dk1"/>
                </a:solidFill>
                <a:latin typeface="Calibri"/>
                <a:ea typeface="Calibri"/>
                <a:cs typeface="Calibri"/>
                <a:sym typeface="Calibri"/>
              </a:rPr>
              <a:t>?</a:t>
            </a:r>
            <a:r>
              <a:rPr lang="en-US" sz="2400">
                <a:solidFill>
                  <a:schemeClr val="dk1"/>
                </a:solidFill>
                <a:latin typeface="Arimo"/>
                <a:ea typeface="Arimo"/>
                <a:cs typeface="Arimo"/>
                <a:sym typeface="Arimo"/>
              </a:rPr>
              <a:t> </a:t>
            </a:r>
            <a:endParaRPr sz="2400">
              <a:solidFill>
                <a:schemeClr val="dk1"/>
              </a:solidFill>
              <a:latin typeface="Arimo"/>
              <a:ea typeface="Arimo"/>
              <a:cs typeface="Arimo"/>
              <a:sym typeface="Arimo"/>
            </a:endParaRPr>
          </a:p>
        </p:txBody>
      </p:sp>
    </p:spTree>
  </p:cSld>
  <p:clrMapOvr>
    <a:masterClrMapping/>
  </p:clrMapOvr>
</p:sld>
</file>

<file path=ppt/slides/slide5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3" name="Shape 533"/>
        <p:cNvGrpSpPr/>
        <p:nvPr/>
      </p:nvGrpSpPr>
      <p:grpSpPr>
        <a:xfrm>
          <a:off x="0" y="0"/>
          <a:ext cx="0" cy="0"/>
          <a:chOff x="0" y="0"/>
          <a:chExt cx="0" cy="0"/>
        </a:xfrm>
      </p:grpSpPr>
      <p:sp>
        <p:nvSpPr>
          <p:cNvPr id="534" name="Google Shape;534;p71"/>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What is in a Curriculum Module?</a:t>
            </a:r>
            <a:endParaRPr/>
          </a:p>
        </p:txBody>
      </p:sp>
      <p:pic>
        <p:nvPicPr>
          <p:cNvPr id="535" name="Google Shape;535;p71"/>
          <p:cNvPicPr preferRelativeResize="0"/>
          <p:nvPr/>
        </p:nvPicPr>
        <p:blipFill>
          <a:blip r:embed="rId3">
            <a:alphaModFix/>
          </a:blip>
          <a:stretch>
            <a:fillRect/>
          </a:stretch>
        </p:blipFill>
        <p:spPr>
          <a:xfrm>
            <a:off x="1961099" y="964626"/>
            <a:ext cx="8269799" cy="5194050"/>
          </a:xfrm>
          <a:prstGeom prst="rect">
            <a:avLst/>
          </a:prstGeom>
          <a:noFill/>
          <a:ln>
            <a:noFill/>
          </a:ln>
        </p:spPr>
      </p:pic>
    </p:spTree>
  </p:cSld>
  <p:clrMapOvr>
    <a:masterClrMapping/>
  </p:clrMapOvr>
</p:sld>
</file>

<file path=ppt/slides/slide5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9" name="Shape 539"/>
        <p:cNvGrpSpPr/>
        <p:nvPr/>
      </p:nvGrpSpPr>
      <p:grpSpPr>
        <a:xfrm>
          <a:off x="0" y="0"/>
          <a:ext cx="0" cy="0"/>
          <a:chOff x="0" y="0"/>
          <a:chExt cx="0" cy="0"/>
        </a:xfrm>
      </p:grpSpPr>
      <p:sp>
        <p:nvSpPr>
          <p:cNvPr id="540" name="Google Shape;540;p72"/>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What is in a </a:t>
            </a:r>
            <a:r>
              <a:rPr lang="en-US">
                <a:solidFill>
                  <a:schemeClr val="lt1"/>
                </a:solidFill>
              </a:rPr>
              <a:t>Curriculum</a:t>
            </a:r>
            <a:r>
              <a:rPr lang="en-US"/>
              <a:t> Module?</a:t>
            </a:r>
            <a:endParaRPr/>
          </a:p>
        </p:txBody>
      </p:sp>
      <p:pic>
        <p:nvPicPr>
          <p:cNvPr id="541" name="Google Shape;541;p72"/>
          <p:cNvPicPr preferRelativeResize="0"/>
          <p:nvPr/>
        </p:nvPicPr>
        <p:blipFill>
          <a:blip r:embed="rId3">
            <a:alphaModFix/>
          </a:blip>
          <a:stretch>
            <a:fillRect/>
          </a:stretch>
        </p:blipFill>
        <p:spPr>
          <a:xfrm>
            <a:off x="1319800" y="1045076"/>
            <a:ext cx="9627849" cy="5179674"/>
          </a:xfrm>
          <a:prstGeom prst="rect">
            <a:avLst/>
          </a:prstGeom>
          <a:noFill/>
          <a:ln>
            <a:noFill/>
          </a:ln>
        </p:spPr>
      </p:pic>
    </p:spTree>
  </p:cSld>
  <p:clrMapOvr>
    <a:masterClrMapping/>
  </p:clrMapOvr>
</p:sld>
</file>

<file path=ppt/slides/slide5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5" name="Shape 545"/>
        <p:cNvGrpSpPr/>
        <p:nvPr/>
      </p:nvGrpSpPr>
      <p:grpSpPr>
        <a:xfrm>
          <a:off x="0" y="0"/>
          <a:ext cx="0" cy="0"/>
          <a:chOff x="0" y="0"/>
          <a:chExt cx="0" cy="0"/>
        </a:xfrm>
      </p:grpSpPr>
      <p:sp>
        <p:nvSpPr>
          <p:cNvPr id="546" name="Google Shape;546;p73"/>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What is in a </a:t>
            </a:r>
            <a:r>
              <a:rPr lang="en-US">
                <a:solidFill>
                  <a:schemeClr val="lt1"/>
                </a:solidFill>
              </a:rPr>
              <a:t>Curriculum </a:t>
            </a:r>
            <a:r>
              <a:rPr lang="en-US"/>
              <a:t>Module?</a:t>
            </a:r>
            <a:endParaRPr/>
          </a:p>
        </p:txBody>
      </p:sp>
      <p:pic>
        <p:nvPicPr>
          <p:cNvPr id="547" name="Google Shape;547;p73"/>
          <p:cNvPicPr preferRelativeResize="0"/>
          <p:nvPr/>
        </p:nvPicPr>
        <p:blipFill>
          <a:blip r:embed="rId3">
            <a:alphaModFix/>
          </a:blip>
          <a:stretch>
            <a:fillRect/>
          </a:stretch>
        </p:blipFill>
        <p:spPr>
          <a:xfrm>
            <a:off x="679625" y="1073850"/>
            <a:ext cx="10908201" cy="5019125"/>
          </a:xfrm>
          <a:prstGeom prst="rect">
            <a:avLst/>
          </a:prstGeom>
          <a:noFill/>
          <a:ln>
            <a:noFill/>
          </a:ln>
        </p:spPr>
      </p:pic>
    </p:spTree>
  </p:cSld>
  <p:clrMapOvr>
    <a:masterClrMapping/>
  </p:clrMapOvr>
</p:sld>
</file>

<file path=ppt/slides/slide5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51" name="Shape 551"/>
        <p:cNvGrpSpPr/>
        <p:nvPr/>
      </p:nvGrpSpPr>
      <p:grpSpPr>
        <a:xfrm>
          <a:off x="0" y="0"/>
          <a:ext cx="0" cy="0"/>
          <a:chOff x="0" y="0"/>
          <a:chExt cx="0" cy="0"/>
        </a:xfrm>
      </p:grpSpPr>
      <p:sp>
        <p:nvSpPr>
          <p:cNvPr id="552" name="Google Shape;552;p74"/>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What is in a </a:t>
            </a:r>
            <a:r>
              <a:rPr lang="en-US">
                <a:solidFill>
                  <a:schemeClr val="lt1"/>
                </a:solidFill>
              </a:rPr>
              <a:t>Curriculum </a:t>
            </a:r>
            <a:r>
              <a:rPr lang="en-US"/>
              <a:t>Module?</a:t>
            </a:r>
            <a:endParaRPr/>
          </a:p>
        </p:txBody>
      </p:sp>
      <p:pic>
        <p:nvPicPr>
          <p:cNvPr id="553" name="Google Shape;553;p74"/>
          <p:cNvPicPr preferRelativeResize="0"/>
          <p:nvPr/>
        </p:nvPicPr>
        <p:blipFill>
          <a:blip r:embed="rId3">
            <a:alphaModFix/>
          </a:blip>
          <a:stretch>
            <a:fillRect/>
          </a:stretch>
        </p:blipFill>
        <p:spPr>
          <a:xfrm>
            <a:off x="2274550" y="1001875"/>
            <a:ext cx="7718350" cy="5314300"/>
          </a:xfrm>
          <a:prstGeom prst="rect">
            <a:avLst/>
          </a:prstGeom>
          <a:noFill/>
          <a:ln>
            <a:noFill/>
          </a:ln>
        </p:spPr>
      </p:pic>
    </p:spTree>
  </p:cSld>
  <p:clrMapOvr>
    <a:masterClrMapping/>
  </p:clrMapOvr>
</p:sld>
</file>

<file path=ppt/slides/slide5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557" name="Shape 557"/>
        <p:cNvGrpSpPr/>
        <p:nvPr/>
      </p:nvGrpSpPr>
      <p:grpSpPr>
        <a:xfrm>
          <a:off x="0" y="0"/>
          <a:ext cx="0" cy="0"/>
          <a:chOff x="0" y="0"/>
          <a:chExt cx="0" cy="0"/>
        </a:xfrm>
      </p:grpSpPr>
      <p:sp>
        <p:nvSpPr>
          <p:cNvPr id="558" name="Google Shape;558;p75"/>
          <p:cNvSpPr/>
          <p:nvPr/>
        </p:nvSpPr>
        <p:spPr>
          <a:xfrm>
            <a:off x="110850" y="3235413"/>
            <a:ext cx="11993400" cy="798000"/>
          </a:xfrm>
          <a:prstGeom prst="rect">
            <a:avLst/>
          </a:prstGeom>
          <a:solidFill>
            <a:schemeClr val="accent5"/>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559" name="Google Shape;559;p75"/>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pic>
        <p:nvPicPr>
          <p:cNvPr id="560" name="Google Shape;560;p75"/>
          <p:cNvPicPr preferRelativeResize="0"/>
          <p:nvPr/>
        </p:nvPicPr>
        <p:blipFill>
          <a:blip r:embed="rId4">
            <a:alphaModFix/>
          </a:blip>
          <a:stretch>
            <a:fillRect/>
          </a:stretch>
        </p:blipFill>
        <p:spPr>
          <a:xfrm>
            <a:off x="897549" y="1049000"/>
            <a:ext cx="1555649" cy="2062324"/>
          </a:xfrm>
          <a:prstGeom prst="rect">
            <a:avLst/>
          </a:prstGeom>
          <a:noFill/>
          <a:ln>
            <a:noFill/>
          </a:ln>
        </p:spPr>
      </p:pic>
      <p:pic>
        <p:nvPicPr>
          <p:cNvPr id="561" name="Google Shape;561;p75"/>
          <p:cNvPicPr preferRelativeResize="0"/>
          <p:nvPr/>
        </p:nvPicPr>
        <p:blipFill>
          <a:blip r:embed="rId5">
            <a:alphaModFix/>
          </a:blip>
          <a:stretch>
            <a:fillRect/>
          </a:stretch>
        </p:blipFill>
        <p:spPr>
          <a:xfrm>
            <a:off x="2605599" y="969920"/>
            <a:ext cx="1619407" cy="2141401"/>
          </a:xfrm>
          <a:prstGeom prst="rect">
            <a:avLst/>
          </a:prstGeom>
          <a:noFill/>
          <a:ln>
            <a:noFill/>
          </a:ln>
        </p:spPr>
      </p:pic>
      <p:pic>
        <p:nvPicPr>
          <p:cNvPr id="562" name="Google Shape;562;p75"/>
          <p:cNvPicPr preferRelativeResize="0"/>
          <p:nvPr/>
        </p:nvPicPr>
        <p:blipFill>
          <a:blip r:embed="rId6">
            <a:alphaModFix/>
          </a:blip>
          <a:stretch>
            <a:fillRect/>
          </a:stretch>
        </p:blipFill>
        <p:spPr>
          <a:xfrm>
            <a:off x="4377400" y="969925"/>
            <a:ext cx="1598862" cy="2141401"/>
          </a:xfrm>
          <a:prstGeom prst="rect">
            <a:avLst/>
          </a:prstGeom>
          <a:noFill/>
          <a:ln>
            <a:noFill/>
          </a:ln>
        </p:spPr>
      </p:pic>
      <p:pic>
        <p:nvPicPr>
          <p:cNvPr id="563" name="Google Shape;563;p75"/>
          <p:cNvPicPr preferRelativeResize="0"/>
          <p:nvPr/>
        </p:nvPicPr>
        <p:blipFill>
          <a:blip r:embed="rId7">
            <a:alphaModFix/>
          </a:blip>
          <a:stretch>
            <a:fillRect/>
          </a:stretch>
        </p:blipFill>
        <p:spPr>
          <a:xfrm>
            <a:off x="6081607" y="960445"/>
            <a:ext cx="1619401" cy="2150881"/>
          </a:xfrm>
          <a:prstGeom prst="rect">
            <a:avLst/>
          </a:prstGeom>
          <a:noFill/>
          <a:ln>
            <a:noFill/>
          </a:ln>
        </p:spPr>
      </p:pic>
      <p:pic>
        <p:nvPicPr>
          <p:cNvPr id="564" name="Google Shape;564;p75"/>
          <p:cNvPicPr preferRelativeResize="0"/>
          <p:nvPr/>
        </p:nvPicPr>
        <p:blipFill>
          <a:blip r:embed="rId8">
            <a:alphaModFix/>
          </a:blip>
          <a:stretch>
            <a:fillRect/>
          </a:stretch>
        </p:blipFill>
        <p:spPr>
          <a:xfrm>
            <a:off x="7853404" y="969920"/>
            <a:ext cx="1598850" cy="2135889"/>
          </a:xfrm>
          <a:prstGeom prst="rect">
            <a:avLst/>
          </a:prstGeom>
          <a:noFill/>
          <a:ln>
            <a:noFill/>
          </a:ln>
        </p:spPr>
      </p:pic>
      <p:pic>
        <p:nvPicPr>
          <p:cNvPr id="565" name="Google Shape;565;p75"/>
          <p:cNvPicPr preferRelativeResize="0"/>
          <p:nvPr/>
        </p:nvPicPr>
        <p:blipFill>
          <a:blip r:embed="rId9">
            <a:alphaModFix/>
          </a:blip>
          <a:stretch>
            <a:fillRect/>
          </a:stretch>
        </p:blipFill>
        <p:spPr>
          <a:xfrm>
            <a:off x="9604650" y="1031712"/>
            <a:ext cx="1555649" cy="2096901"/>
          </a:xfrm>
          <a:prstGeom prst="rect">
            <a:avLst/>
          </a:prstGeom>
          <a:noFill/>
          <a:ln>
            <a:noFill/>
          </a:ln>
        </p:spPr>
      </p:pic>
      <p:pic>
        <p:nvPicPr>
          <p:cNvPr id="566" name="Google Shape;566;p75"/>
          <p:cNvPicPr preferRelativeResize="0"/>
          <p:nvPr/>
        </p:nvPicPr>
        <p:blipFill>
          <a:blip r:embed="rId10">
            <a:alphaModFix/>
          </a:blip>
          <a:stretch>
            <a:fillRect/>
          </a:stretch>
        </p:blipFill>
        <p:spPr>
          <a:xfrm>
            <a:off x="897538" y="4135300"/>
            <a:ext cx="1555649" cy="2090278"/>
          </a:xfrm>
          <a:prstGeom prst="rect">
            <a:avLst/>
          </a:prstGeom>
          <a:noFill/>
          <a:ln>
            <a:noFill/>
          </a:ln>
        </p:spPr>
      </p:pic>
      <p:pic>
        <p:nvPicPr>
          <p:cNvPr id="567" name="Google Shape;567;p75"/>
          <p:cNvPicPr preferRelativeResize="0"/>
          <p:nvPr/>
        </p:nvPicPr>
        <p:blipFill>
          <a:blip r:embed="rId11">
            <a:alphaModFix/>
          </a:blip>
          <a:stretch>
            <a:fillRect/>
          </a:stretch>
        </p:blipFill>
        <p:spPr>
          <a:xfrm>
            <a:off x="2605588" y="4052150"/>
            <a:ext cx="1598849" cy="2173433"/>
          </a:xfrm>
          <a:prstGeom prst="rect">
            <a:avLst/>
          </a:prstGeom>
          <a:noFill/>
          <a:ln>
            <a:noFill/>
          </a:ln>
        </p:spPr>
      </p:pic>
      <p:pic>
        <p:nvPicPr>
          <p:cNvPr id="568" name="Google Shape;568;p75"/>
          <p:cNvPicPr preferRelativeResize="0"/>
          <p:nvPr/>
        </p:nvPicPr>
        <p:blipFill>
          <a:blip r:embed="rId12">
            <a:alphaModFix/>
          </a:blip>
          <a:stretch>
            <a:fillRect/>
          </a:stretch>
        </p:blipFill>
        <p:spPr>
          <a:xfrm>
            <a:off x="4398988" y="4134675"/>
            <a:ext cx="1555650" cy="2091527"/>
          </a:xfrm>
          <a:prstGeom prst="rect">
            <a:avLst/>
          </a:prstGeom>
          <a:noFill/>
          <a:ln>
            <a:noFill/>
          </a:ln>
        </p:spPr>
      </p:pic>
      <p:pic>
        <p:nvPicPr>
          <p:cNvPr id="569" name="Google Shape;569;p75"/>
          <p:cNvPicPr preferRelativeResize="0"/>
          <p:nvPr/>
        </p:nvPicPr>
        <p:blipFill>
          <a:blip r:embed="rId13">
            <a:alphaModFix/>
          </a:blip>
          <a:stretch>
            <a:fillRect/>
          </a:stretch>
        </p:blipFill>
        <p:spPr>
          <a:xfrm>
            <a:off x="6113462" y="4155975"/>
            <a:ext cx="1555650" cy="2070213"/>
          </a:xfrm>
          <a:prstGeom prst="rect">
            <a:avLst/>
          </a:prstGeom>
          <a:noFill/>
          <a:ln>
            <a:noFill/>
          </a:ln>
        </p:spPr>
      </p:pic>
      <p:pic>
        <p:nvPicPr>
          <p:cNvPr id="570" name="Google Shape;570;p75"/>
          <p:cNvPicPr preferRelativeResize="0"/>
          <p:nvPr/>
        </p:nvPicPr>
        <p:blipFill>
          <a:blip r:embed="rId14">
            <a:alphaModFix/>
          </a:blip>
          <a:stretch>
            <a:fillRect/>
          </a:stretch>
        </p:blipFill>
        <p:spPr>
          <a:xfrm>
            <a:off x="7843113" y="4054400"/>
            <a:ext cx="1619399" cy="2168923"/>
          </a:xfrm>
          <a:prstGeom prst="rect">
            <a:avLst/>
          </a:prstGeom>
          <a:noFill/>
          <a:ln>
            <a:noFill/>
          </a:ln>
        </p:spPr>
      </p:pic>
      <p:pic>
        <p:nvPicPr>
          <p:cNvPr id="571" name="Google Shape;571;p75"/>
          <p:cNvPicPr preferRelativeResize="0"/>
          <p:nvPr/>
        </p:nvPicPr>
        <p:blipFill>
          <a:blip r:embed="rId15">
            <a:alphaModFix/>
          </a:blip>
          <a:stretch>
            <a:fillRect/>
          </a:stretch>
        </p:blipFill>
        <p:spPr>
          <a:xfrm>
            <a:off x="9636513" y="4050888"/>
            <a:ext cx="1619400" cy="2175937"/>
          </a:xfrm>
          <a:prstGeom prst="rect">
            <a:avLst/>
          </a:prstGeom>
          <a:noFill/>
          <a:ln>
            <a:noFill/>
          </a:ln>
        </p:spPr>
      </p:pic>
      <p:sp>
        <p:nvSpPr>
          <p:cNvPr id="572" name="Google Shape;572;p75"/>
          <p:cNvSpPr txBox="1"/>
          <p:nvPr/>
        </p:nvSpPr>
        <p:spPr>
          <a:xfrm>
            <a:off x="29225" y="3118525"/>
            <a:ext cx="12075000" cy="954300"/>
          </a:xfrm>
          <a:prstGeom prst="rect">
            <a:avLst/>
          </a:prstGeom>
          <a:noFill/>
          <a:ln>
            <a:noFill/>
          </a:ln>
        </p:spPr>
        <p:txBody>
          <a:bodyPr anchorCtr="0" anchor="t" bIns="91425" lIns="91425" spcFirstLastPara="1" rIns="91425" wrap="square" tIns="91425">
            <a:spAutoFit/>
          </a:bodyPr>
          <a:lstStyle/>
          <a:p>
            <a:pPr indent="0" lvl="0" marL="12700" marR="812800" rtl="0" algn="ctr">
              <a:lnSpc>
                <a:spcPct val="100000"/>
              </a:lnSpc>
              <a:spcBef>
                <a:spcPts val="1600"/>
              </a:spcBef>
              <a:spcAft>
                <a:spcPts val="0"/>
              </a:spcAft>
              <a:buClr>
                <a:schemeClr val="dk1"/>
              </a:buClr>
              <a:buSzPts val="1100"/>
              <a:buFont typeface="Arial"/>
              <a:buNone/>
            </a:pPr>
            <a:r>
              <a:rPr lang="en-US" sz="2500">
                <a:solidFill>
                  <a:schemeClr val="dk1"/>
                </a:solidFill>
                <a:latin typeface="Calibri"/>
                <a:ea typeface="Calibri"/>
                <a:cs typeface="Calibri"/>
                <a:sym typeface="Calibri"/>
              </a:rPr>
              <a:t>Select one of the Liberatory Design Mindsets to use as a lens                                     through which you view the curriculum.</a:t>
            </a:r>
            <a:endParaRPr sz="2500"/>
          </a:p>
        </p:txBody>
      </p:sp>
    </p:spTree>
  </p:cSld>
  <p:clrMapOvr>
    <a:masterClrMapping/>
  </p:clrMapOvr>
</p:sld>
</file>

<file path=ppt/slides/slide5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76" name="Shape 576"/>
        <p:cNvGrpSpPr/>
        <p:nvPr/>
      </p:nvGrpSpPr>
      <p:grpSpPr>
        <a:xfrm>
          <a:off x="0" y="0"/>
          <a:ext cx="0" cy="0"/>
          <a:chOff x="0" y="0"/>
          <a:chExt cx="0" cy="0"/>
        </a:xfrm>
      </p:grpSpPr>
      <p:sp>
        <p:nvSpPr>
          <p:cNvPr id="577" name="Google Shape;577;p76"/>
          <p:cNvSpPr txBox="1"/>
          <p:nvPr>
            <p:ph type="title"/>
          </p:nvPr>
        </p:nvSpPr>
        <p:spPr>
          <a:xfrm>
            <a:off x="75531" y="166636"/>
            <a:ext cx="12116400" cy="798000"/>
          </a:xfrm>
          <a:prstGeom prst="rect">
            <a:avLst/>
          </a:prstGeom>
          <a:noFill/>
          <a:ln>
            <a:noFill/>
          </a:ln>
        </p:spPr>
        <p:txBody>
          <a:bodyPr anchorCtr="0" anchor="t" bIns="45700" lIns="91425" spcFirstLastPara="1" rIns="91425" wrap="square" tIns="45700">
            <a:noAutofit/>
          </a:bodyPr>
          <a:lstStyle/>
          <a:p>
            <a:pPr indent="0" lvl="0" marL="0" rtl="0" algn="ctr">
              <a:lnSpc>
                <a:spcPct val="90000"/>
              </a:lnSpc>
              <a:spcBef>
                <a:spcPts val="0"/>
              </a:spcBef>
              <a:spcAft>
                <a:spcPts val="0"/>
              </a:spcAft>
              <a:buClr>
                <a:srgbClr val="FFFFFF"/>
              </a:buClr>
              <a:buSzPts val="4000"/>
              <a:buFont typeface="Calibri"/>
              <a:buNone/>
            </a:pPr>
            <a:r>
              <a:rPr lang="en-US"/>
              <a:t>Time to Explore!</a:t>
            </a:r>
            <a:endParaRPr/>
          </a:p>
        </p:txBody>
      </p:sp>
    </p:spTree>
  </p:cSld>
  <p:clrMapOvr>
    <a:masterClrMapping/>
  </p:clrMapOvr>
</p:sld>
</file>

<file path=ppt/slides/slide5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1" name="Shape 581"/>
        <p:cNvGrpSpPr/>
        <p:nvPr/>
      </p:nvGrpSpPr>
      <p:grpSpPr>
        <a:xfrm>
          <a:off x="0" y="0"/>
          <a:ext cx="0" cy="0"/>
          <a:chOff x="0" y="0"/>
          <a:chExt cx="0" cy="0"/>
        </a:xfrm>
      </p:grpSpPr>
      <p:sp>
        <p:nvSpPr>
          <p:cNvPr id="582" name="Google Shape;582;p77"/>
          <p:cNvSpPr/>
          <p:nvPr/>
        </p:nvSpPr>
        <p:spPr>
          <a:xfrm>
            <a:off x="180199" y="1000725"/>
            <a:ext cx="3387900" cy="3222300"/>
          </a:xfrm>
          <a:prstGeom prst="rect">
            <a:avLst/>
          </a:prstGeom>
          <a:solidFill>
            <a:schemeClr val="accent4"/>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3" name="Google Shape;583;p77"/>
          <p:cNvSpPr/>
          <p:nvPr/>
        </p:nvSpPr>
        <p:spPr>
          <a:xfrm>
            <a:off x="4075067" y="1817800"/>
            <a:ext cx="4000800" cy="3222300"/>
          </a:xfrm>
          <a:prstGeom prst="triangle">
            <a:avLst>
              <a:gd fmla="val 50000" name="adj"/>
            </a:avLst>
          </a:prstGeom>
          <a:solidFill>
            <a:srgbClr val="E1EB9E"/>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4" name="Google Shape;584;p77"/>
          <p:cNvSpPr/>
          <p:nvPr/>
        </p:nvSpPr>
        <p:spPr>
          <a:xfrm>
            <a:off x="8631917" y="2718267"/>
            <a:ext cx="3189300" cy="3222300"/>
          </a:xfrm>
          <a:prstGeom prst="ellipse">
            <a:avLst/>
          </a:prstGeom>
          <a:solidFill>
            <a:srgbClr val="AFD0E2"/>
          </a:solidFill>
          <a:ln cap="flat" cmpd="sng" w="9525">
            <a:solidFill>
              <a:schemeClr val="dk2"/>
            </a:solidFill>
            <a:prstDash val="solid"/>
            <a:round/>
            <a:headEnd len="sm" w="sm" type="none"/>
            <a:tailEnd len="sm" w="sm" type="none"/>
          </a:ln>
        </p:spPr>
        <p:txBody>
          <a:bodyPr anchorCtr="0" anchor="ctr" bIns="121900" lIns="121900" spcFirstLastPara="1" rIns="121900" wrap="square" tIns="121900">
            <a:noAutofit/>
          </a:bodyPr>
          <a:lstStyle/>
          <a:p>
            <a:pPr indent="0" lvl="0" marL="0" rtl="0" algn="l">
              <a:spcBef>
                <a:spcPts val="0"/>
              </a:spcBef>
              <a:spcAft>
                <a:spcPts val="0"/>
              </a:spcAft>
              <a:buNone/>
            </a:pPr>
            <a:r>
              <a:t/>
            </a:r>
            <a:endParaRPr/>
          </a:p>
        </p:txBody>
      </p:sp>
      <p:sp>
        <p:nvSpPr>
          <p:cNvPr id="585" name="Google Shape;585;p77"/>
          <p:cNvSpPr txBox="1"/>
          <p:nvPr/>
        </p:nvSpPr>
        <p:spPr>
          <a:xfrm>
            <a:off x="54275" y="0"/>
            <a:ext cx="12137700" cy="9234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400">
                <a:solidFill>
                  <a:srgbClr val="FFFFFF"/>
                </a:solidFill>
                <a:latin typeface="Calibri"/>
                <a:ea typeface="Calibri"/>
                <a:cs typeface="Calibri"/>
                <a:sym typeface="Calibri"/>
              </a:rPr>
              <a:t>Reflection</a:t>
            </a:r>
            <a:endParaRPr b="1" sz="4400">
              <a:solidFill>
                <a:srgbClr val="FFFFFF"/>
              </a:solidFill>
              <a:latin typeface="Calibri"/>
              <a:ea typeface="Calibri"/>
              <a:cs typeface="Calibri"/>
              <a:sym typeface="Calibri"/>
            </a:endParaRPr>
          </a:p>
        </p:txBody>
      </p:sp>
      <p:sp>
        <p:nvSpPr>
          <p:cNvPr id="586" name="Google Shape;586;p77"/>
          <p:cNvSpPr txBox="1"/>
          <p:nvPr/>
        </p:nvSpPr>
        <p:spPr>
          <a:xfrm>
            <a:off x="680567" y="1328533"/>
            <a:ext cx="2809200" cy="24627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3600">
                <a:latin typeface="Calibri"/>
                <a:ea typeface="Calibri"/>
                <a:cs typeface="Calibri"/>
                <a:sym typeface="Calibri"/>
              </a:rPr>
              <a:t>What squares with your thinking?</a:t>
            </a:r>
            <a:endParaRPr b="1" sz="3600">
              <a:latin typeface="Calibri"/>
              <a:ea typeface="Calibri"/>
              <a:cs typeface="Calibri"/>
              <a:sym typeface="Calibri"/>
            </a:endParaRPr>
          </a:p>
        </p:txBody>
      </p:sp>
      <p:sp>
        <p:nvSpPr>
          <p:cNvPr id="587" name="Google Shape;587;p77"/>
          <p:cNvSpPr txBox="1"/>
          <p:nvPr/>
        </p:nvSpPr>
        <p:spPr>
          <a:xfrm>
            <a:off x="4195600" y="3014833"/>
            <a:ext cx="3800700" cy="14775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4000">
                <a:latin typeface="Calibri"/>
                <a:ea typeface="Calibri"/>
                <a:cs typeface="Calibri"/>
                <a:sym typeface="Calibri"/>
              </a:rPr>
              <a:t>3</a:t>
            </a:r>
            <a:endParaRPr b="1" sz="4000">
              <a:latin typeface="Calibri"/>
              <a:ea typeface="Calibri"/>
              <a:cs typeface="Calibri"/>
              <a:sym typeface="Calibri"/>
            </a:endParaRPr>
          </a:p>
          <a:p>
            <a:pPr indent="0" lvl="0" marL="0" rtl="0" algn="ctr">
              <a:spcBef>
                <a:spcPts val="0"/>
              </a:spcBef>
              <a:spcAft>
                <a:spcPts val="0"/>
              </a:spcAft>
              <a:buNone/>
            </a:pPr>
            <a:r>
              <a:rPr b="1" lang="en-US" sz="4000">
                <a:latin typeface="Calibri"/>
                <a:ea typeface="Calibri"/>
                <a:cs typeface="Calibri"/>
                <a:sym typeface="Calibri"/>
              </a:rPr>
              <a:t>new ideas</a:t>
            </a:r>
            <a:endParaRPr b="1" sz="4000">
              <a:latin typeface="Calibri"/>
              <a:ea typeface="Calibri"/>
              <a:cs typeface="Calibri"/>
              <a:sym typeface="Calibri"/>
            </a:endParaRPr>
          </a:p>
        </p:txBody>
      </p:sp>
      <p:sp>
        <p:nvSpPr>
          <p:cNvPr id="588" name="Google Shape;588;p77"/>
          <p:cNvSpPr txBox="1"/>
          <p:nvPr/>
        </p:nvSpPr>
        <p:spPr>
          <a:xfrm>
            <a:off x="8863217" y="3014833"/>
            <a:ext cx="2726700" cy="24627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3600">
                <a:latin typeface="Calibri"/>
                <a:ea typeface="Calibri"/>
                <a:cs typeface="Calibri"/>
                <a:sym typeface="Calibri"/>
              </a:rPr>
              <a:t>What is circling around in your head?</a:t>
            </a:r>
            <a:endParaRPr b="1" sz="3600">
              <a:latin typeface="Calibri"/>
              <a:ea typeface="Calibri"/>
              <a:cs typeface="Calibri"/>
              <a:sym typeface="Calibri"/>
            </a:endParaRPr>
          </a:p>
        </p:txBody>
      </p:sp>
      <p:pic>
        <p:nvPicPr>
          <p:cNvPr id="589" name="Google Shape;589;p77"/>
          <p:cNvPicPr preferRelativeResize="0"/>
          <p:nvPr/>
        </p:nvPicPr>
        <p:blipFill>
          <a:blip r:embed="rId3">
            <a:alphaModFix/>
          </a:blip>
          <a:stretch>
            <a:fillRect/>
          </a:stretch>
        </p:blipFill>
        <p:spPr>
          <a:xfrm>
            <a:off x="16" y="4695633"/>
            <a:ext cx="3568168" cy="2135557"/>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6"/>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58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593" name="Shape 593"/>
        <p:cNvGrpSpPr/>
        <p:nvPr/>
      </p:nvGrpSpPr>
      <p:grpSpPr>
        <a:xfrm>
          <a:off x="0" y="0"/>
          <a:ext cx="0" cy="0"/>
          <a:chOff x="0" y="0"/>
          <a:chExt cx="0" cy="0"/>
        </a:xfrm>
      </p:grpSpPr>
      <p:sp>
        <p:nvSpPr>
          <p:cNvPr id="594" name="Google Shape;594;p78"/>
          <p:cNvSpPr txBox="1"/>
          <p:nvPr/>
        </p:nvSpPr>
        <p:spPr>
          <a:xfrm>
            <a:off x="683394" y="3429000"/>
            <a:ext cx="10818795" cy="796491"/>
          </a:xfrm>
          <a:prstGeom prst="rect">
            <a:avLst/>
          </a:prstGeom>
          <a:noFill/>
          <a:ln>
            <a:noFill/>
          </a:ln>
        </p:spPr>
        <p:txBody>
          <a:bodyPr anchorCtr="0" anchor="t" bIns="45700" lIns="91425" spcFirstLastPara="1" rIns="91425" wrap="square" tIns="45700">
            <a:noAutofit/>
          </a:bodyPr>
          <a:lstStyle/>
          <a:p>
            <a:pPr indent="0" lvl="0" marL="0" marR="0" rtl="0" algn="ctr">
              <a:lnSpc>
                <a:spcPct val="90000"/>
              </a:lnSpc>
              <a:spcBef>
                <a:spcPts val="0"/>
              </a:spcBef>
              <a:spcAft>
                <a:spcPts val="0"/>
              </a:spcAft>
              <a:buClr>
                <a:srgbClr val="000090"/>
              </a:buClr>
              <a:buSzPts val="3200"/>
              <a:buFont typeface="Arial"/>
              <a:buNone/>
            </a:pPr>
            <a:r>
              <a:rPr b="1" lang="en-US" sz="3200">
                <a:solidFill>
                  <a:srgbClr val="000090"/>
                </a:solidFill>
                <a:latin typeface="Calibri"/>
                <a:ea typeface="Calibri"/>
                <a:cs typeface="Calibri"/>
                <a:sym typeface="Calibri"/>
              </a:rPr>
              <a:t>Thank you!</a:t>
            </a:r>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26" name="Shape 126"/>
        <p:cNvGrpSpPr/>
        <p:nvPr/>
      </p:nvGrpSpPr>
      <p:grpSpPr>
        <a:xfrm>
          <a:off x="0" y="0"/>
          <a:ext cx="0" cy="0"/>
          <a:chOff x="0" y="0"/>
          <a:chExt cx="0" cy="0"/>
        </a:xfrm>
      </p:grpSpPr>
      <p:sp>
        <p:nvSpPr>
          <p:cNvPr id="127" name="Google Shape;127;p27"/>
          <p:cNvSpPr txBox="1"/>
          <p:nvPr>
            <p:ph type="title"/>
          </p:nvPr>
        </p:nvSpPr>
        <p:spPr>
          <a:xfrm>
            <a:off x="1381950" y="1325925"/>
            <a:ext cx="9428100" cy="4626300"/>
          </a:xfrm>
          <a:prstGeom prst="rect">
            <a:avLst/>
          </a:prstGeom>
          <a:noFill/>
          <a:ln>
            <a:noFill/>
          </a:ln>
        </p:spPr>
        <p:txBody>
          <a:bodyPr anchorCtr="0" anchor="t" bIns="0" lIns="0" spcFirstLastPara="1" rIns="0" wrap="square" tIns="16925">
            <a:noAutofit/>
          </a:bodyPr>
          <a:lstStyle/>
          <a:p>
            <a:pPr indent="0" lvl="0" marL="12700" marR="12700" rtl="0" algn="ctr">
              <a:lnSpc>
                <a:spcPct val="115199"/>
              </a:lnSpc>
              <a:spcBef>
                <a:spcPts val="0"/>
              </a:spcBef>
              <a:spcAft>
                <a:spcPts val="0"/>
              </a:spcAft>
              <a:buNone/>
            </a:pPr>
            <a:r>
              <a:rPr b="0" lang="en-US" sz="4200">
                <a:solidFill>
                  <a:srgbClr val="353535"/>
                </a:solidFill>
                <a:latin typeface="Calibri"/>
                <a:ea typeface="Calibri"/>
                <a:cs typeface="Calibri"/>
                <a:sym typeface="Calibri"/>
              </a:rPr>
              <a:t>History is a series of </a:t>
            </a:r>
            <a:r>
              <a:rPr b="0" lang="en-US" sz="4200">
                <a:solidFill>
                  <a:srgbClr val="E6412B"/>
                </a:solidFill>
                <a:latin typeface="Calibri"/>
                <a:ea typeface="Calibri"/>
                <a:cs typeface="Calibri"/>
                <a:sym typeface="Calibri"/>
              </a:rPr>
              <a:t>design</a:t>
            </a:r>
            <a:r>
              <a:rPr b="0" lang="en-US" sz="4200">
                <a:solidFill>
                  <a:srgbClr val="353535"/>
                </a:solidFill>
                <a:latin typeface="Calibri"/>
                <a:ea typeface="Calibri"/>
                <a:cs typeface="Calibri"/>
                <a:sym typeface="Calibri"/>
              </a:rPr>
              <a:t> decisions.</a:t>
            </a:r>
            <a:endParaRPr b="0" sz="4200">
              <a:solidFill>
                <a:srgbClr val="353535"/>
              </a:solidFill>
              <a:latin typeface="Calibri"/>
              <a:ea typeface="Calibri"/>
              <a:cs typeface="Calibri"/>
              <a:sym typeface="Calibri"/>
            </a:endParaRPr>
          </a:p>
          <a:p>
            <a:pPr indent="0" lvl="0" marL="12700" marR="12700" rtl="0" algn="ctr">
              <a:lnSpc>
                <a:spcPct val="115199"/>
              </a:lnSpc>
              <a:spcBef>
                <a:spcPts val="0"/>
              </a:spcBef>
              <a:spcAft>
                <a:spcPts val="0"/>
              </a:spcAft>
              <a:buNone/>
            </a:pPr>
            <a:r>
              <a:rPr b="0" lang="en-US" sz="4200">
                <a:solidFill>
                  <a:srgbClr val="353535"/>
                </a:solidFill>
                <a:latin typeface="Calibri"/>
                <a:ea typeface="Calibri"/>
                <a:cs typeface="Calibri"/>
                <a:sym typeface="Calibri"/>
              </a:rPr>
              <a:t>All systems produce what they are </a:t>
            </a:r>
            <a:r>
              <a:rPr b="0" lang="en-US" sz="4200">
                <a:solidFill>
                  <a:srgbClr val="E6412B"/>
                </a:solidFill>
                <a:latin typeface="Calibri"/>
                <a:ea typeface="Calibri"/>
                <a:cs typeface="Calibri"/>
                <a:sym typeface="Calibri"/>
              </a:rPr>
              <a:t>designed</a:t>
            </a:r>
            <a:r>
              <a:rPr b="0" lang="en-US" sz="4200">
                <a:solidFill>
                  <a:srgbClr val="353535"/>
                </a:solidFill>
                <a:latin typeface="Calibri"/>
                <a:ea typeface="Calibri"/>
                <a:cs typeface="Calibri"/>
                <a:sym typeface="Calibri"/>
              </a:rPr>
              <a:t> to  produce.</a:t>
            </a:r>
            <a:endParaRPr b="0" sz="4200">
              <a:solidFill>
                <a:srgbClr val="353535"/>
              </a:solidFill>
              <a:latin typeface="Calibri"/>
              <a:ea typeface="Calibri"/>
              <a:cs typeface="Calibri"/>
              <a:sym typeface="Calibri"/>
            </a:endParaRPr>
          </a:p>
          <a:p>
            <a:pPr indent="0" lvl="0" marL="12700" marR="12700" rtl="0" algn="ctr">
              <a:lnSpc>
                <a:spcPct val="115199"/>
              </a:lnSpc>
              <a:spcBef>
                <a:spcPts val="0"/>
              </a:spcBef>
              <a:spcAft>
                <a:spcPts val="0"/>
              </a:spcAft>
              <a:buNone/>
            </a:pPr>
            <a:r>
              <a:rPr b="0" lang="en-US" sz="4200">
                <a:solidFill>
                  <a:srgbClr val="353535"/>
                </a:solidFill>
                <a:latin typeface="Calibri"/>
                <a:ea typeface="Calibri"/>
                <a:cs typeface="Calibri"/>
                <a:sym typeface="Calibri"/>
              </a:rPr>
              <a:t>Everything is by </a:t>
            </a:r>
            <a:r>
              <a:rPr b="0" lang="en-US" sz="4200">
                <a:solidFill>
                  <a:srgbClr val="E6412B"/>
                </a:solidFill>
                <a:latin typeface="Calibri"/>
                <a:ea typeface="Calibri"/>
                <a:cs typeface="Calibri"/>
                <a:sym typeface="Calibri"/>
              </a:rPr>
              <a:t>design</a:t>
            </a:r>
            <a:r>
              <a:rPr b="0" lang="en-US" sz="4200">
                <a:solidFill>
                  <a:srgbClr val="353535"/>
                </a:solidFill>
                <a:latin typeface="Calibri"/>
                <a:ea typeface="Calibri"/>
                <a:cs typeface="Calibri"/>
                <a:sym typeface="Calibri"/>
              </a:rPr>
              <a:t>.</a:t>
            </a:r>
            <a:endParaRPr b="0" sz="4200">
              <a:solidFill>
                <a:srgbClr val="353535"/>
              </a:solidFill>
              <a:latin typeface="Calibri"/>
              <a:ea typeface="Calibri"/>
              <a:cs typeface="Calibri"/>
              <a:sym typeface="Calibri"/>
            </a:endParaRPr>
          </a:p>
          <a:p>
            <a:pPr indent="0" lvl="0" marL="12700" marR="12700" rtl="0" algn="ctr">
              <a:lnSpc>
                <a:spcPct val="115199"/>
              </a:lnSpc>
              <a:spcBef>
                <a:spcPts val="0"/>
              </a:spcBef>
              <a:spcAft>
                <a:spcPts val="0"/>
              </a:spcAft>
              <a:buNone/>
            </a:pPr>
            <a:r>
              <a:rPr b="0" lang="en-US" sz="4200">
                <a:solidFill>
                  <a:srgbClr val="353535"/>
                </a:solidFill>
                <a:latin typeface="Calibri"/>
                <a:ea typeface="Calibri"/>
                <a:cs typeface="Calibri"/>
                <a:sym typeface="Calibri"/>
              </a:rPr>
              <a:t>We are ALL </a:t>
            </a:r>
            <a:r>
              <a:rPr b="0" lang="en-US" sz="4200">
                <a:solidFill>
                  <a:srgbClr val="E6412B"/>
                </a:solidFill>
                <a:latin typeface="Calibri"/>
                <a:ea typeface="Calibri"/>
                <a:cs typeface="Calibri"/>
                <a:sym typeface="Calibri"/>
              </a:rPr>
              <a:t>designers</a:t>
            </a:r>
            <a:r>
              <a:rPr b="0" lang="en-US" sz="4200">
                <a:solidFill>
                  <a:srgbClr val="353535"/>
                </a:solidFill>
                <a:latin typeface="Calibri"/>
                <a:ea typeface="Calibri"/>
                <a:cs typeface="Calibri"/>
                <a:sym typeface="Calibri"/>
              </a:rPr>
              <a:t>.</a:t>
            </a:r>
            <a:endParaRPr b="0" sz="4200">
              <a:solidFill>
                <a:srgbClr val="353535"/>
              </a:solidFill>
              <a:latin typeface="Calibri"/>
              <a:ea typeface="Calibri"/>
              <a:cs typeface="Calibri"/>
              <a:sym typeface="Calibri"/>
            </a:endParaRPr>
          </a:p>
        </p:txBody>
      </p:sp>
      <p:sp>
        <p:nvSpPr>
          <p:cNvPr id="128" name="Google Shape;128;p27"/>
          <p:cNvSpPr txBox="1"/>
          <p:nvPr/>
        </p:nvSpPr>
        <p:spPr>
          <a:xfrm>
            <a:off x="2532150" y="0"/>
            <a:ext cx="7127700" cy="738900"/>
          </a:xfrm>
          <a:prstGeom prst="rect">
            <a:avLst/>
          </a:prstGeom>
          <a:noFill/>
          <a:ln>
            <a:noFill/>
          </a:ln>
        </p:spPr>
        <p:txBody>
          <a:bodyPr anchorCtr="0" anchor="t" bIns="91425" lIns="91425" spcFirstLastPara="1" rIns="91425" wrap="square" tIns="91425">
            <a:spAutoFit/>
          </a:bodyPr>
          <a:lstStyle/>
          <a:p>
            <a:pPr indent="-431800" lvl="0" marL="444500" marR="12700" rtl="0" algn="ctr">
              <a:lnSpc>
                <a:spcPct val="118750"/>
              </a:lnSpc>
              <a:spcBef>
                <a:spcPts val="0"/>
              </a:spcBef>
              <a:spcAft>
                <a:spcPts val="0"/>
              </a:spcAft>
              <a:buNone/>
            </a:pPr>
            <a:r>
              <a:rPr b="1" lang="en-US" sz="3600">
                <a:solidFill>
                  <a:schemeClr val="lt1"/>
                </a:solidFill>
                <a:latin typeface="Calibri"/>
                <a:ea typeface="Calibri"/>
                <a:cs typeface="Calibri"/>
                <a:sym typeface="Calibri"/>
              </a:rPr>
              <a:t>Educators as Designers</a:t>
            </a:r>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32" name="Shape 132"/>
        <p:cNvGrpSpPr/>
        <p:nvPr/>
      </p:nvGrpSpPr>
      <p:grpSpPr>
        <a:xfrm>
          <a:off x="0" y="0"/>
          <a:ext cx="0" cy="0"/>
          <a:chOff x="0" y="0"/>
          <a:chExt cx="0" cy="0"/>
        </a:xfrm>
      </p:grpSpPr>
      <p:sp>
        <p:nvSpPr>
          <p:cNvPr id="133" name="Google Shape;133;p28"/>
          <p:cNvSpPr/>
          <p:nvPr/>
        </p:nvSpPr>
        <p:spPr>
          <a:xfrm>
            <a:off x="0" y="1028700"/>
            <a:ext cx="6686550" cy="5829300"/>
          </a:xfrm>
          <a:custGeom>
            <a:rect b="b" l="l" r="r" t="t"/>
            <a:pathLst>
              <a:path extrusionOk="0" h="6858000" w="4572000">
                <a:moveTo>
                  <a:pt x="4571999" y="6858000"/>
                </a:moveTo>
                <a:lnTo>
                  <a:pt x="0" y="6858000"/>
                </a:lnTo>
                <a:lnTo>
                  <a:pt x="0" y="0"/>
                </a:lnTo>
                <a:lnTo>
                  <a:pt x="4571999" y="0"/>
                </a:lnTo>
                <a:lnTo>
                  <a:pt x="4571999" y="6858000"/>
                </a:lnTo>
                <a:close/>
              </a:path>
            </a:pathLst>
          </a:custGeom>
          <a:solidFill>
            <a:srgbClr val="264A65"/>
          </a:solid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34" name="Google Shape;134;p28"/>
          <p:cNvSpPr txBox="1"/>
          <p:nvPr>
            <p:ph type="title"/>
          </p:nvPr>
        </p:nvSpPr>
        <p:spPr>
          <a:xfrm>
            <a:off x="34450" y="0"/>
            <a:ext cx="12001800" cy="1154100"/>
          </a:xfrm>
          <a:prstGeom prst="rect">
            <a:avLst/>
          </a:prstGeom>
          <a:noFill/>
          <a:ln>
            <a:noFill/>
          </a:ln>
        </p:spPr>
        <p:txBody>
          <a:bodyPr anchorCtr="0" anchor="t" bIns="0" lIns="0" spcFirstLastPara="1" rIns="0" wrap="square" tIns="46575">
            <a:noAutofit/>
          </a:bodyPr>
          <a:lstStyle/>
          <a:p>
            <a:pPr indent="0" lvl="0" marL="12700" marR="12700" rtl="0" algn="ctr">
              <a:lnSpc>
                <a:spcPct val="119761"/>
              </a:lnSpc>
              <a:spcBef>
                <a:spcPts val="0"/>
              </a:spcBef>
              <a:spcAft>
                <a:spcPts val="0"/>
              </a:spcAft>
              <a:buNone/>
            </a:pPr>
            <a:r>
              <a:rPr lang="en-US" sz="4000">
                <a:solidFill>
                  <a:schemeClr val="lt1"/>
                </a:solidFill>
                <a:latin typeface="Calibri"/>
                <a:ea typeface="Calibri"/>
                <a:cs typeface="Calibri"/>
                <a:sym typeface="Calibri"/>
              </a:rPr>
              <a:t>What do we mean by “liberatory” design? </a:t>
            </a:r>
            <a:endParaRPr sz="4000">
              <a:solidFill>
                <a:schemeClr val="lt1"/>
              </a:solidFill>
              <a:latin typeface="Calibri"/>
              <a:ea typeface="Calibri"/>
              <a:cs typeface="Calibri"/>
              <a:sym typeface="Calibri"/>
            </a:endParaRPr>
          </a:p>
        </p:txBody>
      </p:sp>
      <p:grpSp>
        <p:nvGrpSpPr>
          <p:cNvPr id="135" name="Google Shape;135;p28"/>
          <p:cNvGrpSpPr/>
          <p:nvPr/>
        </p:nvGrpSpPr>
        <p:grpSpPr>
          <a:xfrm>
            <a:off x="7498644" y="1028707"/>
            <a:ext cx="3915349" cy="3222081"/>
            <a:chOff x="758593" y="3760225"/>
            <a:chExt cx="2568284" cy="2600130"/>
          </a:xfrm>
        </p:grpSpPr>
        <p:sp>
          <p:nvSpPr>
            <p:cNvPr id="136" name="Google Shape;136;p28"/>
            <p:cNvSpPr/>
            <p:nvPr/>
          </p:nvSpPr>
          <p:spPr>
            <a:xfrm>
              <a:off x="1350477" y="3760225"/>
              <a:ext cx="1976400" cy="1976400"/>
            </a:xfrm>
            <a:prstGeom prst="rect">
              <a:avLst/>
            </a:prstGeom>
            <a:blipFill rotWithShape="1">
              <a:blip r:embed="rId3">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37" name="Google Shape;137;p28"/>
            <p:cNvSpPr/>
            <p:nvPr/>
          </p:nvSpPr>
          <p:spPr>
            <a:xfrm>
              <a:off x="758593" y="5913355"/>
              <a:ext cx="1362000" cy="447000"/>
            </a:xfrm>
            <a:prstGeom prst="rect">
              <a:avLst/>
            </a:prstGeom>
            <a:blipFill rotWithShape="1">
              <a:blip r:embed="rId4">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grpSp>
      <p:sp>
        <p:nvSpPr>
          <p:cNvPr id="138" name="Google Shape;138;p28"/>
          <p:cNvSpPr txBox="1"/>
          <p:nvPr/>
        </p:nvSpPr>
        <p:spPr>
          <a:xfrm>
            <a:off x="116475" y="1284992"/>
            <a:ext cx="6219900" cy="576000"/>
          </a:xfrm>
          <a:prstGeom prst="rect">
            <a:avLst/>
          </a:prstGeom>
          <a:noFill/>
          <a:ln>
            <a:noFill/>
          </a:ln>
        </p:spPr>
        <p:txBody>
          <a:bodyPr anchorCtr="0" anchor="t" bIns="0" lIns="0" spcFirstLastPara="1" rIns="0" wrap="square" tIns="14375">
            <a:noAutofit/>
          </a:bodyPr>
          <a:lstStyle/>
          <a:p>
            <a:pPr indent="0" lvl="0" marL="12700" marR="12700" rtl="0" algn="l">
              <a:lnSpc>
                <a:spcPct val="100699"/>
              </a:lnSpc>
              <a:spcBef>
                <a:spcPts val="0"/>
              </a:spcBef>
              <a:spcAft>
                <a:spcPts val="0"/>
              </a:spcAft>
              <a:buNone/>
            </a:pPr>
            <a:r>
              <a:rPr b="1" i="1" lang="en-US" sz="2400">
                <a:solidFill>
                  <a:srgbClr val="FFFFFF"/>
                </a:solidFill>
                <a:latin typeface="Calibri"/>
                <a:ea typeface="Calibri"/>
                <a:cs typeface="Calibri"/>
                <a:sym typeface="Calibri"/>
              </a:rPr>
              <a:t>Liberatory Design </a:t>
            </a:r>
            <a:r>
              <a:rPr i="1" lang="en-US" sz="2400">
                <a:solidFill>
                  <a:srgbClr val="FFFFFF"/>
                </a:solidFill>
                <a:latin typeface="Calibri"/>
                <a:ea typeface="Calibri"/>
                <a:cs typeface="Calibri"/>
                <a:sym typeface="Calibri"/>
              </a:rPr>
              <a:t>is an approach to  addressing complex equity challenges.</a:t>
            </a:r>
            <a:endParaRPr sz="2400">
              <a:solidFill>
                <a:schemeClr val="dk1"/>
              </a:solidFill>
              <a:latin typeface="Calibri"/>
              <a:ea typeface="Calibri"/>
              <a:cs typeface="Calibri"/>
              <a:sym typeface="Calibri"/>
            </a:endParaRPr>
          </a:p>
        </p:txBody>
      </p:sp>
      <p:sp>
        <p:nvSpPr>
          <p:cNvPr id="139" name="Google Shape;139;p28"/>
          <p:cNvSpPr txBox="1"/>
          <p:nvPr/>
        </p:nvSpPr>
        <p:spPr>
          <a:xfrm>
            <a:off x="199858" y="2292675"/>
            <a:ext cx="6219900" cy="4088100"/>
          </a:xfrm>
          <a:prstGeom prst="rect">
            <a:avLst/>
          </a:prstGeom>
          <a:noFill/>
          <a:ln>
            <a:noFill/>
          </a:ln>
        </p:spPr>
        <p:txBody>
          <a:bodyPr anchorCtr="0" anchor="t" bIns="0" lIns="0" spcFirstLastPara="1" rIns="0" wrap="square" tIns="16925">
            <a:noAutofit/>
          </a:bodyPr>
          <a:lstStyle/>
          <a:p>
            <a:pPr indent="0" lvl="0" marL="12700" marR="0" rtl="0" algn="l">
              <a:lnSpc>
                <a:spcPct val="100000"/>
              </a:lnSpc>
              <a:spcBef>
                <a:spcPts val="0"/>
              </a:spcBef>
              <a:spcAft>
                <a:spcPts val="0"/>
              </a:spcAft>
              <a:buNone/>
            </a:pPr>
            <a:r>
              <a:rPr i="1" lang="en-US" sz="2200">
                <a:solidFill>
                  <a:srgbClr val="FFFFFF"/>
                </a:solidFill>
                <a:latin typeface="Helvetica Neue"/>
                <a:ea typeface="Helvetica Neue"/>
                <a:cs typeface="Helvetica Neue"/>
                <a:sym typeface="Helvetica Neue"/>
              </a:rPr>
              <a:t>I</a:t>
            </a:r>
            <a:r>
              <a:rPr i="1" lang="en-US" sz="2200">
                <a:solidFill>
                  <a:srgbClr val="FFFFFF"/>
                </a:solidFill>
                <a:latin typeface="Calibri"/>
                <a:ea typeface="Calibri"/>
                <a:cs typeface="Calibri"/>
                <a:sym typeface="Calibri"/>
              </a:rPr>
              <a:t>t’s a process &amp; practice to…</a:t>
            </a:r>
            <a:endParaRPr sz="2200">
              <a:solidFill>
                <a:schemeClr val="dk1"/>
              </a:solidFill>
              <a:latin typeface="Calibri"/>
              <a:ea typeface="Calibri"/>
              <a:cs typeface="Calibri"/>
              <a:sym typeface="Calibri"/>
            </a:endParaRPr>
          </a:p>
          <a:p>
            <a:pPr indent="0" lvl="0" marL="0" marR="0" rtl="0" algn="l">
              <a:lnSpc>
                <a:spcPct val="100000"/>
              </a:lnSpc>
              <a:spcBef>
                <a:spcPts val="0"/>
              </a:spcBef>
              <a:spcAft>
                <a:spcPts val="0"/>
              </a:spcAft>
              <a:buNone/>
            </a:pPr>
            <a:r>
              <a:t/>
            </a:r>
            <a:endParaRPr sz="2200">
              <a:solidFill>
                <a:schemeClr val="dk1"/>
              </a:solidFill>
              <a:latin typeface="Calibri"/>
              <a:ea typeface="Calibri"/>
              <a:cs typeface="Calibri"/>
              <a:sym typeface="Calibri"/>
            </a:endParaRPr>
          </a:p>
          <a:p>
            <a:pPr indent="-469900" lvl="0" marL="622300" marR="12700" rtl="0" algn="l">
              <a:lnSpc>
                <a:spcPct val="100699"/>
              </a:lnSpc>
              <a:spcBef>
                <a:spcPts val="0"/>
              </a:spcBef>
              <a:spcAft>
                <a:spcPts val="0"/>
              </a:spcAft>
              <a:buClr>
                <a:srgbClr val="FFFFFF"/>
              </a:buClr>
              <a:buSzPts val="2200"/>
              <a:buFont typeface="Arial"/>
              <a:buChar char="●"/>
            </a:pPr>
            <a:r>
              <a:rPr lang="en-US" sz="2200">
                <a:solidFill>
                  <a:srgbClr val="FFFFFF"/>
                </a:solidFill>
                <a:latin typeface="Calibri"/>
                <a:ea typeface="Calibri"/>
                <a:cs typeface="Calibri"/>
                <a:sym typeface="Calibri"/>
              </a:rPr>
              <a:t>Create </a:t>
            </a:r>
            <a:r>
              <a:rPr b="1" lang="en-US" sz="2200">
                <a:solidFill>
                  <a:srgbClr val="F7A037"/>
                </a:solidFill>
                <a:latin typeface="Calibri"/>
                <a:ea typeface="Calibri"/>
                <a:cs typeface="Calibri"/>
                <a:sym typeface="Calibri"/>
              </a:rPr>
              <a:t>designs that help liberate </a:t>
            </a:r>
            <a:r>
              <a:rPr lang="en-US" sz="2200">
                <a:solidFill>
                  <a:srgbClr val="FFFFFF"/>
                </a:solidFill>
                <a:latin typeface="Calibri"/>
                <a:ea typeface="Calibri"/>
                <a:cs typeface="Calibri"/>
                <a:sym typeface="Calibri"/>
              </a:rPr>
              <a:t>and increase opportunity for those most impacted by oppression</a:t>
            </a:r>
            <a:endParaRPr sz="2200">
              <a:solidFill>
                <a:schemeClr val="dk1"/>
              </a:solidFill>
              <a:latin typeface="Calibri"/>
              <a:ea typeface="Calibri"/>
              <a:cs typeface="Calibri"/>
              <a:sym typeface="Calibri"/>
            </a:endParaRPr>
          </a:p>
          <a:p>
            <a:pPr indent="0" lvl="0" marL="0" marR="0" rtl="0" algn="l">
              <a:lnSpc>
                <a:spcPct val="100000"/>
              </a:lnSpc>
              <a:spcBef>
                <a:spcPts val="100"/>
              </a:spcBef>
              <a:spcAft>
                <a:spcPts val="0"/>
              </a:spcAft>
              <a:buClr>
                <a:srgbClr val="FFFFFF"/>
              </a:buClr>
              <a:buSzPts val="2300"/>
              <a:buFont typeface="Arial"/>
              <a:buNone/>
            </a:pPr>
            <a:r>
              <a:t/>
            </a:r>
            <a:endParaRPr sz="2200">
              <a:solidFill>
                <a:schemeClr val="dk1"/>
              </a:solidFill>
              <a:latin typeface="Calibri"/>
              <a:ea typeface="Calibri"/>
              <a:cs typeface="Calibri"/>
              <a:sym typeface="Calibri"/>
            </a:endParaRPr>
          </a:p>
          <a:p>
            <a:pPr indent="-469900" lvl="0" marL="622300" marR="177800" rtl="0" algn="l">
              <a:lnSpc>
                <a:spcPct val="100699"/>
              </a:lnSpc>
              <a:spcBef>
                <a:spcPts val="0"/>
              </a:spcBef>
              <a:spcAft>
                <a:spcPts val="0"/>
              </a:spcAft>
              <a:buClr>
                <a:srgbClr val="FFFFFF"/>
              </a:buClr>
              <a:buSzPts val="2200"/>
              <a:buFont typeface="Arial"/>
              <a:buChar char="●"/>
            </a:pPr>
            <a:r>
              <a:rPr b="1" lang="en-US" sz="2200">
                <a:solidFill>
                  <a:srgbClr val="F7A037"/>
                </a:solidFill>
                <a:latin typeface="Calibri"/>
                <a:ea typeface="Calibri"/>
                <a:cs typeface="Calibri"/>
                <a:sym typeface="Calibri"/>
              </a:rPr>
              <a:t>Transform power </a:t>
            </a:r>
            <a:r>
              <a:rPr lang="en-US" sz="2200">
                <a:solidFill>
                  <a:srgbClr val="FFFFFF"/>
                </a:solidFill>
                <a:latin typeface="Calibri"/>
                <a:ea typeface="Calibri"/>
                <a:cs typeface="Calibri"/>
                <a:sym typeface="Calibri"/>
              </a:rPr>
              <a:t>by shifting the relationships between those who hold power to design and those impacted by these designs</a:t>
            </a:r>
            <a:endParaRPr sz="2200">
              <a:solidFill>
                <a:schemeClr val="dk1"/>
              </a:solidFill>
              <a:latin typeface="Calibri"/>
              <a:ea typeface="Calibri"/>
              <a:cs typeface="Calibri"/>
              <a:sym typeface="Calibri"/>
            </a:endParaRPr>
          </a:p>
          <a:p>
            <a:pPr indent="0" lvl="0" marL="0" marR="0" rtl="0" algn="l">
              <a:lnSpc>
                <a:spcPct val="100000"/>
              </a:lnSpc>
              <a:spcBef>
                <a:spcPts val="100"/>
              </a:spcBef>
              <a:spcAft>
                <a:spcPts val="0"/>
              </a:spcAft>
              <a:buClr>
                <a:srgbClr val="FFFFFF"/>
              </a:buClr>
              <a:buSzPts val="2300"/>
              <a:buFont typeface="Arial"/>
              <a:buNone/>
            </a:pPr>
            <a:r>
              <a:t/>
            </a:r>
            <a:endParaRPr sz="2200">
              <a:solidFill>
                <a:schemeClr val="dk1"/>
              </a:solidFill>
              <a:latin typeface="Calibri"/>
              <a:ea typeface="Calibri"/>
              <a:cs typeface="Calibri"/>
              <a:sym typeface="Calibri"/>
            </a:endParaRPr>
          </a:p>
          <a:p>
            <a:pPr indent="-469900" lvl="0" marL="622300" marR="469900" rtl="0" algn="l">
              <a:lnSpc>
                <a:spcPct val="100699"/>
              </a:lnSpc>
              <a:spcBef>
                <a:spcPts val="0"/>
              </a:spcBef>
              <a:spcAft>
                <a:spcPts val="0"/>
              </a:spcAft>
              <a:buClr>
                <a:srgbClr val="FFFFFF"/>
              </a:buClr>
              <a:buSzPts val="2200"/>
              <a:buFont typeface="Arial"/>
              <a:buChar char="●"/>
            </a:pPr>
            <a:r>
              <a:rPr lang="en-US" sz="2200">
                <a:solidFill>
                  <a:srgbClr val="FFFFFF"/>
                </a:solidFill>
                <a:latin typeface="Calibri"/>
                <a:ea typeface="Calibri"/>
                <a:cs typeface="Calibri"/>
                <a:sym typeface="Calibri"/>
              </a:rPr>
              <a:t>Generate </a:t>
            </a:r>
            <a:r>
              <a:rPr b="1" lang="en-US" sz="2200">
                <a:solidFill>
                  <a:srgbClr val="F7A037"/>
                </a:solidFill>
                <a:latin typeface="Calibri"/>
                <a:ea typeface="Calibri"/>
                <a:cs typeface="Calibri"/>
                <a:sym typeface="Calibri"/>
              </a:rPr>
              <a:t>liberatory learning and increased agency </a:t>
            </a:r>
            <a:r>
              <a:rPr lang="en-US" sz="2200">
                <a:solidFill>
                  <a:srgbClr val="FFFFFF"/>
                </a:solidFill>
                <a:latin typeface="Calibri"/>
                <a:ea typeface="Calibri"/>
                <a:cs typeface="Calibri"/>
                <a:sym typeface="Calibri"/>
              </a:rPr>
              <a:t>for those involved in the design work</a:t>
            </a:r>
            <a:endParaRPr sz="2200">
              <a:solidFill>
                <a:schemeClr val="dk1"/>
              </a:solidFill>
              <a:latin typeface="Calibri"/>
              <a:ea typeface="Calibri"/>
              <a:cs typeface="Calibri"/>
              <a:sym typeface="Calibri"/>
            </a:endParaRPr>
          </a:p>
        </p:txBody>
      </p:sp>
      <p:sp>
        <p:nvSpPr>
          <p:cNvPr id="140" name="Google Shape;140;p28"/>
          <p:cNvSpPr/>
          <p:nvPr/>
        </p:nvSpPr>
        <p:spPr>
          <a:xfrm>
            <a:off x="9932331" y="4653494"/>
            <a:ext cx="1639200" cy="501300"/>
          </a:xfrm>
          <a:prstGeom prst="rect">
            <a:avLst/>
          </a:prstGeom>
          <a:blipFill rotWithShape="1">
            <a:blip r:embed="rId5">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1" name="Google Shape;141;p28"/>
          <p:cNvSpPr/>
          <p:nvPr/>
        </p:nvSpPr>
        <p:spPr>
          <a:xfrm>
            <a:off x="7359217" y="4653499"/>
            <a:ext cx="810900" cy="363300"/>
          </a:xfrm>
          <a:prstGeom prst="rect">
            <a:avLst/>
          </a:prstGeom>
          <a:blipFill rotWithShape="1">
            <a:blip r:embed="rId6">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
        <p:nvSpPr>
          <p:cNvPr id="142" name="Google Shape;142;p28"/>
          <p:cNvSpPr/>
          <p:nvPr/>
        </p:nvSpPr>
        <p:spPr>
          <a:xfrm>
            <a:off x="8697081" y="4653490"/>
            <a:ext cx="708300" cy="637500"/>
          </a:xfrm>
          <a:prstGeom prst="rect">
            <a:avLst/>
          </a:prstGeom>
          <a:blipFill rotWithShape="1">
            <a:blip r:embed="rId7">
              <a:alphaModFix/>
            </a:blip>
            <a:stretch>
              <a:fillRect b="0" l="0" r="0" t="0"/>
            </a:stretch>
          </a:blipFill>
          <a:ln>
            <a:noFill/>
          </a:ln>
        </p:spPr>
        <p:txBody>
          <a:bodyPr anchorCtr="0" anchor="t" bIns="0" lIns="0" spcFirstLastPara="1" rIns="0" wrap="square" tIns="0">
            <a:noAutofit/>
          </a:bodyPr>
          <a:lstStyle/>
          <a:p>
            <a:pPr indent="0" lvl="0" marL="0" marR="0" rtl="0" algn="l">
              <a:spcBef>
                <a:spcPts val="0"/>
              </a:spcBef>
              <a:spcAft>
                <a:spcPts val="0"/>
              </a:spcAft>
              <a:buNone/>
            </a:pPr>
            <a:r>
              <a:t/>
            </a:r>
            <a:endParaRPr sz="2400">
              <a:solidFill>
                <a:schemeClr val="dk1"/>
              </a:solidFill>
              <a:latin typeface="Calibri"/>
              <a:ea typeface="Calibri"/>
              <a:cs typeface="Calibri"/>
              <a:sym typeface="Calibri"/>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46" name="Shape 146"/>
        <p:cNvGrpSpPr/>
        <p:nvPr/>
      </p:nvGrpSpPr>
      <p:grpSpPr>
        <a:xfrm>
          <a:off x="0" y="0"/>
          <a:ext cx="0" cy="0"/>
          <a:chOff x="0" y="0"/>
          <a:chExt cx="0" cy="0"/>
        </a:xfrm>
      </p:grpSpPr>
      <p:sp>
        <p:nvSpPr>
          <p:cNvPr id="147" name="Google Shape;147;p29"/>
          <p:cNvSpPr txBox="1"/>
          <p:nvPr>
            <p:ph type="title"/>
          </p:nvPr>
        </p:nvSpPr>
        <p:spPr>
          <a:xfrm>
            <a:off x="477523" y="159750"/>
            <a:ext cx="11198400" cy="693900"/>
          </a:xfrm>
          <a:prstGeom prst="rect">
            <a:avLst/>
          </a:prstGeom>
          <a:noFill/>
          <a:ln>
            <a:noFill/>
          </a:ln>
        </p:spPr>
        <p:txBody>
          <a:bodyPr anchorCtr="0" anchor="t" bIns="0" lIns="0" spcFirstLastPara="1" rIns="0" wrap="square" tIns="33000">
            <a:noAutofit/>
          </a:bodyPr>
          <a:lstStyle/>
          <a:p>
            <a:pPr indent="-901700" lvl="0" marL="914400" marR="12700" rtl="0" algn="ctr">
              <a:lnSpc>
                <a:spcPct val="119545"/>
              </a:lnSpc>
              <a:spcBef>
                <a:spcPts val="0"/>
              </a:spcBef>
              <a:spcAft>
                <a:spcPts val="0"/>
              </a:spcAft>
              <a:buNone/>
            </a:pPr>
            <a:r>
              <a:rPr lang="en-US" sz="3000" u="sng">
                <a:solidFill>
                  <a:schemeClr val="lt1"/>
                </a:solidFill>
                <a:latin typeface="Calibri"/>
                <a:ea typeface="Calibri"/>
                <a:cs typeface="Calibri"/>
                <a:sym typeface="Calibri"/>
                <a:hlinkClick r:id="rId3">
                  <a:extLst>
                    <a:ext uri="{A12FA001-AC4F-418D-AE19-62706E023703}">
                      <ahyp:hlinkClr val="tx"/>
                    </a:ext>
                  </a:extLst>
                </a:hlinkClick>
              </a:rPr>
              <a:t>LIBERATORY DESIGN MINDSETS</a:t>
            </a:r>
            <a:endParaRPr sz="3000">
              <a:solidFill>
                <a:schemeClr val="lt1"/>
              </a:solidFill>
              <a:latin typeface="Calibri"/>
              <a:ea typeface="Calibri"/>
              <a:cs typeface="Calibri"/>
              <a:sym typeface="Calibri"/>
            </a:endParaRPr>
          </a:p>
        </p:txBody>
      </p:sp>
      <p:sp>
        <p:nvSpPr>
          <p:cNvPr id="148" name="Google Shape;148;p29"/>
          <p:cNvSpPr txBox="1"/>
          <p:nvPr/>
        </p:nvSpPr>
        <p:spPr>
          <a:xfrm>
            <a:off x="52150" y="6208400"/>
            <a:ext cx="3999900" cy="554100"/>
          </a:xfrm>
          <a:prstGeom prst="rect">
            <a:avLst/>
          </a:prstGeom>
          <a:noFill/>
          <a:ln>
            <a:noFill/>
          </a:ln>
        </p:spPr>
        <p:txBody>
          <a:bodyPr anchorCtr="0" anchor="t" bIns="121900" lIns="121900" spcFirstLastPara="1" rIns="121900" wrap="square" tIns="121900">
            <a:spAutoFit/>
          </a:bodyPr>
          <a:lstStyle/>
          <a:p>
            <a:pPr indent="0" lvl="0" marL="0" rtl="0" algn="l">
              <a:spcBef>
                <a:spcPts val="0"/>
              </a:spcBef>
              <a:spcAft>
                <a:spcPts val="0"/>
              </a:spcAft>
              <a:buNone/>
            </a:pPr>
            <a:r>
              <a:rPr b="1" lang="en-US" sz="2000" u="sng">
                <a:solidFill>
                  <a:schemeClr val="accent1"/>
                </a:solidFill>
                <a:latin typeface="Calibri"/>
                <a:ea typeface="Calibri"/>
                <a:cs typeface="Calibri"/>
                <a:sym typeface="Calibri"/>
                <a:hlinkClick r:id="rId4">
                  <a:extLst>
                    <a:ext uri="{A12FA001-AC4F-418D-AE19-62706E023703}">
                      <ahyp:hlinkClr val="tx"/>
                    </a:ext>
                  </a:extLst>
                </a:hlinkClick>
              </a:rPr>
              <a:t>NEP Liberatory Design Website</a:t>
            </a:r>
            <a:endParaRPr sz="1600">
              <a:solidFill>
                <a:schemeClr val="accent1"/>
              </a:solidFill>
            </a:endParaRPr>
          </a:p>
        </p:txBody>
      </p:sp>
      <p:sp>
        <p:nvSpPr>
          <p:cNvPr id="149" name="Google Shape;149;p29"/>
          <p:cNvSpPr txBox="1"/>
          <p:nvPr/>
        </p:nvSpPr>
        <p:spPr>
          <a:xfrm>
            <a:off x="4370150" y="6208350"/>
            <a:ext cx="4602900" cy="5541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2000" u="sng">
                <a:solidFill>
                  <a:schemeClr val="hlink"/>
                </a:solidFill>
                <a:hlinkClick r:id="rId5"/>
              </a:rPr>
              <a:t>Liberatory Design Card Deck</a:t>
            </a:r>
            <a:r>
              <a:rPr b="1" lang="en-US" sz="2000">
                <a:solidFill>
                  <a:srgbClr val="0000FF"/>
                </a:solidFill>
              </a:rPr>
              <a:t> </a:t>
            </a:r>
            <a:endParaRPr sz="700"/>
          </a:p>
        </p:txBody>
      </p:sp>
      <p:pic>
        <p:nvPicPr>
          <p:cNvPr id="150" name="Google Shape;150;p29"/>
          <p:cNvPicPr preferRelativeResize="0"/>
          <p:nvPr/>
        </p:nvPicPr>
        <p:blipFill>
          <a:blip r:embed="rId6">
            <a:alphaModFix/>
          </a:blip>
          <a:stretch>
            <a:fillRect/>
          </a:stretch>
        </p:blipFill>
        <p:spPr>
          <a:xfrm>
            <a:off x="905699" y="1061725"/>
            <a:ext cx="1555649" cy="2062324"/>
          </a:xfrm>
          <a:prstGeom prst="rect">
            <a:avLst/>
          </a:prstGeom>
          <a:noFill/>
          <a:ln>
            <a:noFill/>
          </a:ln>
        </p:spPr>
      </p:pic>
      <p:pic>
        <p:nvPicPr>
          <p:cNvPr id="151" name="Google Shape;151;p29"/>
          <p:cNvPicPr preferRelativeResize="0"/>
          <p:nvPr/>
        </p:nvPicPr>
        <p:blipFill>
          <a:blip r:embed="rId7">
            <a:alphaModFix/>
          </a:blip>
          <a:stretch>
            <a:fillRect/>
          </a:stretch>
        </p:blipFill>
        <p:spPr>
          <a:xfrm>
            <a:off x="2613749" y="982645"/>
            <a:ext cx="1619407" cy="2141401"/>
          </a:xfrm>
          <a:prstGeom prst="rect">
            <a:avLst/>
          </a:prstGeom>
          <a:noFill/>
          <a:ln>
            <a:noFill/>
          </a:ln>
        </p:spPr>
      </p:pic>
      <p:pic>
        <p:nvPicPr>
          <p:cNvPr id="152" name="Google Shape;152;p29"/>
          <p:cNvPicPr preferRelativeResize="0"/>
          <p:nvPr/>
        </p:nvPicPr>
        <p:blipFill>
          <a:blip r:embed="rId8">
            <a:alphaModFix/>
          </a:blip>
          <a:stretch>
            <a:fillRect/>
          </a:stretch>
        </p:blipFill>
        <p:spPr>
          <a:xfrm>
            <a:off x="4385550" y="982650"/>
            <a:ext cx="1598862" cy="2141401"/>
          </a:xfrm>
          <a:prstGeom prst="rect">
            <a:avLst/>
          </a:prstGeom>
          <a:noFill/>
          <a:ln>
            <a:noFill/>
          </a:ln>
        </p:spPr>
      </p:pic>
      <p:pic>
        <p:nvPicPr>
          <p:cNvPr id="153" name="Google Shape;153;p29"/>
          <p:cNvPicPr preferRelativeResize="0"/>
          <p:nvPr/>
        </p:nvPicPr>
        <p:blipFill>
          <a:blip r:embed="rId9">
            <a:alphaModFix/>
          </a:blip>
          <a:stretch>
            <a:fillRect/>
          </a:stretch>
        </p:blipFill>
        <p:spPr>
          <a:xfrm>
            <a:off x="6089757" y="973170"/>
            <a:ext cx="1619401" cy="2150881"/>
          </a:xfrm>
          <a:prstGeom prst="rect">
            <a:avLst/>
          </a:prstGeom>
          <a:noFill/>
          <a:ln>
            <a:noFill/>
          </a:ln>
        </p:spPr>
      </p:pic>
      <p:pic>
        <p:nvPicPr>
          <p:cNvPr id="154" name="Google Shape;154;p29"/>
          <p:cNvPicPr preferRelativeResize="0"/>
          <p:nvPr/>
        </p:nvPicPr>
        <p:blipFill>
          <a:blip r:embed="rId10">
            <a:alphaModFix/>
          </a:blip>
          <a:stretch>
            <a:fillRect/>
          </a:stretch>
        </p:blipFill>
        <p:spPr>
          <a:xfrm>
            <a:off x="7861554" y="982645"/>
            <a:ext cx="1598850" cy="2135889"/>
          </a:xfrm>
          <a:prstGeom prst="rect">
            <a:avLst/>
          </a:prstGeom>
          <a:noFill/>
          <a:ln>
            <a:noFill/>
          </a:ln>
        </p:spPr>
      </p:pic>
      <p:pic>
        <p:nvPicPr>
          <p:cNvPr id="155" name="Google Shape;155;p29"/>
          <p:cNvPicPr preferRelativeResize="0"/>
          <p:nvPr/>
        </p:nvPicPr>
        <p:blipFill>
          <a:blip r:embed="rId11">
            <a:alphaModFix/>
          </a:blip>
          <a:stretch>
            <a:fillRect/>
          </a:stretch>
        </p:blipFill>
        <p:spPr>
          <a:xfrm>
            <a:off x="9612800" y="1044437"/>
            <a:ext cx="1555649" cy="2096901"/>
          </a:xfrm>
          <a:prstGeom prst="rect">
            <a:avLst/>
          </a:prstGeom>
          <a:noFill/>
          <a:ln>
            <a:noFill/>
          </a:ln>
        </p:spPr>
      </p:pic>
      <p:pic>
        <p:nvPicPr>
          <p:cNvPr id="156" name="Google Shape;156;p29"/>
          <p:cNvPicPr preferRelativeResize="0"/>
          <p:nvPr/>
        </p:nvPicPr>
        <p:blipFill>
          <a:blip r:embed="rId12">
            <a:alphaModFix/>
          </a:blip>
          <a:stretch>
            <a:fillRect/>
          </a:stretch>
        </p:blipFill>
        <p:spPr>
          <a:xfrm>
            <a:off x="857888" y="3434175"/>
            <a:ext cx="1555649" cy="2090278"/>
          </a:xfrm>
          <a:prstGeom prst="rect">
            <a:avLst/>
          </a:prstGeom>
          <a:noFill/>
          <a:ln>
            <a:noFill/>
          </a:ln>
        </p:spPr>
      </p:pic>
      <p:pic>
        <p:nvPicPr>
          <p:cNvPr id="157" name="Google Shape;157;p29"/>
          <p:cNvPicPr preferRelativeResize="0"/>
          <p:nvPr/>
        </p:nvPicPr>
        <p:blipFill>
          <a:blip r:embed="rId13">
            <a:alphaModFix/>
          </a:blip>
          <a:stretch>
            <a:fillRect/>
          </a:stretch>
        </p:blipFill>
        <p:spPr>
          <a:xfrm>
            <a:off x="2565938" y="3351025"/>
            <a:ext cx="1598849" cy="2173433"/>
          </a:xfrm>
          <a:prstGeom prst="rect">
            <a:avLst/>
          </a:prstGeom>
          <a:noFill/>
          <a:ln>
            <a:noFill/>
          </a:ln>
        </p:spPr>
      </p:pic>
      <p:pic>
        <p:nvPicPr>
          <p:cNvPr id="158" name="Google Shape;158;p29"/>
          <p:cNvPicPr preferRelativeResize="0"/>
          <p:nvPr/>
        </p:nvPicPr>
        <p:blipFill>
          <a:blip r:embed="rId14">
            <a:alphaModFix/>
          </a:blip>
          <a:stretch>
            <a:fillRect/>
          </a:stretch>
        </p:blipFill>
        <p:spPr>
          <a:xfrm>
            <a:off x="4359338" y="3433550"/>
            <a:ext cx="1555650" cy="2091527"/>
          </a:xfrm>
          <a:prstGeom prst="rect">
            <a:avLst/>
          </a:prstGeom>
          <a:noFill/>
          <a:ln>
            <a:noFill/>
          </a:ln>
        </p:spPr>
      </p:pic>
      <p:pic>
        <p:nvPicPr>
          <p:cNvPr id="159" name="Google Shape;159;p29"/>
          <p:cNvPicPr preferRelativeResize="0"/>
          <p:nvPr/>
        </p:nvPicPr>
        <p:blipFill>
          <a:blip r:embed="rId15">
            <a:alphaModFix/>
          </a:blip>
          <a:stretch>
            <a:fillRect/>
          </a:stretch>
        </p:blipFill>
        <p:spPr>
          <a:xfrm>
            <a:off x="6073812" y="3454850"/>
            <a:ext cx="1555650" cy="2070213"/>
          </a:xfrm>
          <a:prstGeom prst="rect">
            <a:avLst/>
          </a:prstGeom>
          <a:noFill/>
          <a:ln>
            <a:noFill/>
          </a:ln>
        </p:spPr>
      </p:pic>
      <p:pic>
        <p:nvPicPr>
          <p:cNvPr id="160" name="Google Shape;160;p29"/>
          <p:cNvPicPr preferRelativeResize="0"/>
          <p:nvPr/>
        </p:nvPicPr>
        <p:blipFill>
          <a:blip r:embed="rId16">
            <a:alphaModFix/>
          </a:blip>
          <a:stretch>
            <a:fillRect/>
          </a:stretch>
        </p:blipFill>
        <p:spPr>
          <a:xfrm>
            <a:off x="7803463" y="3353275"/>
            <a:ext cx="1619399" cy="2168923"/>
          </a:xfrm>
          <a:prstGeom prst="rect">
            <a:avLst/>
          </a:prstGeom>
          <a:noFill/>
          <a:ln>
            <a:noFill/>
          </a:ln>
        </p:spPr>
      </p:pic>
      <p:pic>
        <p:nvPicPr>
          <p:cNvPr id="161" name="Google Shape;161;p29"/>
          <p:cNvPicPr preferRelativeResize="0"/>
          <p:nvPr/>
        </p:nvPicPr>
        <p:blipFill>
          <a:blip r:embed="rId17">
            <a:alphaModFix/>
          </a:blip>
          <a:stretch>
            <a:fillRect/>
          </a:stretch>
        </p:blipFill>
        <p:spPr>
          <a:xfrm>
            <a:off x="9596863" y="3349763"/>
            <a:ext cx="1619400" cy="217593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Sp="0">
  <p:cSld>
    <p:spTree>
      <p:nvGrpSpPr>
        <p:cNvPr id="165" name="Shape 165"/>
        <p:cNvGrpSpPr/>
        <p:nvPr/>
      </p:nvGrpSpPr>
      <p:grpSpPr>
        <a:xfrm>
          <a:off x="0" y="0"/>
          <a:ext cx="0" cy="0"/>
          <a:chOff x="0" y="0"/>
          <a:chExt cx="0" cy="0"/>
        </a:xfrm>
      </p:grpSpPr>
      <p:sp>
        <p:nvSpPr>
          <p:cNvPr id="166" name="Google Shape;166;p30"/>
          <p:cNvSpPr txBox="1"/>
          <p:nvPr/>
        </p:nvSpPr>
        <p:spPr>
          <a:xfrm>
            <a:off x="3794542" y="102892"/>
            <a:ext cx="4602900" cy="693900"/>
          </a:xfrm>
          <a:prstGeom prst="rect">
            <a:avLst/>
          </a:prstGeom>
          <a:noFill/>
          <a:ln>
            <a:noFill/>
          </a:ln>
        </p:spPr>
        <p:txBody>
          <a:bodyPr anchorCtr="0" anchor="t" bIns="0" lIns="0" spcFirstLastPara="1" rIns="0" wrap="square" tIns="33000">
            <a:noAutofit/>
          </a:bodyPr>
          <a:lstStyle/>
          <a:p>
            <a:pPr indent="-1168400" lvl="0" marL="1181100" marR="12700" rtl="0" algn="l">
              <a:lnSpc>
                <a:spcPct val="119545"/>
              </a:lnSpc>
              <a:spcBef>
                <a:spcPts val="0"/>
              </a:spcBef>
              <a:spcAft>
                <a:spcPts val="0"/>
              </a:spcAft>
              <a:buNone/>
            </a:pPr>
            <a:r>
              <a:rPr b="1" lang="en-US" sz="2900" u="sng">
                <a:solidFill>
                  <a:schemeClr val="lt1"/>
                </a:solidFill>
                <a:latin typeface="Calibri"/>
                <a:ea typeface="Calibri"/>
                <a:cs typeface="Calibri"/>
                <a:sym typeface="Calibri"/>
                <a:hlinkClick r:id="rId3">
                  <a:extLst>
                    <a:ext uri="{A12FA001-AC4F-418D-AE19-62706E023703}">
                      <ahyp:hlinkClr val="tx"/>
                    </a:ext>
                  </a:extLst>
                </a:hlinkClick>
              </a:rPr>
              <a:t>LIBERATORY DESIGN MODES</a:t>
            </a:r>
            <a:endParaRPr sz="2900">
              <a:solidFill>
                <a:schemeClr val="lt1"/>
              </a:solidFill>
              <a:latin typeface="Calibri"/>
              <a:ea typeface="Calibri"/>
              <a:cs typeface="Calibri"/>
              <a:sym typeface="Calibri"/>
            </a:endParaRPr>
          </a:p>
        </p:txBody>
      </p:sp>
      <p:sp>
        <p:nvSpPr>
          <p:cNvPr id="167" name="Google Shape;167;p30"/>
          <p:cNvSpPr txBox="1"/>
          <p:nvPr/>
        </p:nvSpPr>
        <p:spPr>
          <a:xfrm>
            <a:off x="229700" y="6173625"/>
            <a:ext cx="3999900" cy="554100"/>
          </a:xfrm>
          <a:prstGeom prst="rect">
            <a:avLst/>
          </a:prstGeom>
          <a:noFill/>
          <a:ln>
            <a:noFill/>
          </a:ln>
        </p:spPr>
        <p:txBody>
          <a:bodyPr anchorCtr="0" anchor="t" bIns="121900" lIns="121900" spcFirstLastPara="1" rIns="121900" wrap="square" tIns="121900">
            <a:spAutoFit/>
          </a:bodyPr>
          <a:lstStyle/>
          <a:p>
            <a:pPr indent="0" lvl="0" marL="0" rtl="0" algn="ctr">
              <a:spcBef>
                <a:spcPts val="0"/>
              </a:spcBef>
              <a:spcAft>
                <a:spcPts val="0"/>
              </a:spcAft>
              <a:buNone/>
            </a:pPr>
            <a:r>
              <a:rPr b="1" lang="en-US" sz="2000" u="sng">
                <a:solidFill>
                  <a:schemeClr val="accent1"/>
                </a:solidFill>
                <a:latin typeface="Calibri"/>
                <a:ea typeface="Calibri"/>
                <a:cs typeface="Calibri"/>
                <a:sym typeface="Calibri"/>
                <a:hlinkClick r:id="rId4">
                  <a:extLst>
                    <a:ext uri="{A12FA001-AC4F-418D-AE19-62706E023703}">
                      <ahyp:hlinkClr val="tx"/>
                    </a:ext>
                  </a:extLst>
                </a:hlinkClick>
              </a:rPr>
              <a:t>NEP Liberatory Design Website</a:t>
            </a:r>
            <a:endParaRPr sz="1600">
              <a:solidFill>
                <a:schemeClr val="accent1"/>
              </a:solidFill>
            </a:endParaRPr>
          </a:p>
        </p:txBody>
      </p:sp>
      <p:pic>
        <p:nvPicPr>
          <p:cNvPr id="168" name="Google Shape;168;p30"/>
          <p:cNvPicPr preferRelativeResize="0"/>
          <p:nvPr/>
        </p:nvPicPr>
        <p:blipFill>
          <a:blip r:embed="rId5">
            <a:alphaModFix/>
          </a:blip>
          <a:stretch>
            <a:fillRect/>
          </a:stretch>
        </p:blipFill>
        <p:spPr>
          <a:xfrm>
            <a:off x="2652925" y="1005325"/>
            <a:ext cx="6886148" cy="5168301"/>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