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E42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DE71E14-B08B-41D1-BBB1-003729CA07F9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A8AA3D22-9D7C-4664-9F8A-47FEF56B7318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726962"/>
            <a:ext cx="1788348" cy="90243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478" y="5791200"/>
            <a:ext cx="1061121" cy="90404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537" y="161445"/>
            <a:ext cx="3224791" cy="114909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675"/>
          <a:stretch/>
        </p:blipFill>
        <p:spPr>
          <a:xfrm>
            <a:off x="102110" y="1231915"/>
            <a:ext cx="4330310" cy="589517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32" y="1890387"/>
            <a:ext cx="4366728" cy="197017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8" t="76671" r="18561" b="2886"/>
          <a:stretch/>
        </p:blipFill>
        <p:spPr>
          <a:xfrm>
            <a:off x="761253" y="3979147"/>
            <a:ext cx="3069685" cy="535546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71E14-B08B-41D1-BBB1-003729CA07F9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A3D22-9D7C-4664-9F8A-47FEF56B73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71E14-B08B-41D1-BBB1-003729CA07F9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A3D22-9D7C-4664-9F8A-47FEF56B73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/>
            </a:lvl1pPr>
          </a:lstStyle>
          <a:p>
            <a:pPr lvl="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71E14-B08B-41D1-BBB1-003729CA07F9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A3D22-9D7C-4664-9F8A-47FEF56B731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648200" y="-76200"/>
            <a:ext cx="3505200" cy="685800"/>
          </a:xfrm>
          <a:prstGeom prst="rect">
            <a:avLst/>
          </a:prstGeom>
          <a:solidFill>
            <a:srgbClr val="BE42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-62485"/>
            <a:ext cx="656287" cy="65837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6576" y="16047"/>
            <a:ext cx="1653824" cy="59355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975" y="5943600"/>
            <a:ext cx="1018850" cy="5141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dirty="0" smtClean="0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71E14-B08B-41D1-BBB1-003729CA07F9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A3D22-9D7C-4664-9F8A-47FEF56B7318}" type="slidenum">
              <a:rPr lang="en-US" smtClean="0"/>
              <a:t>‹#›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6199981"/>
            <a:ext cx="1017587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2743200" y="0"/>
            <a:ext cx="3505200" cy="6858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846" y="13715"/>
            <a:ext cx="656287" cy="65837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022" y="92247"/>
            <a:ext cx="1653824" cy="59355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71E14-B08B-41D1-BBB1-003729CA07F9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A3D22-9D7C-4664-9F8A-47FEF56B731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71E14-B08B-41D1-BBB1-003729CA07F9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A3D22-9D7C-4664-9F8A-47FEF56B73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71E14-B08B-41D1-BBB1-003729CA07F9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A3D22-9D7C-4664-9F8A-47FEF56B73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71E14-B08B-41D1-BBB1-003729CA07F9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A3D22-9D7C-4664-9F8A-47FEF56B73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71E14-B08B-41D1-BBB1-003729CA07F9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A3D22-9D7C-4664-9F8A-47FEF56B7318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71E14-B08B-41D1-BBB1-003729CA07F9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A3D22-9D7C-4664-9F8A-47FEF56B73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0DE71E14-B08B-41D1-BBB1-003729CA07F9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A8AA3D22-9D7C-4664-9F8A-47FEF56B731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Add your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Your 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613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Dance Expressed Our Understanding of…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2362200"/>
            <a:ext cx="2461708" cy="3772348"/>
          </a:xfrm>
        </p:spPr>
        <p:txBody>
          <a:bodyPr/>
          <a:lstStyle/>
          <a:p>
            <a:pPr marL="68580" indent="0">
              <a:buNone/>
            </a:pPr>
            <a:r>
              <a:rPr lang="en-US" dirty="0" smtClean="0"/>
              <a:t>   Science:</a:t>
            </a:r>
          </a:p>
          <a:p>
            <a:pPr marL="68580" indent="0">
              <a:buNone/>
            </a:pPr>
            <a:endParaRPr lang="en-US" dirty="0" smtClean="0"/>
          </a:p>
          <a:p>
            <a:r>
              <a:rPr lang="en-US" sz="1800" dirty="0"/>
              <a:t>standard / objective</a:t>
            </a:r>
          </a:p>
          <a:p>
            <a:endParaRPr lang="en-US" sz="1800" dirty="0"/>
          </a:p>
          <a:p>
            <a:r>
              <a:rPr lang="en-US" sz="1800" dirty="0"/>
              <a:t>standard / objective</a:t>
            </a:r>
          </a:p>
          <a:p>
            <a:endParaRPr lang="en-US" sz="1800" dirty="0"/>
          </a:p>
          <a:p>
            <a:r>
              <a:rPr lang="en-US" sz="1800" dirty="0"/>
              <a:t>standard / objective</a:t>
            </a:r>
          </a:p>
          <a:p>
            <a:pPr marL="68580" indent="0">
              <a:buNone/>
            </a:pPr>
            <a:endParaRPr lang="en-US" sz="12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495800" y="2362200"/>
            <a:ext cx="2461708" cy="37723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>
              <a:buFont typeface="Wingdings 2" pitchFamily="18" charset="2"/>
              <a:buNone/>
            </a:pPr>
            <a:r>
              <a:rPr lang="en-US" dirty="0" smtClean="0"/>
              <a:t>   Dance:</a:t>
            </a:r>
          </a:p>
          <a:p>
            <a:pPr marL="68580" indent="0">
              <a:buFont typeface="Wingdings 2" pitchFamily="18" charset="2"/>
              <a:buNone/>
            </a:pPr>
            <a:endParaRPr lang="en-US" dirty="0" smtClean="0"/>
          </a:p>
          <a:p>
            <a:r>
              <a:rPr lang="en-US" sz="1800" dirty="0" smtClean="0"/>
              <a:t>standard / objective</a:t>
            </a:r>
          </a:p>
          <a:p>
            <a:endParaRPr lang="en-US" sz="1800" dirty="0" smtClean="0"/>
          </a:p>
          <a:p>
            <a:r>
              <a:rPr lang="en-US" sz="1800" dirty="0" smtClean="0"/>
              <a:t>standard / objective</a:t>
            </a:r>
          </a:p>
          <a:p>
            <a:endParaRPr lang="en-US" sz="1800" dirty="0" smtClean="0"/>
          </a:p>
          <a:p>
            <a:r>
              <a:rPr lang="en-US" sz="1800" dirty="0" smtClean="0"/>
              <a:t>standard / objective</a:t>
            </a:r>
          </a:p>
          <a:p>
            <a:pPr marL="68580" indent="0">
              <a:buFont typeface="Wingdings 2" pitchFamily="18" charset="2"/>
              <a:buNone/>
            </a:pPr>
            <a:endParaRPr lang="en-US" sz="1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819400"/>
            <a:ext cx="1798064" cy="11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6536" y="2819400"/>
            <a:ext cx="1798064" cy="11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46116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Dance Expressed Our Understanding of…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2362200"/>
            <a:ext cx="2461708" cy="3772348"/>
          </a:xfrm>
        </p:spPr>
        <p:txBody>
          <a:bodyPr/>
          <a:lstStyle/>
          <a:p>
            <a:pPr marL="68580" indent="0">
              <a:buNone/>
            </a:pPr>
            <a:r>
              <a:rPr lang="en-US" dirty="0" smtClean="0"/>
              <a:t>   Science:</a:t>
            </a:r>
          </a:p>
          <a:p>
            <a:pPr marL="68580" indent="0">
              <a:buNone/>
            </a:pPr>
            <a:endParaRPr lang="en-US" dirty="0" smtClean="0"/>
          </a:p>
          <a:p>
            <a:r>
              <a:rPr lang="en-US" sz="1800" dirty="0"/>
              <a:t>standard / objective</a:t>
            </a:r>
          </a:p>
          <a:p>
            <a:endParaRPr lang="en-US" sz="1800" dirty="0"/>
          </a:p>
          <a:p>
            <a:r>
              <a:rPr lang="en-US" sz="1800" dirty="0"/>
              <a:t>standard / objective</a:t>
            </a:r>
          </a:p>
          <a:p>
            <a:endParaRPr lang="en-US" sz="1800" dirty="0"/>
          </a:p>
          <a:p>
            <a:r>
              <a:rPr lang="en-US" sz="1800" dirty="0"/>
              <a:t>standard / objective</a:t>
            </a:r>
          </a:p>
          <a:p>
            <a:pPr marL="68580" indent="0">
              <a:buNone/>
            </a:pPr>
            <a:endParaRPr lang="en-US" sz="12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495800" y="2362200"/>
            <a:ext cx="2461708" cy="37723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>
              <a:buFont typeface="Wingdings 2" pitchFamily="18" charset="2"/>
              <a:buNone/>
            </a:pPr>
            <a:r>
              <a:rPr lang="en-US" dirty="0" smtClean="0"/>
              <a:t>   Dance:</a:t>
            </a:r>
          </a:p>
          <a:p>
            <a:pPr marL="68580" indent="0">
              <a:buFont typeface="Wingdings 2" pitchFamily="18" charset="2"/>
              <a:buNone/>
            </a:pPr>
            <a:endParaRPr lang="en-US" dirty="0" smtClean="0"/>
          </a:p>
          <a:p>
            <a:r>
              <a:rPr lang="en-US" sz="1800" dirty="0" smtClean="0"/>
              <a:t>standard / objective</a:t>
            </a:r>
          </a:p>
          <a:p>
            <a:endParaRPr lang="en-US" sz="1800" dirty="0" smtClean="0"/>
          </a:p>
          <a:p>
            <a:r>
              <a:rPr lang="en-US" sz="1800" dirty="0" smtClean="0"/>
              <a:t>standard / objective</a:t>
            </a:r>
          </a:p>
          <a:p>
            <a:endParaRPr lang="en-US" sz="1800" dirty="0" smtClean="0"/>
          </a:p>
          <a:p>
            <a:r>
              <a:rPr lang="en-US" sz="1800" dirty="0" smtClean="0"/>
              <a:t>standard / objective</a:t>
            </a:r>
          </a:p>
          <a:p>
            <a:pPr marL="68580" indent="0">
              <a:buFont typeface="Wingdings 2" pitchFamily="18" charset="2"/>
              <a:buNone/>
            </a:pPr>
            <a:endParaRPr lang="en-US" sz="1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819400"/>
            <a:ext cx="1798064" cy="11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6536" y="2819400"/>
            <a:ext cx="1798064" cy="11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7969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762000"/>
            <a:ext cx="6637468" cy="57912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Your Title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Created by your name with your students from your school, city, state</a:t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/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3600" dirty="0" smtClean="0">
                <a:solidFill>
                  <a:schemeClr val="tx1"/>
                </a:solidFill>
              </a:rPr>
              <a:t>Inspired by:</a:t>
            </a:r>
            <a:br>
              <a:rPr lang="en-US" sz="36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Ms. Carney’s 3</a:t>
            </a:r>
            <a:r>
              <a:rPr lang="en-US" sz="2400" baseline="30000" dirty="0" smtClean="0">
                <a:solidFill>
                  <a:schemeClr val="tx1"/>
                </a:solidFill>
              </a:rPr>
              <a:t>rd</a:t>
            </a:r>
            <a:r>
              <a:rPr lang="en-US" sz="2400" dirty="0" smtClean="0">
                <a:solidFill>
                  <a:schemeClr val="tx1"/>
                </a:solidFill>
              </a:rPr>
              <a:t> Grade</a:t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Bailey’s Elementary</a:t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Falls Church, Virginia</a:t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/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Randy Barron</a:t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Kennedy Center Teaching Artist</a:t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/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3600" dirty="0" smtClean="0">
                <a:solidFill>
                  <a:schemeClr val="tx1"/>
                </a:solidFill>
              </a:rPr>
              <a:t>Music:</a:t>
            </a:r>
            <a:br>
              <a:rPr lang="en-US" sz="3600" dirty="0" smtClean="0">
                <a:solidFill>
                  <a:schemeClr val="tx1"/>
                </a:solidFill>
              </a:rPr>
            </a:br>
            <a:r>
              <a:rPr lang="en-US" sz="2000" dirty="0" smtClean="0">
                <a:solidFill>
                  <a:schemeClr val="tx1"/>
                </a:solidFill>
              </a:rPr>
              <a:t>If you want it set to music, list here and send file.</a:t>
            </a:r>
            <a:r>
              <a:rPr lang="en-US" sz="2400" dirty="0" smtClean="0">
                <a:solidFill>
                  <a:schemeClr val="tx1"/>
                </a:solidFill>
              </a:rPr>
              <a:t/>
            </a:r>
            <a:br>
              <a:rPr lang="en-US" sz="2400" dirty="0" smtClean="0">
                <a:solidFill>
                  <a:schemeClr val="tx1"/>
                </a:solidFill>
              </a:rPr>
            </a:b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955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Project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Captions written by…. students of….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48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Before Creating the Dance…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Photo?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7376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dance we explored…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en-US" dirty="0" smtClean="0"/>
              <a:t>tandard / objective</a:t>
            </a:r>
          </a:p>
          <a:p>
            <a:endParaRPr lang="en-US" dirty="0" smtClean="0"/>
          </a:p>
          <a:p>
            <a:r>
              <a:rPr lang="en-US" dirty="0"/>
              <a:t>standard / </a:t>
            </a:r>
            <a:r>
              <a:rPr lang="en-US" dirty="0" smtClean="0"/>
              <a:t>objective</a:t>
            </a:r>
          </a:p>
          <a:p>
            <a:endParaRPr lang="en-US" dirty="0"/>
          </a:p>
          <a:p>
            <a:r>
              <a:rPr lang="en-US" dirty="0"/>
              <a:t>standard / objective</a:t>
            </a:r>
          </a:p>
          <a:p>
            <a:pPr marL="6858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830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science we explored…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en-US" dirty="0" smtClean="0"/>
              <a:t>tandard / objective</a:t>
            </a:r>
          </a:p>
          <a:p>
            <a:endParaRPr lang="en-US" dirty="0" smtClean="0"/>
          </a:p>
          <a:p>
            <a:r>
              <a:rPr lang="en-US" dirty="0"/>
              <a:t>standard / </a:t>
            </a:r>
            <a:r>
              <a:rPr lang="en-US" dirty="0" smtClean="0"/>
              <a:t>objective</a:t>
            </a:r>
          </a:p>
          <a:p>
            <a:endParaRPr lang="en-US" dirty="0"/>
          </a:p>
          <a:p>
            <a:r>
              <a:rPr lang="en-US" dirty="0"/>
              <a:t>standard / objective</a:t>
            </a:r>
          </a:p>
          <a:p>
            <a:pPr marL="6858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427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26231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We Synthesized the Content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applied…</a:t>
            </a:r>
            <a:endParaRPr lang="en-US" dirty="0"/>
          </a:p>
          <a:p>
            <a:pPr marL="6858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41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26231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Student Quote </a:t>
            </a:r>
            <a:br>
              <a:rPr lang="en-US" dirty="0" smtClean="0"/>
            </a:br>
            <a:r>
              <a:rPr lang="en-US" dirty="0" smtClean="0"/>
              <a:t>(describing the process)</a:t>
            </a:r>
            <a:br>
              <a:rPr lang="en-US" dirty="0" smtClean="0"/>
            </a:br>
            <a:r>
              <a:rPr lang="en-US" sz="1600" dirty="0" smtClean="0"/>
              <a:t>Add additional slides as needed.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 algn="ctr">
              <a:buNone/>
            </a:pPr>
            <a:endParaRPr lang="en-US" dirty="0" smtClean="0"/>
          </a:p>
          <a:p>
            <a:pPr marL="68580" indent="0" algn="ctr">
              <a:buNone/>
            </a:pPr>
            <a:endParaRPr lang="en-US" dirty="0"/>
          </a:p>
          <a:p>
            <a:pPr marL="68580" indent="0" algn="ctr">
              <a:buNone/>
            </a:pPr>
            <a:r>
              <a:rPr lang="en-US" dirty="0" smtClean="0"/>
              <a:t>PHOTO</a:t>
            </a:r>
          </a:p>
          <a:p>
            <a:pPr marL="6858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456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26231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Student Reflections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3" y="1752600"/>
            <a:ext cx="2995108" cy="4080029"/>
          </a:xfrm>
        </p:spPr>
        <p:txBody>
          <a:bodyPr/>
          <a:lstStyle/>
          <a:p>
            <a:pPr marL="68580" indent="0" algn="ctr">
              <a:buNone/>
            </a:pPr>
            <a:endParaRPr lang="en-US" dirty="0" smtClean="0"/>
          </a:p>
          <a:p>
            <a:pPr marL="68580" indent="0" algn="ctr">
              <a:buNone/>
            </a:pPr>
            <a:endParaRPr lang="en-US" dirty="0"/>
          </a:p>
          <a:p>
            <a:pPr marL="68580" indent="0" algn="ctr">
              <a:buNone/>
            </a:pPr>
            <a:r>
              <a:rPr lang="en-US" dirty="0" smtClean="0"/>
              <a:t>PHOTO</a:t>
            </a:r>
          </a:p>
          <a:p>
            <a:pPr marL="68580" indent="0">
              <a:buNone/>
            </a:pP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800600" y="1905000"/>
            <a:ext cx="2995108" cy="40800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 algn="ctr">
              <a:buFont typeface="Wingdings 2" pitchFamily="18" charset="2"/>
              <a:buNone/>
            </a:pPr>
            <a:endParaRPr lang="en-US" dirty="0" smtClean="0"/>
          </a:p>
          <a:p>
            <a:pPr marL="68580" indent="0" algn="ctr">
              <a:buFont typeface="Wingdings 2" pitchFamily="18" charset="2"/>
              <a:buNone/>
            </a:pPr>
            <a:endParaRPr lang="en-US" dirty="0" smtClean="0"/>
          </a:p>
          <a:p>
            <a:pPr marL="68580" indent="0" algn="ctr">
              <a:buFont typeface="Wingdings 2" pitchFamily="18" charset="2"/>
              <a:buNone/>
            </a:pPr>
            <a:r>
              <a:rPr lang="en-US" dirty="0" smtClean="0"/>
              <a:t>Student reflection on this side</a:t>
            </a:r>
          </a:p>
          <a:p>
            <a:pPr marL="68580" indent="0" algn="ctr">
              <a:buFont typeface="Wingdings 2" pitchFamily="18" charset="2"/>
              <a:buNone/>
            </a:pPr>
            <a:r>
              <a:rPr lang="en-US" sz="1200" dirty="0" smtClean="0"/>
              <a:t>(add additional slides as needed)</a:t>
            </a:r>
          </a:p>
          <a:p>
            <a:pPr marL="68580" indent="0">
              <a:buFont typeface="Wingdings 2" pitchFamily="18" charset="2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155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Teacher Reflection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r>
              <a:rPr lang="en-US" dirty="0" smtClean="0"/>
              <a:t>Add teacher reflection.  </a:t>
            </a:r>
            <a:r>
              <a:rPr lang="en-US" sz="1200" dirty="0" smtClean="0"/>
              <a:t>(add additional slides as needed)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204969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464620EF19814BB907F49572791AA5" ma:contentTypeVersion="2" ma:contentTypeDescription="Create a new document." ma:contentTypeScope="" ma:versionID="c04c38e8a292b096c039def3cb295860">
  <xsd:schema xmlns:xsd="http://www.w3.org/2001/XMLSchema" xmlns:xs="http://www.w3.org/2001/XMLSchema" xmlns:p="http://schemas.microsoft.com/office/2006/metadata/properties" xmlns:ns2="c3c0fbce-616d-46c0-90fb-a1a012e3ab21" targetNamespace="http://schemas.microsoft.com/office/2006/metadata/properties" ma:root="true" ma:fieldsID="179b35a7cf63f2b7daee2f3dd1fd57a3" ns2:_="">
    <xsd:import namespace="c3c0fbce-616d-46c0-90fb-a1a012e3ab2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c0fbce-616d-46c0-90fb-a1a012e3ab2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06F3E00-CE6C-4078-A0F2-EAFE8E29BA81}"/>
</file>

<file path=customXml/itemProps2.xml><?xml version="1.0" encoding="utf-8"?>
<ds:datastoreItem xmlns:ds="http://schemas.openxmlformats.org/officeDocument/2006/customXml" ds:itemID="{361D1B27-BA5C-4749-AF1C-14DA99A949AB}"/>
</file>

<file path=customXml/itemProps3.xml><?xml version="1.0" encoding="utf-8"?>
<ds:datastoreItem xmlns:ds="http://schemas.openxmlformats.org/officeDocument/2006/customXml" ds:itemID="{3438A1EE-6BCC-4C11-A6E9-90FB32F70D5C}"/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188</TotalTime>
  <Words>152</Words>
  <Application>Microsoft Office PowerPoint</Application>
  <PresentationFormat>On-screen Show (4:3)</PresentationFormat>
  <Paragraphs>65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Austin</vt:lpstr>
      <vt:lpstr>Add your Title</vt:lpstr>
      <vt:lpstr>Your Project Title</vt:lpstr>
      <vt:lpstr>Before Creating the Dance…</vt:lpstr>
      <vt:lpstr>In dance we explored…</vt:lpstr>
      <vt:lpstr>In science we explored…</vt:lpstr>
      <vt:lpstr>We Synthesized the Content</vt:lpstr>
      <vt:lpstr>Student Quote  (describing the process) Add additional slides as needed.</vt:lpstr>
      <vt:lpstr>Student Reflections  </vt:lpstr>
      <vt:lpstr>Teacher Reflection</vt:lpstr>
      <vt:lpstr>The Dance Expressed Our Understanding of…</vt:lpstr>
      <vt:lpstr>The Dance Expressed Our Understanding of…</vt:lpstr>
      <vt:lpstr>Your Title Created by your name with your students from your school, city, state  Inspired by: Ms. Carney’s 3rd Grade Bailey’s Elementary Falls Church, Virginia  Randy Barron Kennedy Center Teaching Artist  Music: If you want it set to music, list here and send file. </vt:lpstr>
    </vt:vector>
  </TitlesOfParts>
  <Company>Stanislaus County Office of Education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Lloyd, Cheri</dc:creator>
  <cp:lastModifiedBy>Polhemus, Jill</cp:lastModifiedBy>
  <cp:revision>11</cp:revision>
  <cp:lastPrinted>2015-02-25T22:25:01Z</cp:lastPrinted>
  <dcterms:created xsi:type="dcterms:W3CDTF">2014-11-05T21:44:13Z</dcterms:created>
  <dcterms:modified xsi:type="dcterms:W3CDTF">2015-02-25T23:27:21Z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0x0101003B464620EF19814BB907F49572791AA5</vt:lpwstr>
  </property>
</Properties>
</file>