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Shape 1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Please add facts relative to other appropriate content standards</a:t>
            </a:r>
            <a:endParaRPr/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>
  <p:cSld name="Title and 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>
  <p:cSld name="Title and Two 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loudness or softness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99" name="Shape 99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Dynamics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quality or tone color of a sound. It distinguishes one instrument sound from another.</a:t>
            </a:r>
            <a:endParaRPr sz="3600"/>
          </a:p>
        </p:txBody>
      </p:sp>
      <p:sp>
        <p:nvSpPr>
          <p:cNvPr id="106" name="Shape 106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Timbre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838050" y="1219525"/>
            <a:ext cx="7542300" cy="51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IRISH WORDS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uas = Up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Síos = Down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Amach = Out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steach = In</a:t>
            </a:r>
            <a:endParaRPr sz="4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838050" y="777650"/>
            <a:ext cx="7542300" cy="56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Rólaí Pólaí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Rólaí Pólaí,</a:t>
            </a:r>
            <a:endParaRPr sz="30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suas, suas, suas.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Rólaí Pólaí,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síos, síos, síos.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Rólaí Pólaí,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amach, amach, amach.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Rólaí Pólaí,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isteach, isteach, isteach.</a:t>
            </a:r>
            <a:endParaRPr sz="3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0" y="1018650"/>
            <a:ext cx="9144000" cy="53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“The Bog Down in the Valley”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Traditional Irish Folk Song</a:t>
            </a:r>
            <a:endParaRPr i="1" sz="24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CHORUS:</a:t>
            </a:r>
            <a:endParaRPr b="1"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O-ro the rattlin' bog, the bog down in the valley-o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O-ro the rattlin' bog, the bog down in the valley-o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0" y="1018650"/>
            <a:ext cx="9144000" cy="53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“The Bog Down in the Valley”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Traditional Irish Folk Song</a:t>
            </a:r>
            <a:endParaRPr i="1" sz="24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VERSE 1</a:t>
            </a: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endParaRPr b="1"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And in that bog there was a tree, 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rare tree, a rattlin' tree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With the tree in the bog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And the bog down in the valley-o.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0" y="1018650"/>
            <a:ext cx="9144000" cy="53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“The Bog Down in the Valley”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Traditional Irish Folk Song</a:t>
            </a:r>
            <a:endParaRPr i="1" sz="24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VERSE 2:</a:t>
            </a:r>
            <a:endParaRPr b="1"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Now on that tree there was a limb,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rare limb, a rattlin' limb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With the limb on the tree and the tree in the bog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And the bog down in the valley-o.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0" y="1018650"/>
            <a:ext cx="9144000" cy="53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“The Bog Down in the Valley”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Traditional Irish Folk Song</a:t>
            </a:r>
            <a:endParaRPr i="1" sz="24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VERSE 3:</a:t>
            </a:r>
            <a:endParaRPr b="1"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Now on that limb there was a branch,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rare branch, a rattlin' branch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With the branch on the limb and the limb on the tree And the tree in the bog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And the bog down in the valley-o.</a:t>
            </a:r>
            <a:endParaRPr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WARM UP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0" y="1018650"/>
            <a:ext cx="9144000" cy="53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00009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“The Bog Down in the Valley”</a:t>
            </a:r>
            <a:endParaRPr b="1" sz="4800">
              <a:solidFill>
                <a:srgbClr val="00009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Traditional Irish Folk Song</a:t>
            </a:r>
            <a:endParaRPr i="1" sz="24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ALL OTHER VERSES</a:t>
            </a:r>
            <a:r>
              <a:rPr b="1" lang="en-US" sz="3000">
                <a:solidFill>
                  <a:srgbClr val="0033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endParaRPr b="1" sz="3000">
              <a:solidFill>
                <a:srgbClr val="0033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Repeat the process for the verses adding a line each time:</a:t>
            </a:r>
            <a:endParaRPr i="1" sz="14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Now on that branch there was a twig, a rare...</a:t>
            </a:r>
            <a:endParaRPr sz="30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Now on that twig there was a nest, a rare...</a:t>
            </a:r>
            <a:endParaRPr sz="30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Now in that nest there was an egg, a rare...</a:t>
            </a:r>
            <a:endParaRPr sz="30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Now in that egg there was a bird, a rare...</a:t>
            </a:r>
            <a:endParaRPr sz="30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Now on that bird there was a feather, a rare...</a:t>
            </a:r>
            <a:endParaRPr sz="3000">
              <a:solidFill>
                <a:srgbClr val="00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Now on that feather there was a flea, a rare...</a:t>
            </a:r>
            <a:endParaRPr sz="30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LEARNING OUTCOMES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838050" y="777650"/>
            <a:ext cx="7542300" cy="54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appropriate use of six elements of music</a:t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empathy</a:t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the role music plays in our lives</a:t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the role music plays in the lives of people living in Ireland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Bubble Gum, Bubble Gum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1300875" y="1075499"/>
            <a:ext cx="6801000" cy="3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Bubble Gum,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Bubble Gum,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In a dish.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How many pieces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Do you wish?</a:t>
            </a:r>
            <a:endParaRPr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steady pulse of music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Beat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speed of the beat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(fast, medium, or slow)</a:t>
            </a:r>
            <a:endParaRPr sz="3600"/>
          </a:p>
        </p:txBody>
      </p:sp>
      <p:sp>
        <p:nvSpPr>
          <p:cNvPr id="64" name="Shape 64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Tempo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highness or lowness of sounds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71" name="Shape 71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Pitch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Respectful Listening Guide</a:t>
            </a:r>
            <a:endParaRPr/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Always </a:t>
            </a:r>
            <a:r>
              <a:rPr lang="en-US" sz="3600">
                <a:solidFill>
                  <a:schemeClr val="dk1"/>
                </a:solidFill>
              </a:rPr>
              <a:t>Be Kind</a:t>
            </a:r>
            <a:endParaRPr sz="3600"/>
          </a:p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Be Silent</a:t>
            </a:r>
            <a:endParaRPr sz="3600"/>
          </a:p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Check your Body Language</a:t>
            </a: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Ireland</a:t>
            </a:r>
            <a:endParaRPr/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Official Language of Ireland:  English</a:t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Travel to Ireland:  airplane, boat</a:t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Animals living in Ireland: red fox, otter, badger, pygmy shrew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length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(short or long)</a:t>
            </a:r>
            <a:endParaRPr sz="3600"/>
          </a:p>
        </p:txBody>
      </p:sp>
      <p:sp>
        <p:nvSpPr>
          <p:cNvPr id="92" name="Shape 92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Duration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