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3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ourier New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oto Sans Symbols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Shape 3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Shape 4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Shape 5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Shape 5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Shape 6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Shape 7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Shape 7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Title and Bod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75531" y="76201"/>
            <a:ext cx="9051925" cy="701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6801057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  <a:defRPr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6801057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  <a:defRPr sz="3200" b="1" i="0" u="none" strike="noStrike" cap="non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body" idx="3"/>
          </p:nvPr>
        </p:nvSpPr>
        <p:spPr>
          <a:xfrm>
            <a:off x="1300873" y="4670753"/>
            <a:ext cx="6801058" cy="977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7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>
  <p:cSld name="Title and Two Columns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>
            <a:spLocks noGrp="1"/>
          </p:cNvSpPr>
          <p:nvPr>
            <p:ph type="title"/>
          </p:nvPr>
        </p:nvSpPr>
        <p:spPr>
          <a:xfrm>
            <a:off x="75531" y="76201"/>
            <a:ext cx="9051925" cy="701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6801057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  <a:defRPr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6801057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  <a:defRPr sz="3200" b="1" i="0" u="none" strike="noStrike" cap="non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3"/>
          </p:nvPr>
        </p:nvSpPr>
        <p:spPr>
          <a:xfrm>
            <a:off x="1300873" y="4670753"/>
            <a:ext cx="6801058" cy="977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7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75531" y="76201"/>
            <a:ext cx="9051925" cy="701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6801057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  <a:defRPr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6801057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  <a:defRPr sz="3200" b="1" i="0" u="none" strike="noStrike" cap="non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3"/>
          </p:nvPr>
        </p:nvSpPr>
        <p:spPr>
          <a:xfrm>
            <a:off x="1300873" y="4670753"/>
            <a:ext cx="6801058" cy="977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7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75531" y="76201"/>
            <a:ext cx="9051925" cy="701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6801057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  <a:defRPr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6801057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  <a:defRPr sz="3200" b="1" i="0" u="none" strike="noStrike" cap="non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3"/>
          </p:nvPr>
        </p:nvSpPr>
        <p:spPr>
          <a:xfrm>
            <a:off x="1300873" y="4670753"/>
            <a:ext cx="6801058" cy="977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7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75531" y="76201"/>
            <a:ext cx="9051925" cy="701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6801057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Calibri"/>
              <a:buNone/>
              <a:defRPr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6801057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Calibri"/>
              <a:buNone/>
              <a:defRPr sz="3200" b="1" i="0" u="none" strike="noStrike" cap="non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body" idx="3"/>
          </p:nvPr>
        </p:nvSpPr>
        <p:spPr>
          <a:xfrm>
            <a:off x="1300873" y="4670753"/>
            <a:ext cx="6801058" cy="977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7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7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BRAZIL SUPER QUIZ</a:t>
            </a:r>
            <a:endParaRPr sz="40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838050" y="1275900"/>
            <a:ext cx="7542300" cy="49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 what continent is Brazil located? </a:t>
            </a:r>
            <a:endParaRPr sz="5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5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South America</a:t>
            </a:r>
            <a:endParaRPr sz="55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BRAZIL SUPER QUIZ</a:t>
            </a:r>
            <a:endParaRPr sz="40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Shape 50"/>
          <p:cNvSpPr txBox="1">
            <a:spLocks noGrp="1"/>
          </p:cNvSpPr>
          <p:nvPr>
            <p:ph type="body" idx="1"/>
          </p:nvPr>
        </p:nvSpPr>
        <p:spPr>
          <a:xfrm>
            <a:off x="838050" y="1275900"/>
            <a:ext cx="7542300" cy="49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is the capital of Brazil? </a:t>
            </a:r>
            <a:endParaRPr sz="5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5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Brasilia</a:t>
            </a:r>
            <a:endParaRPr sz="55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BRAZIL SUPER QUIZ</a:t>
            </a:r>
            <a:endParaRPr sz="40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838050" y="1275900"/>
            <a:ext cx="7542300" cy="49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is the national language of Brazil? </a:t>
            </a:r>
            <a:endParaRPr sz="5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5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Portuguese</a:t>
            </a:r>
            <a:endParaRPr sz="5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BRAZIL SUPER QUIZ</a:t>
            </a:r>
            <a:endParaRPr sz="40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838050" y="1275900"/>
            <a:ext cx="7542300" cy="49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Baseball is known as America’s “National Pastime.” What is Brazil’s national pastime? </a:t>
            </a:r>
            <a:r>
              <a:rPr lang="en-US" sz="4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Soccer or fútbol</a:t>
            </a:r>
            <a:endParaRPr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BRAZIL SUPER QUIZ</a:t>
            </a:r>
            <a:endParaRPr sz="40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838050" y="1275900"/>
            <a:ext cx="7542300" cy="49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famous river runs through Brazil? </a:t>
            </a:r>
            <a:endParaRPr sz="5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5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The Amazon</a:t>
            </a:r>
            <a:endParaRPr sz="5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BRAZIL SUPER QUIZ</a:t>
            </a:r>
            <a:endParaRPr sz="40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838050" y="1275900"/>
            <a:ext cx="7542300" cy="49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two major sporting events has Brazil recently hosted? </a:t>
            </a:r>
            <a:endParaRPr sz="4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World Cup (2014) &amp; The Summer Olympics (2016)</a:t>
            </a:r>
            <a:endParaRPr sz="4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>
            <a:off x="75531" y="76201"/>
            <a:ext cx="9051900" cy="7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BRAZIL SUPER QUIZ</a:t>
            </a:r>
            <a:endParaRPr sz="40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838050" y="1275900"/>
            <a:ext cx="7542300" cy="49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type of music and dance is Brazil most famous for? </a:t>
            </a:r>
            <a:endParaRPr sz="5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5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Samba</a:t>
            </a:r>
            <a:endParaRPr sz="5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-light">
  <a:themeElements>
    <a:clrScheme name="Custom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E85418"/>
      </a:accent1>
      <a:accent2>
        <a:srgbClr val="DF6416"/>
      </a:accent2>
      <a:accent3>
        <a:srgbClr val="9FC41D"/>
      </a:accent3>
      <a:accent4>
        <a:srgbClr val="57A7B5"/>
      </a:accent4>
      <a:accent5>
        <a:srgbClr val="2BB7D2"/>
      </a:accent5>
      <a:accent6>
        <a:srgbClr val="D7142A"/>
      </a:accent6>
      <a:hlink>
        <a:srgbClr val="461B8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(4:3)</PresentationFormat>
  <Slides>8</Slides>
  <Notes>8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simple-light</vt:lpstr>
      <vt:lpstr>PowerPoint Presentation</vt:lpstr>
      <vt:lpstr>BRAZIL SUPER QUIZ</vt:lpstr>
      <vt:lpstr>BRAZIL SUPER QUIZ</vt:lpstr>
      <vt:lpstr>BRAZIL SUPER QUIZ</vt:lpstr>
      <vt:lpstr>BRAZIL SUPER QUIZ</vt:lpstr>
      <vt:lpstr>BRAZIL SUPER QUIZ</vt:lpstr>
      <vt:lpstr>BRAZIL SUPER QUIZ</vt:lpstr>
      <vt:lpstr>BRAZIL SUPER QUIZ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modified xsi:type="dcterms:W3CDTF">2018-04-25T23:06:45Z</dcterms:modified>
</cp:coreProperties>
</file>