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1ACD"/>
    <a:srgbClr val="0097CF"/>
    <a:srgbClr val="7E4141"/>
    <a:srgbClr val="6B2D51"/>
    <a:srgbClr val="C090FF"/>
    <a:srgbClr val="67A241"/>
    <a:srgbClr val="5C903A"/>
    <a:srgbClr val="4D7A49"/>
    <a:srgbClr val="4A7595"/>
    <a:srgbClr val="D3A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4"/>
    <p:restoredTop sz="94669"/>
  </p:normalViewPr>
  <p:slideViewPr>
    <p:cSldViewPr snapToGrid="0" snapToObjects="1">
      <p:cViewPr varScale="1">
        <p:scale>
          <a:sx n="80" d="100"/>
          <a:sy n="80" d="100"/>
        </p:scale>
        <p:origin x="208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01227-770E-C741-AC06-6A204F8EA1D6}" type="datetimeFigureOut">
              <a:rPr lang="en-US" smtClean="0"/>
              <a:t>3/18/18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4DCF5-98E3-BC45-A840-732FE3D6B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2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7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7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0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6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65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1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4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9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5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BD77A-FB9E-8C4D-97A1-EC5429A09B14}" type="datetimeFigureOut">
              <a:rPr lang="en-US" smtClean="0"/>
              <a:t>3/18/18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B4FE1-5045-6C44-BC92-26AF55EA5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7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969" y="201478"/>
            <a:ext cx="11577234" cy="6416298"/>
          </a:xfrm>
          <a:prstGeom prst="rect">
            <a:avLst/>
          </a:prstGeom>
          <a:noFill/>
          <a:ln w="196850">
            <a:solidFill>
              <a:srgbClr val="B73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74716" y="486697"/>
            <a:ext cx="738574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>
                <a:latin typeface="Times New Roman" charset="0"/>
                <a:ea typeface="Times New Roman" charset="0"/>
                <a:cs typeface="Times New Roman" charset="0"/>
              </a:rPr>
              <a:t>In Miss Stefanie’s Class We: </a:t>
            </a:r>
          </a:p>
          <a:p>
            <a:pPr algn="ctr"/>
            <a:endParaRPr lang="en-US" sz="4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4800" dirty="0" smtClean="0">
                <a:latin typeface="Times New Roman" charset="0"/>
                <a:ea typeface="Times New Roman" charset="0"/>
                <a:cs typeface="Times New Roman" charset="0"/>
              </a:rPr>
              <a:t>Respect the Teacher</a:t>
            </a:r>
          </a:p>
          <a:p>
            <a:pPr algn="ctr"/>
            <a:r>
              <a:rPr lang="en-US" sz="4800" dirty="0" smtClean="0">
                <a:latin typeface="Times New Roman" charset="0"/>
                <a:ea typeface="Times New Roman" charset="0"/>
                <a:cs typeface="Times New Roman" charset="0"/>
              </a:rPr>
              <a:t>Respect Each Other </a:t>
            </a:r>
          </a:p>
          <a:p>
            <a:pPr algn="ctr"/>
            <a:r>
              <a:rPr lang="en-US" sz="4800" dirty="0" smtClean="0">
                <a:latin typeface="Times New Roman" charset="0"/>
                <a:ea typeface="Times New Roman" charset="0"/>
                <a:cs typeface="Times New Roman" charset="0"/>
              </a:rPr>
              <a:t>Respect the Instruments</a:t>
            </a:r>
            <a:endParaRPr lang="en-US" sz="4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045" y="4156985"/>
            <a:ext cx="5447081" cy="210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3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8969" y="201478"/>
            <a:ext cx="11577234" cy="6416298"/>
          </a:xfrm>
          <a:prstGeom prst="rect">
            <a:avLst/>
          </a:prstGeom>
          <a:noFill/>
          <a:ln w="196850">
            <a:solidFill>
              <a:srgbClr val="0097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27518" y="786063"/>
            <a:ext cx="5880136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0" dirty="0" smtClean="0">
                <a:latin typeface="Times New Roman" charset="0"/>
                <a:ea typeface="Times New Roman" charset="0"/>
                <a:cs typeface="Times New Roman" charset="0"/>
              </a:rPr>
              <a:t>Areia</a:t>
            </a:r>
          </a:p>
          <a:p>
            <a:pPr algn="ctr"/>
            <a:endParaRPr lang="en-US" sz="5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5400" dirty="0" smtClean="0">
                <a:latin typeface="Times New Roman" charset="0"/>
                <a:ea typeface="Times New Roman" charset="0"/>
                <a:cs typeface="Times New Roman" charset="0"/>
              </a:rPr>
              <a:t>Eŕum Babado Só</a:t>
            </a:r>
            <a:endParaRPr lang="en-US" sz="5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9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C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89668" y="538363"/>
            <a:ext cx="9354485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0" b="1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Vamola!</a:t>
            </a:r>
          </a:p>
          <a:p>
            <a:pPr algn="ctr"/>
            <a:r>
              <a:rPr lang="en-US" sz="150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Let’s Go!</a:t>
            </a:r>
            <a:endParaRPr lang="en-US" sz="15000" dirty="0">
              <a:solidFill>
                <a:srgbClr val="0070C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293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67A2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68582" y="1443789"/>
            <a:ext cx="559800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 smtClean="0">
                <a:latin typeface="Times New Roman" charset="0"/>
                <a:ea typeface="Times New Roman" charset="0"/>
                <a:cs typeface="Times New Roman" charset="0"/>
              </a:rPr>
              <a:t>Côco</a:t>
            </a:r>
            <a:endParaRPr lang="en-US" sz="20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02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67A2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8580" y="721895"/>
            <a:ext cx="10298012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Parabéns!</a:t>
            </a:r>
          </a:p>
          <a:p>
            <a:pPr algn="ctr"/>
            <a:r>
              <a:rPr lang="en-US" sz="100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Congratulations!</a:t>
            </a:r>
            <a:endParaRPr lang="en-US" sz="10000" dirty="0">
              <a:solidFill>
                <a:srgbClr val="0070C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6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18921" y="217521"/>
            <a:ext cx="569732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0" b="1" dirty="0" smtClean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rPr>
              <a:t>Tchau</a:t>
            </a:r>
          </a:p>
          <a:p>
            <a:pPr algn="ctr"/>
            <a:r>
              <a:rPr lang="en-US" sz="8000" dirty="0" smtClean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rPr>
              <a:t>Bye</a:t>
            </a:r>
          </a:p>
          <a:p>
            <a:pPr algn="ctr"/>
            <a:endParaRPr lang="en-US" dirty="0">
              <a:solidFill>
                <a:srgbClr val="00206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10000" b="1" dirty="0" smtClean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rPr>
              <a:t>Até Logo</a:t>
            </a:r>
          </a:p>
          <a:p>
            <a:pPr algn="ctr"/>
            <a:r>
              <a:rPr lang="en-US" sz="8000" dirty="0" smtClean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rPr>
              <a:t>See you soon</a:t>
            </a:r>
            <a:endParaRPr lang="en-US" sz="8000" dirty="0">
              <a:solidFill>
                <a:srgbClr val="00206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457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39035" y="545431"/>
            <a:ext cx="2057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pitch</a:t>
            </a:r>
            <a:endParaRPr lang="en-US" sz="7200" dirty="0">
              <a:solidFill>
                <a:srgbClr val="0070C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96447" y="3882189"/>
            <a:ext cx="574227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PITCH</a:t>
            </a:r>
            <a:endParaRPr lang="en-US" sz="15000" dirty="0">
              <a:solidFill>
                <a:srgbClr val="0070C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735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04211" y="924563"/>
            <a:ext cx="94532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d</a:t>
            </a:r>
            <a:r>
              <a:rPr lang="en-US" sz="7200" dirty="0" smtClean="0"/>
              <a:t>ynamics     DYNAMICS   </a:t>
            </a:r>
            <a:endParaRPr lang="en-US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3733508" y="1748909"/>
            <a:ext cx="5681363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/>
              <a:t>d</a:t>
            </a:r>
            <a:r>
              <a:rPr lang="en-US" sz="7000" smtClean="0"/>
              <a:t>y</a:t>
            </a:r>
            <a:r>
              <a:rPr lang="en-US" sz="8000" smtClean="0"/>
              <a:t>n</a:t>
            </a:r>
            <a:r>
              <a:rPr lang="en-US" sz="9000" smtClean="0"/>
              <a:t>a</a:t>
            </a:r>
            <a:r>
              <a:rPr lang="en-US" sz="10000" smtClean="0"/>
              <a:t>m</a:t>
            </a:r>
            <a:r>
              <a:rPr lang="en-US" sz="11000" smtClean="0"/>
              <a:t>i</a:t>
            </a:r>
            <a:r>
              <a:rPr lang="en-US" sz="12000" smtClean="0"/>
              <a:t>c</a:t>
            </a:r>
            <a:r>
              <a:rPr lang="en-US" sz="13000" smtClean="0"/>
              <a:t>s  </a:t>
            </a:r>
            <a:r>
              <a:rPr lang="en-US" sz="6600" smtClean="0"/>
              <a:t> </a:t>
            </a:r>
          </a:p>
          <a:p>
            <a:r>
              <a:rPr lang="en-US" sz="13000" dirty="0" smtClean="0"/>
              <a:t>d</a:t>
            </a:r>
            <a:r>
              <a:rPr lang="en-US" sz="12000" dirty="0" smtClean="0"/>
              <a:t>y</a:t>
            </a:r>
            <a:r>
              <a:rPr lang="en-US" sz="11000" dirty="0" smtClean="0"/>
              <a:t>n</a:t>
            </a:r>
            <a:r>
              <a:rPr lang="en-US" sz="10000" dirty="0" smtClean="0"/>
              <a:t>a</a:t>
            </a:r>
            <a:r>
              <a:rPr lang="en-US" sz="9000" dirty="0" smtClean="0"/>
              <a:t>m</a:t>
            </a:r>
            <a:r>
              <a:rPr lang="en-US" sz="8000" dirty="0" smtClean="0"/>
              <a:t>i</a:t>
            </a:r>
            <a:r>
              <a:rPr lang="en-US" sz="7000" dirty="0" smtClean="0"/>
              <a:t>c</a:t>
            </a:r>
            <a:r>
              <a:rPr lang="en-US" sz="6000" dirty="0" smtClean="0"/>
              <a:t>s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806205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501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28847" y="609514"/>
            <a:ext cx="6477479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dirty="0" smtClean="0">
                <a:latin typeface="Times New Roman" charset="0"/>
                <a:ea typeface="Times New Roman" charset="0"/>
                <a:cs typeface="Times New Roman" charset="0"/>
              </a:rPr>
              <a:t>T    e    m    p    o</a:t>
            </a:r>
          </a:p>
          <a:p>
            <a:pPr algn="ctr"/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7200" dirty="0" smtClean="0">
                <a:latin typeface="Times New Roman" charset="0"/>
                <a:ea typeface="Times New Roman" charset="0"/>
                <a:cs typeface="Times New Roman" charset="0"/>
              </a:rPr>
              <a:t>T  e  m  p  o</a:t>
            </a:r>
          </a:p>
          <a:p>
            <a:pPr algn="ctr"/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7200" dirty="0" smtClean="0">
                <a:latin typeface="Times New Roman" charset="0"/>
                <a:ea typeface="Times New Roman" charset="0"/>
                <a:cs typeface="Times New Roman" charset="0"/>
              </a:rPr>
              <a:t>Tempo</a:t>
            </a:r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8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01478"/>
            <a:ext cx="11577234" cy="6416298"/>
          </a:xfrm>
          <a:prstGeom prst="rect">
            <a:avLst/>
          </a:prstGeom>
          <a:noFill/>
          <a:ln w="196850">
            <a:solidFill>
              <a:srgbClr val="0097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7911" y="753979"/>
            <a:ext cx="11088292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0" b="1" dirty="0" smtClean="0">
                <a:latin typeface="Times New Roman" charset="0"/>
                <a:ea typeface="Times New Roman" charset="0"/>
                <a:cs typeface="Times New Roman" charset="0"/>
              </a:rPr>
              <a:t>Play Like  </a:t>
            </a:r>
          </a:p>
          <a:p>
            <a:pPr algn="ctr"/>
            <a:r>
              <a:rPr lang="en-US" sz="15000" b="1" dirty="0" smtClean="0">
                <a:latin typeface="Times New Roman" charset="0"/>
                <a:ea typeface="Times New Roman" charset="0"/>
                <a:cs typeface="Times New Roman" charset="0"/>
              </a:rPr>
              <a:t>You Mean It!</a:t>
            </a:r>
            <a:endParaRPr lang="en-US" sz="15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44248" y="473930"/>
            <a:ext cx="4246675" cy="70480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Bom Dia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Good Morning/Day</a:t>
            </a:r>
          </a:p>
          <a:p>
            <a:pPr algn="ctr"/>
            <a:endParaRPr lang="en-US" sz="40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4800" b="1" dirty="0" smtClean="0">
                <a:solidFill>
                  <a:srgbClr val="4A7595"/>
                </a:solidFill>
                <a:latin typeface="Times New Roman" charset="0"/>
                <a:ea typeface="Times New Roman" charset="0"/>
                <a:cs typeface="Times New Roman" charset="0"/>
              </a:rPr>
              <a:t>Tudo Bem?</a:t>
            </a:r>
          </a:p>
          <a:p>
            <a:pPr algn="ctr"/>
            <a:r>
              <a:rPr lang="en-US" sz="4000" dirty="0" smtClean="0">
                <a:solidFill>
                  <a:srgbClr val="4A7595"/>
                </a:solidFill>
                <a:latin typeface="Times New Roman" charset="0"/>
                <a:ea typeface="Times New Roman" charset="0"/>
                <a:cs typeface="Times New Roman" charset="0"/>
              </a:rPr>
              <a:t>How Are You?</a:t>
            </a:r>
          </a:p>
          <a:p>
            <a:pPr algn="ctr"/>
            <a:endParaRPr lang="en-US" sz="4000" dirty="0">
              <a:solidFill>
                <a:srgbClr val="4A7595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Tudo Bem!</a:t>
            </a:r>
          </a:p>
          <a:p>
            <a:pPr algn="ctr"/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I’m good!</a:t>
            </a:r>
          </a:p>
          <a:p>
            <a:pPr algn="ctr"/>
            <a:endParaRPr lang="en-US" sz="5400" dirty="0">
              <a:solidFill>
                <a:srgbClr val="4A7595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en-US" sz="5400" dirty="0">
              <a:solidFill>
                <a:srgbClr val="4A7595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97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67A2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10514" y="1106904"/>
            <a:ext cx="951414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Meu nome é ________________</a:t>
            </a:r>
          </a:p>
          <a:p>
            <a:r>
              <a:rPr lang="en-US" sz="4400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	My name is _______________</a:t>
            </a:r>
          </a:p>
          <a:p>
            <a:endParaRPr lang="en-US" sz="44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5400" b="1" dirty="0" smtClean="0">
                <a:solidFill>
                  <a:srgbClr val="67A241"/>
                </a:solidFill>
                <a:latin typeface="Times New Roman" charset="0"/>
                <a:ea typeface="Times New Roman" charset="0"/>
                <a:cs typeface="Times New Roman" charset="0"/>
              </a:rPr>
              <a:t>Muito Prazer</a:t>
            </a:r>
          </a:p>
          <a:p>
            <a:r>
              <a:rPr lang="en-US" sz="4400" dirty="0">
                <a:solidFill>
                  <a:srgbClr val="67A241"/>
                </a:solidFill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en-US" sz="4400" dirty="0" smtClean="0">
                <a:solidFill>
                  <a:srgbClr val="67A241"/>
                </a:solidFill>
                <a:latin typeface="Times New Roman" charset="0"/>
                <a:ea typeface="Times New Roman" charset="0"/>
                <a:cs typeface="Times New Roman" charset="0"/>
              </a:rPr>
              <a:t>Nice to meet you</a:t>
            </a:r>
            <a:endParaRPr lang="en-US" sz="4400" dirty="0">
              <a:solidFill>
                <a:srgbClr val="67A24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7737" y="1090864"/>
            <a:ext cx="876470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Embalalala</a:t>
            </a:r>
          </a:p>
          <a:p>
            <a:pPr algn="ctr"/>
            <a:r>
              <a:rPr lang="en-US" sz="5400" dirty="0" smtClean="0">
                <a:latin typeface="Times New Roman" charset="0"/>
                <a:ea typeface="Times New Roman" charset="0"/>
                <a:cs typeface="Times New Roman" charset="0"/>
              </a:rPr>
              <a:t>Embalala Timbalala</a:t>
            </a:r>
          </a:p>
          <a:p>
            <a:pPr algn="ctr"/>
            <a:endParaRPr lang="en-US" sz="5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5400" dirty="0" smtClean="0">
                <a:latin typeface="Times New Roman" charset="0"/>
                <a:ea typeface="Times New Roman" charset="0"/>
                <a:cs typeface="Times New Roman" charset="0"/>
              </a:rPr>
              <a:t>Vem com tranças negras lindas</a:t>
            </a:r>
          </a:p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Toque de timbau ê ô</a:t>
            </a:r>
            <a:endParaRPr lang="en-US" sz="54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0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C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69578" y="834190"/>
            <a:ext cx="8396016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latin typeface="Times New Roman" charset="0"/>
                <a:ea typeface="Times New Roman" charset="0"/>
                <a:cs typeface="Times New Roman" charset="0"/>
              </a:rPr>
              <a:t>Obrigada/o</a:t>
            </a:r>
          </a:p>
          <a:p>
            <a:pPr algn="ctr"/>
            <a:r>
              <a:rPr lang="en-US" sz="5400" dirty="0" smtClean="0">
                <a:latin typeface="Times New Roman" charset="0"/>
                <a:ea typeface="Times New Roman" charset="0"/>
                <a:cs typeface="Times New Roman" charset="0"/>
              </a:rPr>
              <a:t>Thank You</a:t>
            </a:r>
          </a:p>
          <a:p>
            <a:pPr algn="ctr"/>
            <a:endParaRPr lang="en-US" sz="5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6000" b="1" dirty="0" smtClean="0">
                <a:solidFill>
                  <a:srgbClr val="6B2D51"/>
                </a:solidFill>
                <a:latin typeface="Times New Roman" charset="0"/>
                <a:ea typeface="Times New Roman" charset="0"/>
                <a:cs typeface="Times New Roman" charset="0"/>
              </a:rPr>
              <a:t>De Nada</a:t>
            </a:r>
          </a:p>
          <a:p>
            <a:pPr algn="ctr"/>
            <a:r>
              <a:rPr lang="en-US" sz="5400" dirty="0" smtClean="0">
                <a:solidFill>
                  <a:srgbClr val="6B2D51"/>
                </a:solidFill>
                <a:latin typeface="Times New Roman" charset="0"/>
                <a:ea typeface="Times New Roman" charset="0"/>
                <a:cs typeface="Times New Roman" charset="0"/>
              </a:rPr>
              <a:t>You’re Welcome/No Problem</a:t>
            </a:r>
            <a:endParaRPr lang="en-US" sz="5400" dirty="0">
              <a:solidFill>
                <a:srgbClr val="6B2D5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38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90274" y="0"/>
            <a:ext cx="7874271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 smtClean="0">
                <a:latin typeface="Times New Roman" charset="0"/>
                <a:ea typeface="Times New Roman" charset="0"/>
                <a:cs typeface="Times New Roman" charset="0"/>
              </a:rPr>
              <a:t>Samba</a:t>
            </a:r>
          </a:p>
          <a:p>
            <a:r>
              <a:rPr lang="en-US" sz="20000" dirty="0" smtClean="0">
                <a:latin typeface="Times New Roman" charset="0"/>
                <a:ea typeface="Times New Roman" charset="0"/>
                <a:cs typeface="Times New Roman" charset="0"/>
              </a:rPr>
              <a:t>Reggae</a:t>
            </a:r>
            <a:endParaRPr lang="en-US" sz="20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4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rgbClr val="7E41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98821" y="1588169"/>
            <a:ext cx="721543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 smtClean="0">
                <a:latin typeface="Times New Roman" charset="0"/>
                <a:ea typeface="Times New Roman" charset="0"/>
                <a:cs typeface="Times New Roman" charset="0"/>
              </a:rPr>
              <a:t>Samba</a:t>
            </a:r>
            <a:endParaRPr lang="en-US" sz="20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03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69" y="217521"/>
            <a:ext cx="11577234" cy="6416298"/>
          </a:xfrm>
          <a:prstGeom prst="rect">
            <a:avLst/>
          </a:prstGeom>
          <a:noFill/>
          <a:ln w="1968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49934" y="424848"/>
            <a:ext cx="8835304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dirty="0" smtClean="0">
                <a:latin typeface="Times New Roman" charset="0"/>
                <a:ea typeface="Times New Roman" charset="0"/>
                <a:cs typeface="Times New Roman" charset="0"/>
              </a:rPr>
              <a:t>Vem sambar ia ia</a:t>
            </a:r>
          </a:p>
          <a:p>
            <a:pPr algn="ctr"/>
            <a:r>
              <a:rPr lang="en-US" sz="9600" dirty="0" smtClean="0">
                <a:latin typeface="Times New Roman" charset="0"/>
                <a:ea typeface="Times New Roman" charset="0"/>
                <a:cs typeface="Times New Roman" charset="0"/>
              </a:rPr>
              <a:t>Vem sambar io io</a:t>
            </a:r>
          </a:p>
          <a:p>
            <a:pPr algn="ctr"/>
            <a:r>
              <a:rPr lang="en-US" sz="9600" dirty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sz="9600" dirty="0" smtClean="0">
                <a:latin typeface="Times New Roman" charset="0"/>
                <a:ea typeface="Times New Roman" charset="0"/>
                <a:cs typeface="Times New Roman" charset="0"/>
              </a:rPr>
              <a:t>a ia</a:t>
            </a:r>
          </a:p>
          <a:p>
            <a:pPr algn="ctr"/>
            <a:r>
              <a:rPr lang="en-US" sz="9600" dirty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sz="9600" dirty="0" smtClean="0">
                <a:latin typeface="Times New Roman" charset="0"/>
                <a:ea typeface="Times New Roman" charset="0"/>
                <a:cs typeface="Times New Roman" charset="0"/>
              </a:rPr>
              <a:t>o io</a:t>
            </a:r>
            <a:endParaRPr lang="en-US" sz="9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4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116</Words>
  <Application>Microsoft Macintosh PowerPoint</Application>
  <PresentationFormat>Widescreen</PresentationFormat>
  <Paragraphs>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Robertson</dc:creator>
  <cp:lastModifiedBy>Elizabeth Robertson</cp:lastModifiedBy>
  <cp:revision>21</cp:revision>
  <dcterms:created xsi:type="dcterms:W3CDTF">2018-03-18T23:32:23Z</dcterms:created>
  <dcterms:modified xsi:type="dcterms:W3CDTF">2018-03-19T00:32:06Z</dcterms:modified>
</cp:coreProperties>
</file>