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Roboto-regular.fntdata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7ccbfe44d_2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07ccbfe44d_2_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07ccbfe44d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107ccbfe44d_2_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07ccbfe4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g107ccbfe44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07ccbfe44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107ccbfe44d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07ccbfe44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07ccbfe44d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07ccbfe44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107ccbfe44d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5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6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6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7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7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975655" y="1526796"/>
            <a:ext cx="7192690" cy="197626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975656" y="1085850"/>
            <a:ext cx="7192690" cy="4409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9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8"/>
          <p:cNvSpPr txBox="1"/>
          <p:nvPr>
            <p:ph idx="3" type="body"/>
          </p:nvPr>
        </p:nvSpPr>
        <p:spPr>
          <a:xfrm>
            <a:off x="975654" y="3503065"/>
            <a:ext cx="7192690" cy="73304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92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1900"/>
              <a:buFont typeface="Noto Sans Symbols"/>
              <a:buChar char="▪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5" Type="http://schemas.openxmlformats.org/officeDocument/2006/relationships/image" Target="../media/image1.jpg"/><Relationship Id="rId6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4.jpg"/><Relationship Id="rId6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56648" y="124977"/>
            <a:ext cx="9087352" cy="598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Dolphins Here, There, and Everywhere</a:t>
            </a:r>
            <a:endParaRPr sz="3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140380" y="3056721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By Rima Haroun, Hana Haroun, and Norma H. Gómez-Michel, </a:t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San Diego County Office of Education, 2020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" name="Google Shape;99;p20"/>
          <p:cNvSpPr txBox="1"/>
          <p:nvPr/>
        </p:nvSpPr>
        <p:spPr>
          <a:xfrm>
            <a:off x="97150" y="4517425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6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3741100" y="4558825"/>
            <a:ext cx="1399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Dolphins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75" y="901150"/>
            <a:ext cx="2596701" cy="173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 rotWithShape="1">
          <a:blip r:embed="rId4">
            <a:alphaModFix/>
          </a:blip>
          <a:srcRect b="-4030" l="860" r="12251" t="4030"/>
          <a:stretch/>
        </p:blipFill>
        <p:spPr>
          <a:xfrm>
            <a:off x="3045050" y="901150"/>
            <a:ext cx="2767862" cy="1730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0876" y="886100"/>
            <a:ext cx="2638762" cy="176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idx="1" type="body"/>
          </p:nvPr>
        </p:nvSpPr>
        <p:spPr>
          <a:xfrm>
            <a:off x="265505" y="792771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Dolphins here, dolphins there,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Dolphins, dolphins everywhere!</a:t>
            </a:r>
            <a:endParaRPr/>
          </a:p>
        </p:txBody>
      </p:sp>
      <p:sp>
        <p:nvSpPr>
          <p:cNvPr id="109" name="Google Shape;109;p21"/>
          <p:cNvSpPr txBox="1"/>
          <p:nvPr/>
        </p:nvSpPr>
        <p:spPr>
          <a:xfrm>
            <a:off x="145725" y="44850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6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/>
          </a:p>
        </p:txBody>
      </p:sp>
      <p:sp>
        <p:nvSpPr>
          <p:cNvPr id="110" name="Google Shape;110;p21"/>
          <p:cNvSpPr txBox="1"/>
          <p:nvPr/>
        </p:nvSpPr>
        <p:spPr>
          <a:xfrm>
            <a:off x="3730300" y="4526450"/>
            <a:ext cx="1399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Dolphins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11" name="Google Shape;111;p21"/>
          <p:cNvPicPr preferRelativeResize="0"/>
          <p:nvPr/>
        </p:nvPicPr>
        <p:blipFill rotWithShape="1">
          <a:blip r:embed="rId3">
            <a:alphaModFix/>
          </a:blip>
          <a:srcRect b="0" l="0" r="18220" t="0"/>
          <a:stretch/>
        </p:blipFill>
        <p:spPr>
          <a:xfrm>
            <a:off x="314075" y="1422625"/>
            <a:ext cx="4090026" cy="309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7925" y="233425"/>
            <a:ext cx="4115526" cy="204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7925" y="2416030"/>
            <a:ext cx="4048275" cy="2142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176880" y="82514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Aquatic dolphins surfing naturally,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Adventurous dolphins playing happily,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Hungry dolphins hunting strategically,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And social dolphins communicating regularly.</a:t>
            </a:r>
            <a:endParaRPr sz="17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9" name="Google Shape;119;p22"/>
          <p:cNvSpPr txBox="1"/>
          <p:nvPr/>
        </p:nvSpPr>
        <p:spPr>
          <a:xfrm>
            <a:off x="151125" y="44634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6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/>
          </a:p>
        </p:txBody>
      </p:sp>
      <p:sp>
        <p:nvSpPr>
          <p:cNvPr id="120" name="Google Shape;120;p22"/>
          <p:cNvSpPr txBox="1"/>
          <p:nvPr/>
        </p:nvSpPr>
        <p:spPr>
          <a:xfrm>
            <a:off x="3741100" y="4558825"/>
            <a:ext cx="1399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Dolphins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21" name="Google Shape;12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989" y="2431074"/>
            <a:ext cx="4201485" cy="20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 rotWithShape="1">
          <a:blip r:embed="rId4">
            <a:alphaModFix/>
          </a:blip>
          <a:srcRect b="0" l="33510" r="0" t="0"/>
          <a:stretch/>
        </p:blipFill>
        <p:spPr>
          <a:xfrm>
            <a:off x="4921250" y="183495"/>
            <a:ext cx="1636451" cy="21417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lphin, Ball, Play, Happy, Water, Marine Mammal" id="123" name="Google Shape;123;p22"/>
          <p:cNvPicPr preferRelativeResize="0"/>
          <p:nvPr/>
        </p:nvPicPr>
        <p:blipFill rotWithShape="1">
          <a:blip r:embed="rId5">
            <a:alphaModFix/>
          </a:blip>
          <a:srcRect b="0" l="11537" r="34672" t="0"/>
          <a:stretch/>
        </p:blipFill>
        <p:spPr>
          <a:xfrm>
            <a:off x="7028325" y="152400"/>
            <a:ext cx="1703300" cy="217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6">
            <a:alphaModFix/>
          </a:blip>
          <a:srcRect b="9305" l="0" r="0" t="0"/>
          <a:stretch/>
        </p:blipFill>
        <p:spPr>
          <a:xfrm>
            <a:off x="4921250" y="2528075"/>
            <a:ext cx="3810374" cy="208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230830" y="85214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Dolphins with their pod at daybreak,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Dolphins in oceans around the world,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Dolphins in offshore waterways at dusk,</a:t>
            </a:r>
            <a:endParaRPr sz="1700">
              <a:solidFill>
                <a:srgbClr val="C5591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C55911"/>
                </a:solidFill>
                <a:latin typeface="Arial"/>
                <a:ea typeface="Arial"/>
                <a:cs typeface="Arial"/>
                <a:sym typeface="Arial"/>
              </a:rPr>
              <a:t>And dolphins below the ocean waves.</a:t>
            </a:r>
            <a:endParaRPr/>
          </a:p>
        </p:txBody>
      </p:sp>
      <p:sp>
        <p:nvSpPr>
          <p:cNvPr id="130" name="Google Shape;130;p23"/>
          <p:cNvSpPr txBox="1"/>
          <p:nvPr/>
        </p:nvSpPr>
        <p:spPr>
          <a:xfrm>
            <a:off x="156500" y="446345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6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741100" y="4558825"/>
            <a:ext cx="1399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Dolphins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 rotWithShape="1">
          <a:blip r:embed="rId3">
            <a:alphaModFix/>
          </a:blip>
          <a:srcRect b="20854" l="0" r="0" t="0"/>
          <a:stretch/>
        </p:blipFill>
        <p:spPr>
          <a:xfrm>
            <a:off x="4888576" y="2073850"/>
            <a:ext cx="3935798" cy="24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825" y="2003250"/>
            <a:ext cx="3872701" cy="241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lphins, Fish, Mammals, Delphinidae, Diving" id="134" name="Google Shape;134;p23"/>
          <p:cNvPicPr preferRelativeResize="0"/>
          <p:nvPr/>
        </p:nvPicPr>
        <p:blipFill rotWithShape="1">
          <a:blip r:embed="rId5">
            <a:alphaModFix/>
          </a:blip>
          <a:srcRect b="0" l="5320" r="0" t="0"/>
          <a:stretch/>
        </p:blipFill>
        <p:spPr>
          <a:xfrm>
            <a:off x="4888575" y="337487"/>
            <a:ext cx="2102825" cy="1665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/>
          <p:cNvPicPr preferRelativeResize="0"/>
          <p:nvPr/>
        </p:nvPicPr>
        <p:blipFill rotWithShape="1">
          <a:blip r:embed="rId6">
            <a:alphaModFix/>
          </a:blip>
          <a:srcRect b="17150" l="12512" r="34242" t="6525"/>
          <a:stretch/>
        </p:blipFill>
        <p:spPr>
          <a:xfrm>
            <a:off x="7052334" y="337475"/>
            <a:ext cx="1743891" cy="166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194305" y="771196"/>
            <a:ext cx="71928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Dolphins here, dolphins there,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Dolphins, dolphins everywhere.</a:t>
            </a:r>
            <a:endParaRPr sz="1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latin typeface="Arial"/>
                <a:ea typeface="Arial"/>
                <a:cs typeface="Arial"/>
                <a:sym typeface="Arial"/>
              </a:rPr>
              <a:t>Dolphins! Dolphins! Dolphins!</a:t>
            </a:r>
            <a:endParaRPr/>
          </a:p>
        </p:txBody>
      </p:sp>
      <p:sp>
        <p:nvSpPr>
          <p:cNvPr id="141" name="Google Shape;141;p24"/>
          <p:cNvSpPr txBox="1"/>
          <p:nvPr/>
        </p:nvSpPr>
        <p:spPr>
          <a:xfrm>
            <a:off x="194300" y="4447275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Grade 6 | </a:t>
            </a:r>
            <a:r>
              <a:rPr b="1" lang="en" sz="1000">
                <a:solidFill>
                  <a:schemeClr val="dk2"/>
                </a:solidFill>
              </a:rPr>
              <a:t>Communication</a:t>
            </a:r>
            <a:endParaRPr b="1" sz="1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Designated ELD</a:t>
            </a:r>
            <a:endParaRPr/>
          </a:p>
        </p:txBody>
      </p:sp>
      <p:sp>
        <p:nvSpPr>
          <p:cNvPr id="142" name="Google Shape;142;p24"/>
          <p:cNvSpPr txBox="1"/>
          <p:nvPr/>
        </p:nvSpPr>
        <p:spPr>
          <a:xfrm>
            <a:off x="3741100" y="4558825"/>
            <a:ext cx="1399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Student Handout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Dolphins Poem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300" y="1656410"/>
            <a:ext cx="4045200" cy="268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7525" y="771200"/>
            <a:ext cx="1431975" cy="262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4788" y="1508425"/>
            <a:ext cx="1431975" cy="262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2050" y="1936650"/>
            <a:ext cx="1431975" cy="2622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