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6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6858000" cx="12192000"/>
  <p:notesSz cx="6858000" cy="9144000"/>
  <p:embeddedFontLst>
    <p:embeddedFont>
      <p:font typeface="Helvetica Neue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schemas.openxmlformats.org/officeDocument/2006/relationships/font" Target="fonts/HelveticaNeue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HelveticaNeue-bold.fntdata"/><Relationship Id="rId6" Type="http://schemas.openxmlformats.org/officeDocument/2006/relationships/slide" Target="slides/slide2.xml"/><Relationship Id="rId18" Type="http://schemas.openxmlformats.org/officeDocument/2006/relationships/font" Target="fonts/HelveticaNeue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03e71d1918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03e71d191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f96f6f2124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Image source: Pixabay</a:t>
            </a:r>
            <a:endParaRPr/>
          </a:p>
        </p:txBody>
      </p:sp>
      <p:sp>
        <p:nvSpPr>
          <p:cNvPr id="148" name="Google Shape;148;gf96f6f2124_0_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Image source: Pixabay</a:t>
            </a:r>
            <a:endParaRPr/>
          </a:p>
        </p:txBody>
      </p:sp>
      <p:sp>
        <p:nvSpPr>
          <p:cNvPr id="155" name="Google Shape;155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03e71d1918_0_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103e71d1918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f96f6f2124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Image source: Pixabay</a:t>
            </a:r>
            <a:endParaRPr/>
          </a:p>
        </p:txBody>
      </p:sp>
      <p:sp>
        <p:nvSpPr>
          <p:cNvPr id="91" name="Google Shape;91;gf96f6f2124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f96f6f2124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Image source: Pixabay</a:t>
            </a:r>
            <a:endParaRPr/>
          </a:p>
        </p:txBody>
      </p:sp>
      <p:sp>
        <p:nvSpPr>
          <p:cNvPr id="97" name="Google Shape;97;gf96f6f2124_0_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f96f6f2124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Image source: Pixabay</a:t>
            </a:r>
            <a:endParaRPr/>
          </a:p>
        </p:txBody>
      </p:sp>
      <p:sp>
        <p:nvSpPr>
          <p:cNvPr id="103" name="Google Shape;103;gf96f6f2124_0_3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f96f6f2124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Image source: Pixabay</a:t>
            </a:r>
            <a:endParaRPr/>
          </a:p>
        </p:txBody>
      </p:sp>
      <p:sp>
        <p:nvSpPr>
          <p:cNvPr id="109" name="Google Shape;109;gf96f6f2124_0_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03e71d1918_0_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03e71d1918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f96f6f2124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Image source: Pixabay</a:t>
            </a:r>
            <a:endParaRPr/>
          </a:p>
        </p:txBody>
      </p:sp>
      <p:sp>
        <p:nvSpPr>
          <p:cNvPr id="122" name="Google Shape;122;gf96f6f2124_0_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f96f6f2124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Image source: Pixabay</a:t>
            </a:r>
            <a:endParaRPr/>
          </a:p>
        </p:txBody>
      </p:sp>
      <p:sp>
        <p:nvSpPr>
          <p:cNvPr id="129" name="Google Shape;129;gf96f6f2124_0_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f96f6f2124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Image source: Pixabay</a:t>
            </a:r>
            <a:endParaRPr/>
          </a:p>
        </p:txBody>
      </p:sp>
      <p:sp>
        <p:nvSpPr>
          <p:cNvPr id="136" name="Google Shape;136;gf96f6f2124_0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"/>
          <p:cNvSpPr txBox="1"/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2"/>
          <p:cNvSpPr txBox="1"/>
          <p:nvPr>
            <p:ph idx="1" type="body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2" type="body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3" type="body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735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1">
  <p:cSld name="OBJECT_1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idx="1" type="body"/>
          </p:nvPr>
        </p:nvSpPr>
        <p:spPr>
          <a:xfrm>
            <a:off x="609600" y="1481328"/>
            <a:ext cx="10972800" cy="45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457200" lvl="0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oto Sans Symbols"/>
              <a:buChar char="●"/>
              <a:defRPr b="0" i="0" sz="36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indent="-425450" lvl="1" marL="914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Verdana"/>
              <a:buChar char="◦"/>
              <a:defRPr b="0" i="0" sz="31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indent="-40640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oto Sans Symbols"/>
              <a:buChar char="⚫"/>
              <a:defRPr b="0" i="0" sz="28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indent="-38735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Noto Sans Symbols"/>
              <a:buChar char="⚫"/>
              <a:defRPr b="0" i="0" sz="25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indent="-3810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oto Sans Symbols"/>
              <a:buChar char="⚫"/>
              <a:defRPr b="0" i="0" sz="24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indent="-381000" lvl="5" marL="2743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Noto Sans Symbols"/>
              <a:buChar char="◾"/>
              <a:defRPr b="0" i="0" sz="24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indent="-361950" lvl="6" marL="3200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Noto Sans Symbols"/>
              <a:buChar char="◾"/>
              <a:defRPr b="0" i="0" sz="21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indent="-361950" lvl="7" marL="3657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Noto Sans Symbols"/>
              <a:buChar char="◾"/>
              <a:defRPr b="0" i="0" sz="21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indent="-361950" lvl="8" marL="4114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Noto Sans Symbols"/>
              <a:buChar char="◾"/>
              <a:defRPr b="0" i="0" sz="21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48" name="Google Shape;48;p11"/>
          <p:cNvSpPr txBox="1"/>
          <p:nvPr>
            <p:ph idx="10" type="dt"/>
          </p:nvPr>
        </p:nvSpPr>
        <p:spPr>
          <a:xfrm>
            <a:off x="8969376" y="6407944"/>
            <a:ext cx="2560400" cy="3656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1" type="ftr"/>
          </p:nvPr>
        </p:nvSpPr>
        <p:spPr>
          <a:xfrm>
            <a:off x="5840095" y="6407944"/>
            <a:ext cx="3134400" cy="3652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p11"/>
          <p:cNvSpPr txBox="1"/>
          <p:nvPr>
            <p:ph idx="12" type="sldNum"/>
          </p:nvPr>
        </p:nvSpPr>
        <p:spPr>
          <a:xfrm>
            <a:off x="11529695" y="6407944"/>
            <a:ext cx="487600" cy="365200"/>
          </a:xfrm>
          <a:prstGeom prst="rect">
            <a:avLst/>
          </a:prstGeom>
          <a:noFill/>
          <a:ln>
            <a:noFill/>
          </a:ln>
        </p:spPr>
        <p:txBody>
          <a:bodyPr anchorCtr="0" anchor="b" bIns="60925" lIns="121900" spcFirstLastPara="1" rIns="121900" wrap="square" tIns="609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p11"/>
          <p:cNvSpPr txBox="1"/>
          <p:nvPr>
            <p:ph type="title"/>
          </p:nvPr>
        </p:nvSpPr>
        <p:spPr>
          <a:xfrm>
            <a:off x="609600" y="274637"/>
            <a:ext cx="10972800" cy="11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500"/>
              <a:buFont typeface="Rambla"/>
              <a:buNone/>
              <a:defRPr b="1" i="0" sz="5500" u="none" cap="none" strike="noStrik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type="title"/>
          </p:nvPr>
        </p:nvSpPr>
        <p:spPr>
          <a:xfrm>
            <a:off x="481332" y="200305"/>
            <a:ext cx="11229200" cy="28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1" i="0" sz="37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/>
        </p:txBody>
      </p:sp>
      <p:sp>
        <p:nvSpPr>
          <p:cNvPr id="54" name="Google Shape;54;p12"/>
          <p:cNvSpPr txBox="1"/>
          <p:nvPr>
            <p:ph idx="11" type="ftr"/>
          </p:nvPr>
        </p:nvSpPr>
        <p:spPr>
          <a:xfrm>
            <a:off x="4145280" y="6377940"/>
            <a:ext cx="3901600" cy="3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900"/>
              <a:buNone/>
              <a:defRPr sz="1900"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/>
        </p:txBody>
      </p:sp>
      <p:sp>
        <p:nvSpPr>
          <p:cNvPr id="55" name="Google Shape;55;p12"/>
          <p:cNvSpPr txBox="1"/>
          <p:nvPr>
            <p:ph idx="10" type="dt"/>
          </p:nvPr>
        </p:nvSpPr>
        <p:spPr>
          <a:xfrm>
            <a:off x="609600" y="6377940"/>
            <a:ext cx="2804000" cy="3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/>
        </p:txBody>
      </p:sp>
      <p:sp>
        <p:nvSpPr>
          <p:cNvPr id="56" name="Google Shape;56;p12"/>
          <p:cNvSpPr txBox="1"/>
          <p:nvPr>
            <p:ph idx="12" type="sldNum"/>
          </p:nvPr>
        </p:nvSpPr>
        <p:spPr>
          <a:xfrm>
            <a:off x="8778240" y="6377940"/>
            <a:ext cx="2804000" cy="3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1pPr>
            <a:lvl2pPr indent="0" lvl="1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2pPr>
            <a:lvl3pPr indent="0" lvl="2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3pPr>
            <a:lvl4pPr indent="0" lvl="3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4pPr>
            <a:lvl5pPr indent="0" lvl="4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5pPr>
            <a:lvl6pPr indent="0" lvl="5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6pPr>
            <a:lvl7pPr indent="0" lvl="6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7pPr>
            <a:lvl8pPr indent="0" lvl="7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8pPr>
            <a:lvl9pPr indent="0" lvl="8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_1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title"/>
          </p:nvPr>
        </p:nvSpPr>
        <p:spPr>
          <a:xfrm>
            <a:off x="481332" y="200305"/>
            <a:ext cx="11229200" cy="28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1" i="0" sz="37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rtl="0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/>
        </p:txBody>
      </p:sp>
      <p:sp>
        <p:nvSpPr>
          <p:cNvPr id="59" name="Google Shape;59;p13"/>
          <p:cNvSpPr txBox="1"/>
          <p:nvPr>
            <p:ph idx="1" type="body"/>
          </p:nvPr>
        </p:nvSpPr>
        <p:spPr>
          <a:xfrm>
            <a:off x="402899" y="1821025"/>
            <a:ext cx="11399600" cy="45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1900">
                <a:solidFill>
                  <a:schemeClr val="dk1"/>
                </a:solidFill>
              </a:defRPr>
            </a:lvl1pPr>
            <a:lvl2pPr indent="-228600" lvl="1" marL="914400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indent="-228600" lvl="2" marL="1371600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indent="-228600" lvl="3" marL="1828800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indent="-228600" lvl="4" marL="2286000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indent="-228600" lvl="5" marL="2743200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indent="-228600" lvl="6" marL="3200400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indent="-228600" lvl="7" marL="3657600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indent="-228600" lvl="8" marL="4114800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/>
        </p:txBody>
      </p:sp>
      <p:sp>
        <p:nvSpPr>
          <p:cNvPr id="60" name="Google Shape;60;p13"/>
          <p:cNvSpPr txBox="1"/>
          <p:nvPr>
            <p:ph idx="11" type="ftr"/>
          </p:nvPr>
        </p:nvSpPr>
        <p:spPr>
          <a:xfrm>
            <a:off x="4145280" y="6377940"/>
            <a:ext cx="3901600" cy="3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900"/>
              <a:buNone/>
              <a:defRPr sz="1900"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/>
        </p:txBody>
      </p:sp>
      <p:sp>
        <p:nvSpPr>
          <p:cNvPr id="61" name="Google Shape;61;p13"/>
          <p:cNvSpPr txBox="1"/>
          <p:nvPr>
            <p:ph idx="10" type="dt"/>
          </p:nvPr>
        </p:nvSpPr>
        <p:spPr>
          <a:xfrm>
            <a:off x="609600" y="6377940"/>
            <a:ext cx="2804000" cy="3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/>
        </p:txBody>
      </p:sp>
      <p:sp>
        <p:nvSpPr>
          <p:cNvPr id="62" name="Google Shape;62;p13"/>
          <p:cNvSpPr txBox="1"/>
          <p:nvPr>
            <p:ph idx="12" type="sldNum"/>
          </p:nvPr>
        </p:nvSpPr>
        <p:spPr>
          <a:xfrm>
            <a:off x="8778240" y="6377940"/>
            <a:ext cx="2804000" cy="3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1pPr>
            <a:lvl2pPr indent="0" lvl="1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2pPr>
            <a:lvl3pPr indent="0" lvl="2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3pPr>
            <a:lvl4pPr indent="0" lvl="3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4pPr>
            <a:lvl5pPr indent="0" lvl="4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5pPr>
            <a:lvl6pPr indent="0" lvl="5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6pPr>
            <a:lvl7pPr indent="0" lvl="6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7pPr>
            <a:lvl8pPr indent="0" lvl="7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8pPr>
            <a:lvl9pPr indent="0" lvl="8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839788" y="457200"/>
            <a:ext cx="3932000" cy="1600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1900"/>
            </a:lvl9pPr>
          </a:lstStyle>
          <a:p/>
        </p:txBody>
      </p:sp>
      <p:sp>
        <p:nvSpPr>
          <p:cNvPr id="65" name="Google Shape;65;p14"/>
          <p:cNvSpPr/>
          <p:nvPr>
            <p:ph idx="2" type="pic"/>
          </p:nvPr>
        </p:nvSpPr>
        <p:spPr>
          <a:xfrm>
            <a:off x="5183188" y="987425"/>
            <a:ext cx="6172400" cy="48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839788" y="2057400"/>
            <a:ext cx="3932000" cy="38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indent="-228600" lvl="2" marL="1371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indent="-228600" lvl="4" marL="22860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indent="-228600" lvl="5" marL="27432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6pPr>
            <a:lvl7pPr indent="-228600" lvl="6" marL="32004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7pPr>
            <a:lvl8pPr indent="-228600" lvl="7" marL="365760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8pPr>
            <a:lvl9pPr indent="-228600" lvl="8" marL="4114800" algn="l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100"/>
              <a:buNone/>
              <a:defRPr sz="11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_WITH_CAPTION_TEXT_1">
  <p:cSld name="PICTURE_WITH_CAPTION_TEXT_1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Char char="●"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Char char="○"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Char char="■"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Char char="●"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Char char="○"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Char char="■"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Char char="●"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Char char="○"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Char char="■"/>
              <a:defRPr sz="6900"/>
            </a:lvl9pPr>
          </a:lstStyle>
          <a:p/>
        </p:txBody>
      </p:sp>
      <p:sp>
        <p:nvSpPr>
          <p:cNvPr id="70" name="Google Shape;70;p16"/>
          <p:cNvSpPr txBox="1"/>
          <p:nvPr>
            <p:ph idx="1" type="subTitle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buNone/>
              <a:defRPr sz="1900"/>
            </a:lvl1pPr>
            <a:lvl2pPr lvl="1">
              <a:buNone/>
              <a:defRPr sz="1900"/>
            </a:lvl2pPr>
            <a:lvl3pPr lvl="2">
              <a:buNone/>
              <a:defRPr sz="1900"/>
            </a:lvl3pPr>
            <a:lvl4pPr lvl="3">
              <a:buNone/>
              <a:defRPr sz="1900"/>
            </a:lvl4pPr>
            <a:lvl5pPr lvl="4">
              <a:buNone/>
              <a:defRPr sz="1900"/>
            </a:lvl5pPr>
            <a:lvl6pPr lvl="5">
              <a:buNone/>
              <a:defRPr sz="1900"/>
            </a:lvl6pPr>
            <a:lvl7pPr lvl="6">
              <a:buNone/>
              <a:defRPr sz="1900"/>
            </a:lvl7pPr>
            <a:lvl8pPr lvl="7">
              <a:buNone/>
              <a:defRPr sz="1900"/>
            </a:lvl8pPr>
            <a:lvl9pPr lvl="8">
              <a:buNone/>
              <a:defRPr sz="19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1163327" y="843680"/>
            <a:ext cx="9865345" cy="846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5300" u="sng">
                <a:solidFill>
                  <a:srgbClr val="3D3D3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1114233" y="1941265"/>
            <a:ext cx="9963532" cy="31716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900"/>
              <a:buNone/>
              <a:defRPr b="0" i="0" sz="3200">
                <a:solidFill>
                  <a:srgbClr val="3D3D3D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/>
        </p:txBody>
      </p:sp>
      <p:sp>
        <p:nvSpPr>
          <p:cNvPr id="75" name="Google Shape;75;p17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 sz="1900"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/>
        </p:txBody>
      </p:sp>
      <p:sp>
        <p:nvSpPr>
          <p:cNvPr id="76" name="Google Shape;76;p17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10830094" y="6524408"/>
            <a:ext cx="249767" cy="211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139700" marR="0" algn="l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139700" marR="0" algn="l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139700" marR="0" algn="l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9700" marR="0" algn="l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39700" marR="0" algn="l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139700" marR="0" algn="l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139700" marR="0" algn="l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9700" marR="0" algn="l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39700" marR="0" algn="l">
              <a:lnSpc>
                <a:spcPct val="100000"/>
              </a:lnSpc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1397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 type="blank">
  <p:cSld name="BLANK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idx="10" type="dt"/>
          </p:nvPr>
        </p:nvSpPr>
        <p:spPr>
          <a:xfrm>
            <a:off x="838200" y="6356350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9pPr>
          </a:lstStyle>
          <a:p/>
        </p:txBody>
      </p:sp>
      <p:sp>
        <p:nvSpPr>
          <p:cNvPr id="80" name="Google Shape;80;p18"/>
          <p:cNvSpPr txBox="1"/>
          <p:nvPr>
            <p:ph idx="11" type="ftr"/>
          </p:nvPr>
        </p:nvSpPr>
        <p:spPr>
          <a:xfrm>
            <a:off x="4038600" y="6356350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9pPr>
          </a:lstStyle>
          <a:p/>
        </p:txBody>
      </p:sp>
      <p:sp>
        <p:nvSpPr>
          <p:cNvPr id="81" name="Google Shape;81;p18"/>
          <p:cNvSpPr txBox="1"/>
          <p:nvPr>
            <p:ph idx="12" type="sldNum"/>
          </p:nvPr>
        </p:nvSpPr>
        <p:spPr>
          <a:xfrm>
            <a:off x="8610600" y="6356350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A939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A939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A939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A939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A939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A939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A939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A939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A939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9"/>
          <p:cNvSpPr txBox="1"/>
          <p:nvPr>
            <p:ph type="title"/>
          </p:nvPr>
        </p:nvSpPr>
        <p:spPr>
          <a:xfrm>
            <a:off x="614600" y="2753800"/>
            <a:ext cx="10962800" cy="135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Char char="●"/>
              <a:defRPr sz="5600"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Char char="○"/>
              <a:defRPr sz="5600"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Char char="■"/>
              <a:defRPr sz="5600"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Char char="●"/>
              <a:defRPr sz="5600"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Char char="○"/>
              <a:defRPr sz="5600"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Char char="■"/>
              <a:defRPr sz="5600"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Char char="●"/>
              <a:defRPr sz="5600"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Char char="○"/>
              <a:defRPr sz="5600"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Char char="■"/>
              <a:defRPr sz="5600"/>
            </a:lvl9pPr>
          </a:lstStyle>
          <a:p/>
        </p:txBody>
      </p:sp>
      <p:sp>
        <p:nvSpPr>
          <p:cNvPr id="84" name="Google Shape;84;p19"/>
          <p:cNvSpPr txBox="1"/>
          <p:nvPr>
            <p:ph idx="12" type="sldNum"/>
          </p:nvPr>
        </p:nvSpPr>
        <p:spPr>
          <a:xfrm>
            <a:off x="11364722" y="6260831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>
              <a:buNone/>
              <a:defRPr sz="1900">
                <a:solidFill>
                  <a:schemeClr val="lt1"/>
                </a:solidFill>
              </a:defRPr>
            </a:lvl1pPr>
            <a:lvl2pPr lvl="1">
              <a:buNone/>
              <a:defRPr sz="1900">
                <a:solidFill>
                  <a:schemeClr val="lt1"/>
                </a:solidFill>
              </a:defRPr>
            </a:lvl2pPr>
            <a:lvl3pPr lvl="2">
              <a:buNone/>
              <a:defRPr sz="1900">
                <a:solidFill>
                  <a:schemeClr val="lt1"/>
                </a:solidFill>
              </a:defRPr>
            </a:lvl3pPr>
            <a:lvl4pPr lvl="3">
              <a:buNone/>
              <a:defRPr sz="1900">
                <a:solidFill>
                  <a:schemeClr val="lt1"/>
                </a:solidFill>
              </a:defRPr>
            </a:lvl4pPr>
            <a:lvl5pPr lvl="4">
              <a:buNone/>
              <a:defRPr sz="1900">
                <a:solidFill>
                  <a:schemeClr val="lt1"/>
                </a:solidFill>
              </a:defRPr>
            </a:lvl5pPr>
            <a:lvl6pPr lvl="5">
              <a:buNone/>
              <a:defRPr sz="1900">
                <a:solidFill>
                  <a:schemeClr val="lt1"/>
                </a:solidFill>
              </a:defRPr>
            </a:lvl6pPr>
            <a:lvl7pPr lvl="6">
              <a:buNone/>
              <a:defRPr sz="1900">
                <a:solidFill>
                  <a:schemeClr val="lt1"/>
                </a:solidFill>
              </a:defRPr>
            </a:lvl7pPr>
            <a:lvl8pPr lvl="7">
              <a:buNone/>
              <a:defRPr sz="1900">
                <a:solidFill>
                  <a:schemeClr val="lt1"/>
                </a:solidFill>
              </a:defRPr>
            </a:lvl8pPr>
            <a:lvl9pPr lvl="8">
              <a:buNone/>
              <a:defRPr sz="1900">
                <a:solidFill>
                  <a:schemeClr val="l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idx="2" type="body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3" type="body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735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Google Shape;19;p4"/>
          <p:cNvSpPr txBox="1"/>
          <p:nvPr>
            <p:ph idx="2" type="body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4"/>
          <p:cNvSpPr txBox="1"/>
          <p:nvPr>
            <p:ph idx="3" type="body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735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Google Shape;25;p5"/>
          <p:cNvSpPr txBox="1"/>
          <p:nvPr>
            <p:ph idx="3" type="body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735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8" name="Google Shape;28;p6"/>
          <p:cNvSpPr txBox="1"/>
          <p:nvPr>
            <p:ph idx="1" type="body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6"/>
          <p:cNvSpPr txBox="1"/>
          <p:nvPr>
            <p:ph idx="2" type="body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3" type="body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735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1_Picture with Caption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9pPr>
          </a:lstStyle>
          <a:p/>
        </p:txBody>
      </p:sp>
      <p:sp>
        <p:nvSpPr>
          <p:cNvPr id="33" name="Google Shape;33;p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1366220" y="1828800"/>
            <a:ext cx="9987579" cy="84082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19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9pPr>
          </a:lstStyle>
          <a:p/>
        </p:txBody>
      </p:sp>
      <p:sp>
        <p:nvSpPr>
          <p:cNvPr id="37" name="Google Shape;37;p8"/>
          <p:cNvSpPr txBox="1"/>
          <p:nvPr>
            <p:ph idx="1" type="body"/>
          </p:nvPr>
        </p:nvSpPr>
        <p:spPr>
          <a:xfrm>
            <a:off x="1366220" y="2753958"/>
            <a:ext cx="9987579" cy="38297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925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1pPr>
            <a:lvl2pPr indent="-3492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2pPr>
            <a:lvl3pPr indent="-3492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3pPr>
            <a:lvl4pPr indent="-3492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4pPr>
            <a:lvl5pPr indent="-3492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5pPr>
            <a:lvl6pPr indent="-34925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6pPr>
            <a:lvl7pPr indent="-34925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7pPr>
            <a:lvl8pPr indent="-34925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8pPr>
            <a:lvl9pPr indent="-34925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 sz="19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lvl="1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lvl="2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lvl="3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lvl="4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lvl="5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lvl="6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lvl="7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lvl="8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/>
        </p:txBody>
      </p:sp>
      <p:sp>
        <p:nvSpPr>
          <p:cNvPr id="40" name="Google Shape;40;p9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49250" lvl="1" marL="91440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2pPr>
            <a:lvl3pPr indent="-349250" lvl="2" marL="137160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3pPr>
            <a:lvl4pPr indent="-349250" lvl="3" marL="18288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4pPr>
            <a:lvl5pPr indent="-349250" lvl="4" marL="228600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5pPr>
            <a:lvl6pPr indent="-349250" lvl="5" marL="274320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6pPr>
            <a:lvl7pPr indent="-349250" lvl="6" marL="32004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7pPr>
            <a:lvl8pPr indent="-349250" lvl="7" marL="365760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 sz="1900"/>
            </a:lvl8pPr>
            <a:lvl9pPr indent="-349250" lvl="8" marL="411480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 sz="1900"/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11296610" y="6217622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 sz="1900"/>
            </a:lvl1pPr>
            <a:lvl2pPr lvl="1" rtl="0">
              <a:buNone/>
              <a:defRPr sz="1900"/>
            </a:lvl2pPr>
            <a:lvl3pPr lvl="2" rtl="0">
              <a:buNone/>
              <a:defRPr sz="1900"/>
            </a:lvl3pPr>
            <a:lvl4pPr lvl="3" rtl="0">
              <a:buNone/>
              <a:defRPr sz="1900"/>
            </a:lvl4pPr>
            <a:lvl5pPr lvl="4" rtl="0">
              <a:buNone/>
              <a:defRPr sz="1900"/>
            </a:lvl5pPr>
            <a:lvl6pPr lvl="5" rtl="0">
              <a:buNone/>
              <a:defRPr sz="1900"/>
            </a:lvl6pPr>
            <a:lvl7pPr lvl="6" rtl="0">
              <a:buNone/>
              <a:defRPr sz="1900"/>
            </a:lvl7pPr>
            <a:lvl8pPr lvl="7" rtl="0">
              <a:buNone/>
              <a:defRPr sz="1900"/>
            </a:lvl8pPr>
            <a:lvl9pPr lvl="8" rtl="0">
              <a:buNone/>
              <a:defRPr sz="19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OBJECT_2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idx="11" type="ftr"/>
          </p:nvPr>
        </p:nvSpPr>
        <p:spPr>
          <a:xfrm>
            <a:off x="4145280" y="6377940"/>
            <a:ext cx="3901600" cy="3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900"/>
              <a:buNone/>
              <a:defRPr sz="1900"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/>
        </p:txBody>
      </p:sp>
      <p:sp>
        <p:nvSpPr>
          <p:cNvPr id="44" name="Google Shape;44;p10"/>
          <p:cNvSpPr txBox="1"/>
          <p:nvPr>
            <p:ph idx="10" type="dt"/>
          </p:nvPr>
        </p:nvSpPr>
        <p:spPr>
          <a:xfrm>
            <a:off x="609600" y="6377940"/>
            <a:ext cx="2804000" cy="3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778240" y="6377940"/>
            <a:ext cx="2804000" cy="3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1pPr>
            <a:lvl2pPr indent="0" lvl="1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2pPr>
            <a:lvl3pPr indent="0" lvl="2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3pPr>
            <a:lvl4pPr indent="0" lvl="3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4pPr>
            <a:lvl5pPr indent="0" lvl="4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5pPr>
            <a:lvl6pPr indent="0" lvl="5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6pPr>
            <a:lvl7pPr indent="0" lvl="6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7pPr>
            <a:lvl8pPr indent="0" lvl="7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8pPr>
            <a:lvl9pPr indent="0" lvl="8" marL="0" rtl="0" algn="r">
              <a:spcBef>
                <a:spcPts val="0"/>
              </a:spcBef>
              <a:buNone/>
              <a:defRPr sz="19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sz="2400" u="none" cap="none" strike="noStrik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theme" Target="../theme/theme1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slideLayout" Target="../slideLayouts/slideLayout18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Relationship Id="rId4" Type="http://schemas.openxmlformats.org/officeDocument/2006/relationships/image" Target="../media/image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25" y="461150"/>
            <a:ext cx="10743949" cy="57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9"/>
          <p:cNvSpPr txBox="1"/>
          <p:nvPr/>
        </p:nvSpPr>
        <p:spPr>
          <a:xfrm>
            <a:off x="5857725" y="690825"/>
            <a:ext cx="5303700" cy="47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900">
                <a:solidFill>
                  <a:srgbClr val="191B26"/>
                </a:solidFill>
                <a:latin typeface="Calibri"/>
                <a:ea typeface="Calibri"/>
                <a:cs typeface="Calibri"/>
                <a:sym typeface="Calibri"/>
              </a:rPr>
              <a:t>So wet and so tired and hungry are we</a:t>
            </a:r>
            <a:endParaRPr b="1" sz="4900">
              <a:solidFill>
                <a:srgbClr val="191B2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00">
                <a:solidFill>
                  <a:srgbClr val="191B26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sz="4900">
              <a:solidFill>
                <a:srgbClr val="191B2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900">
                <a:solidFill>
                  <a:srgbClr val="191B26"/>
                </a:solidFill>
                <a:latin typeface="Calibri"/>
                <a:ea typeface="Calibri"/>
                <a:cs typeface="Calibri"/>
                <a:sym typeface="Calibri"/>
              </a:rPr>
              <a:t>There’s no one who suffers like a turtler at sea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0"/>
          <p:cNvSpPr txBox="1"/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I is for Interest the turtle procure</a:t>
            </a:r>
            <a:endParaRPr/>
          </a:p>
        </p:txBody>
      </p:sp>
      <p:pic>
        <p:nvPicPr>
          <p:cNvPr id="151" name="Google Shape;15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4125" y="1001650"/>
            <a:ext cx="8219200" cy="527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30"/>
          <p:cNvSpPr txBox="1"/>
          <p:nvPr/>
        </p:nvSpPr>
        <p:spPr>
          <a:xfrm>
            <a:off x="1456938" y="5274950"/>
            <a:ext cx="92781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 is for Judgement we use on our oars</a:t>
            </a:r>
            <a:endParaRPr b="1"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1162" y="964650"/>
            <a:ext cx="8065200" cy="537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1"/>
          <p:cNvSpPr txBox="1"/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K is for Kettle when we boil our tea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9" name="Google Shape;159;p31"/>
          <p:cNvSpPr txBox="1"/>
          <p:nvPr/>
        </p:nvSpPr>
        <p:spPr>
          <a:xfrm>
            <a:off x="2233138" y="5066750"/>
            <a:ext cx="78012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 is for Lookout we keep on our lee.</a:t>
            </a:r>
            <a:endParaRPr b="1"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25" y="461150"/>
            <a:ext cx="10743949" cy="57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32"/>
          <p:cNvSpPr txBox="1"/>
          <p:nvPr/>
        </p:nvSpPr>
        <p:spPr>
          <a:xfrm>
            <a:off x="5857725" y="690825"/>
            <a:ext cx="5303700" cy="47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900">
                <a:solidFill>
                  <a:srgbClr val="191B26"/>
                </a:solidFill>
                <a:latin typeface="Calibri"/>
                <a:ea typeface="Calibri"/>
                <a:cs typeface="Calibri"/>
                <a:sym typeface="Calibri"/>
              </a:rPr>
              <a:t>So wet and so tired and hungry are we</a:t>
            </a:r>
            <a:endParaRPr b="1" sz="4900">
              <a:solidFill>
                <a:srgbClr val="191B2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00">
                <a:solidFill>
                  <a:srgbClr val="191B26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sz="4900">
              <a:solidFill>
                <a:srgbClr val="191B2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900">
                <a:solidFill>
                  <a:srgbClr val="191B26"/>
                </a:solidFill>
                <a:latin typeface="Calibri"/>
                <a:ea typeface="Calibri"/>
                <a:cs typeface="Calibri"/>
                <a:sym typeface="Calibri"/>
              </a:rPr>
              <a:t>There’s no one who suffers like a turtler at sea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1"/>
          <p:cNvSpPr txBox="1"/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The Turtlers’ Alphabet: A Caymanian Folk Song</a:t>
            </a:r>
            <a:endParaRPr/>
          </a:p>
        </p:txBody>
      </p:sp>
      <p:pic>
        <p:nvPicPr>
          <p:cNvPr id="94" name="Google Shape;9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23950"/>
            <a:ext cx="12192000" cy="461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"/>
          <p:cNvSpPr txBox="1"/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A is for Anchor the Cayman boys weigh</a:t>
            </a:r>
            <a:endParaRPr/>
          </a:p>
        </p:txBody>
      </p:sp>
      <p:pic>
        <p:nvPicPr>
          <p:cNvPr id="100" name="Google Shape;10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1660" y="1675300"/>
            <a:ext cx="7328701" cy="41224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3"/>
          <p:cNvSpPr txBox="1"/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B is for Bobell that steers them away</a:t>
            </a:r>
            <a:endParaRPr/>
          </a:p>
        </p:txBody>
      </p:sp>
      <p:pic>
        <p:nvPicPr>
          <p:cNvPr id="106" name="Google Shape;10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7121" y="1070842"/>
            <a:ext cx="6417766" cy="44874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4"/>
          <p:cNvSpPr txBox="1"/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C is for Compass that always points right  </a:t>
            </a:r>
            <a:endParaRPr/>
          </a:p>
        </p:txBody>
      </p:sp>
      <p:pic>
        <p:nvPicPr>
          <p:cNvPr id="112" name="Google Shape;11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09687" y="1140550"/>
            <a:ext cx="7648074" cy="5096724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4"/>
          <p:cNvSpPr txBox="1"/>
          <p:nvPr/>
        </p:nvSpPr>
        <p:spPr>
          <a:xfrm>
            <a:off x="2386425" y="4737700"/>
            <a:ext cx="77031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 is for Danger we fear in the night</a:t>
            </a:r>
            <a:endParaRPr b="1"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25" y="461150"/>
            <a:ext cx="10743949" cy="57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5"/>
          <p:cNvSpPr txBox="1"/>
          <p:nvPr/>
        </p:nvSpPr>
        <p:spPr>
          <a:xfrm>
            <a:off x="5857725" y="690825"/>
            <a:ext cx="5303700" cy="47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900">
                <a:solidFill>
                  <a:srgbClr val="191B26"/>
                </a:solidFill>
                <a:latin typeface="Calibri"/>
                <a:ea typeface="Calibri"/>
                <a:cs typeface="Calibri"/>
                <a:sym typeface="Calibri"/>
              </a:rPr>
              <a:t>So wet and so tired and hungry are we</a:t>
            </a:r>
            <a:endParaRPr b="1" sz="4900">
              <a:solidFill>
                <a:srgbClr val="191B2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00">
                <a:solidFill>
                  <a:srgbClr val="191B26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sz="4900">
              <a:solidFill>
                <a:srgbClr val="191B2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900">
                <a:solidFill>
                  <a:srgbClr val="191B26"/>
                </a:solidFill>
                <a:latin typeface="Calibri"/>
                <a:ea typeface="Calibri"/>
                <a:cs typeface="Calibri"/>
                <a:sym typeface="Calibri"/>
              </a:rPr>
              <a:t>There’s no one who suffers like a turtler at sea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6"/>
          <p:cNvSpPr txBox="1"/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E is for Ensign we always fly high</a:t>
            </a:r>
            <a:endParaRPr/>
          </a:p>
        </p:txBody>
      </p:sp>
      <p:pic>
        <p:nvPicPr>
          <p:cNvPr id="125" name="Google Shape;12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8962" y="1045050"/>
            <a:ext cx="7009533" cy="525715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6"/>
          <p:cNvSpPr txBox="1"/>
          <p:nvPr/>
        </p:nvSpPr>
        <p:spPr>
          <a:xfrm>
            <a:off x="2668625" y="4820400"/>
            <a:ext cx="67563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 is for Farewell that </a:t>
            </a:r>
            <a:endParaRPr b="1"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makes the girls cry</a:t>
            </a:r>
            <a:endParaRPr b="1" sz="4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7"/>
          <p:cNvSpPr txBox="1"/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G is for Galley, our breads are secure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32" name="Google Shape;13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1200" y="1045500"/>
            <a:ext cx="9189600" cy="513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60175" y="3589850"/>
            <a:ext cx="3044976" cy="2283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8"/>
          <p:cNvSpPr txBox="1"/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H is for Halyard that makes our hands sore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39" name="Google Shape;13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4489" y="929575"/>
            <a:ext cx="7878467" cy="52503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