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14" r:id="rId4"/>
  </p:sldMasterIdLst>
  <p:notesMasterIdLst>
    <p:notesMasterId r:id="rId16"/>
  </p:notesMasterIdLst>
  <p:sldIdLst>
    <p:sldId id="581" r:id="rId5"/>
    <p:sldId id="607" r:id="rId6"/>
    <p:sldId id="571" r:id="rId7"/>
    <p:sldId id="572" r:id="rId8"/>
    <p:sldId id="573" r:id="rId9"/>
    <p:sldId id="574" r:id="rId10"/>
    <p:sldId id="575" r:id="rId11"/>
    <p:sldId id="598" r:id="rId12"/>
    <p:sldId id="593" r:id="rId13"/>
    <p:sldId id="578" r:id="rId14"/>
    <p:sldId id="529"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etty Kraus" initials="LK" lastIdx="2" clrIdx="0">
    <p:extLst>
      <p:ext uri="{19B8F6BF-5375-455C-9EA6-DF929625EA0E}">
        <p15:presenceInfo xmlns:p15="http://schemas.microsoft.com/office/powerpoint/2012/main" userId="S::LKraus@cde.ca.gov::54452ed5-433d-41bb-b0d1-eb433270b03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B1D1E3"/>
    <a:srgbClr val="A7D9FF"/>
    <a:srgbClr val="33A8FF"/>
    <a:srgbClr val="0000FF"/>
    <a:srgbClr val="D5BBE0"/>
    <a:srgbClr val="E2EBA0"/>
    <a:srgbClr val="FFE79B"/>
    <a:srgbClr val="97DAE1"/>
    <a:srgbClr val="F2B4A0"/>
    <a:srgbClr val="F9DDD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7BE9108-230B-4A2F-B629-867D3C8EB5D1}" v="1" dt="2023-08-03T23:36:54.26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161" autoAdjust="0"/>
    <p:restoredTop sz="50858" autoAdjust="0"/>
  </p:normalViewPr>
  <p:slideViewPr>
    <p:cSldViewPr snapToGrid="0">
      <p:cViewPr varScale="1">
        <p:scale>
          <a:sx n="50" d="100"/>
          <a:sy n="50" d="100"/>
        </p:scale>
        <p:origin x="1860" y="36"/>
      </p:cViewPr>
      <p:guideLst/>
    </p:cSldViewPr>
  </p:slideViewPr>
  <p:outlineViewPr>
    <p:cViewPr>
      <p:scale>
        <a:sx n="33" d="100"/>
        <a:sy n="33" d="100"/>
      </p:scale>
      <p:origin x="0" y="-27894"/>
    </p:cViewPr>
  </p:outlineViewPr>
  <p:notesTextViewPr>
    <p:cViewPr>
      <p:scale>
        <a:sx n="1" d="1"/>
        <a:sy n="1" d="1"/>
      </p:scale>
      <p:origin x="0" y="0"/>
    </p:cViewPr>
  </p:notesTextViewPr>
  <p:sorterViewPr>
    <p:cViewPr varScale="1">
      <p:scale>
        <a:sx n="100" d="100"/>
        <a:sy n="100" d="100"/>
      </p:scale>
      <p:origin x="0" y="0"/>
    </p:cViewPr>
  </p:sorterViewPr>
  <p:notesViewPr>
    <p:cSldViewPr snapToGrid="0">
      <p:cViewPr varScale="1">
        <p:scale>
          <a:sx n="80" d="100"/>
          <a:sy n="80" d="100"/>
        </p:scale>
        <p:origin x="3918" y="1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etty Kraus" userId="a35656c8-8728-47c1-9a80-6ec0283fce12" providerId="ADAL" clId="{77BE9108-230B-4A2F-B629-867D3C8EB5D1}"/>
    <pc:docChg chg="custSel modSld">
      <pc:chgData name="Letty Kraus" userId="a35656c8-8728-47c1-9a80-6ec0283fce12" providerId="ADAL" clId="{77BE9108-230B-4A2F-B629-867D3C8EB5D1}" dt="2023-08-03T23:37:04.315" v="10" actId="20577"/>
      <pc:docMkLst>
        <pc:docMk/>
      </pc:docMkLst>
      <pc:sldChg chg="addSp delSp modSp mod">
        <pc:chgData name="Letty Kraus" userId="a35656c8-8728-47c1-9a80-6ec0283fce12" providerId="ADAL" clId="{77BE9108-230B-4A2F-B629-867D3C8EB5D1}" dt="2023-08-03T23:37:04.315" v="10" actId="20577"/>
        <pc:sldMkLst>
          <pc:docMk/>
          <pc:sldMk cId="387109493" sldId="581"/>
        </pc:sldMkLst>
        <pc:spChg chg="del">
          <ac:chgData name="Letty Kraus" userId="a35656c8-8728-47c1-9a80-6ec0283fce12" providerId="ADAL" clId="{77BE9108-230B-4A2F-B629-867D3C8EB5D1}" dt="2023-08-03T23:36:53.044" v="0" actId="478"/>
          <ac:spMkLst>
            <pc:docMk/>
            <pc:sldMk cId="387109493" sldId="581"/>
            <ac:spMk id="9" creationId="{108BA1A9-4B2F-2511-E108-6E067C8B4DBC}"/>
          </ac:spMkLst>
        </pc:spChg>
        <pc:spChg chg="add mod">
          <ac:chgData name="Letty Kraus" userId="a35656c8-8728-47c1-9a80-6ec0283fce12" providerId="ADAL" clId="{77BE9108-230B-4A2F-B629-867D3C8EB5D1}" dt="2023-08-03T23:37:04.315" v="10" actId="20577"/>
          <ac:spMkLst>
            <pc:docMk/>
            <pc:sldMk cId="387109493" sldId="581"/>
            <ac:spMk id="10" creationId="{AE4EA7C0-B533-5D51-20F4-AF3B13B73D55}"/>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8B0960-DADA-4222-99BD-511DE11CC763}" type="datetimeFigureOut">
              <a:rPr lang="en-US" smtClean="0"/>
              <a:t>8/3/2023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C5A99C9-FF46-4F50-BFB9-00046364D3A0}" type="slidenum">
              <a:rPr lang="en-US" smtClean="0"/>
              <a:t>‹#›</a:t>
            </a:fld>
            <a:endParaRPr lang="en-US"/>
          </a:p>
        </p:txBody>
      </p:sp>
    </p:spTree>
    <p:extLst>
      <p:ext uri="{BB962C8B-B14F-4D97-AF65-F5344CB8AC3E}">
        <p14:creationId xmlns:p14="http://schemas.microsoft.com/office/powerpoint/2010/main" val="6845350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319489" y="4400550"/>
            <a:ext cx="6147411" cy="3600450"/>
          </a:xfrm>
        </p:spPr>
        <p:txBody>
          <a:bodyPr/>
          <a:lstStyle/>
          <a:p>
            <a:r>
              <a:rPr lang="en-US" b="1" dirty="0"/>
              <a:t>Chapter 9: </a:t>
            </a:r>
            <a:r>
              <a:rPr lang="en-US" sz="1200" dirty="0"/>
              <a:t>Implementing Effective Arts Education</a:t>
            </a:r>
            <a:endParaRPr lang="en-US" b="1"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This presentation deck includes content from chapter 9 of the </a:t>
            </a:r>
            <a:r>
              <a:rPr lang="en-US" sz="1200" i="1" kern="0" cap="none" dirty="0">
                <a:solidFill>
                  <a:srgbClr val="000000"/>
                </a:solidFill>
                <a:cs typeface="Arial"/>
                <a:sym typeface="Arial"/>
              </a:rPr>
              <a:t>2020 Arts Education Framework for California Public Schools, Transitional Kindergarten Through Grade Twelve (Arts Framework).</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i="0" kern="0" cap="none" dirty="0">
                <a:solidFill>
                  <a:srgbClr val="000000"/>
                </a:solidFill>
                <a:latin typeface="+mn-lt"/>
                <a:cs typeface="Arial"/>
                <a:sym typeface="Arial"/>
              </a:rPr>
              <a:t>The content was selected and refined in collaboration with leaders from </a:t>
            </a:r>
            <a:r>
              <a:rPr lang="en-US" b="0" i="0" dirty="0">
                <a:solidFill>
                  <a:srgbClr val="000000"/>
                </a:solidFill>
                <a:effectLst/>
                <a:latin typeface="+mn-lt"/>
              </a:rPr>
              <a:t>California County Superintendents Educational Services Association (CCSESA) Statewide Arts Initiative and The California Arts Project (TCAP). </a:t>
            </a:r>
            <a:endParaRPr lang="en-US" sz="1200" b="0" i="0" u="none" strike="noStrike" kern="0" cap="none" dirty="0">
              <a:solidFill>
                <a:srgbClr val="000000"/>
              </a:solidFill>
              <a:effectLst/>
              <a:latin typeface="+mn-lt"/>
              <a:cs typeface="Arial"/>
              <a:sym typeface="Aria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dirty="0">
                <a:solidFill>
                  <a:srgbClr val="000000"/>
                </a:solidFill>
                <a:effectLst/>
                <a:latin typeface="+mn-lt"/>
              </a:rPr>
              <a:t>The slides are mostly self-explanatory, but in some places the slide notes contain clarifying talking points, possible reflection questions, or notes that may be useful for anyone facilitating a group.</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dirty="0">
                <a:solidFill>
                  <a:srgbClr val="000000"/>
                </a:solidFill>
                <a:effectLst/>
                <a:latin typeface="+mn-lt"/>
              </a:rPr>
              <a:t>The presentation deck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dirty="0">
                <a:solidFill>
                  <a:srgbClr val="000000"/>
                </a:solidFill>
                <a:effectLst/>
                <a:latin typeface="+mn-lt"/>
              </a:rPr>
              <a:t>is meant to be a resource for educators and </a:t>
            </a:r>
            <a:r>
              <a:rPr lang="en-US" sz="1200" b="0" i="0" u="none" strike="noStrike">
                <a:solidFill>
                  <a:srgbClr val="000000"/>
                </a:solidFill>
                <a:effectLst/>
                <a:latin typeface="+mn-lt"/>
              </a:rPr>
              <a:t>education partners to </a:t>
            </a:r>
            <a:r>
              <a:rPr lang="en-US" sz="1200" b="0" i="0" u="none" strike="noStrike" dirty="0">
                <a:solidFill>
                  <a:srgbClr val="000000"/>
                </a:solidFill>
                <a:effectLst/>
                <a:latin typeface="+mn-lt"/>
              </a:rPr>
              <a:t>use to guide their reading of the </a:t>
            </a:r>
            <a:r>
              <a:rPr lang="en-US" sz="1200" b="0" i="1" u="none" strike="noStrike" dirty="0">
                <a:solidFill>
                  <a:srgbClr val="000000"/>
                </a:solidFill>
                <a:effectLst/>
                <a:latin typeface="+mn-lt"/>
              </a:rPr>
              <a:t>Arts Framework;</a:t>
            </a:r>
            <a:endParaRPr lang="en-US" sz="1200" b="0" i="0" u="none" strike="noStrike" dirty="0">
              <a:solidFill>
                <a:srgbClr val="000000"/>
              </a:solidFill>
              <a:effectLst/>
              <a:latin typeface="+mn-lt"/>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dirty="0">
                <a:solidFill>
                  <a:srgbClr val="000000"/>
                </a:solidFill>
                <a:effectLst/>
                <a:latin typeface="+mn-lt"/>
              </a:rPr>
              <a:t>is designed to use for self- or group study; and</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dirty="0">
                <a:solidFill>
                  <a:srgbClr val="000000"/>
                </a:solidFill>
                <a:effectLst/>
                <a:latin typeface="+mn-lt"/>
              </a:rPr>
              <a:t>captures highlights and provides entry points to the chapter, but the slides and the notes are not meant to be exhaustive and represent all content in the chapter.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mn-lt"/>
              </a:rPr>
              <a:t>The slides and notes are not intended to be a substitute for reading the chapter.</a:t>
            </a:r>
          </a:p>
          <a:p>
            <a:pPr marL="171450" indent="-171450">
              <a:buFont typeface="Arial" panose="020B0604020202020204" pitchFamily="34" charset="0"/>
              <a:buChar char="•"/>
            </a:pPr>
            <a:r>
              <a:rPr lang="en-US" dirty="0">
                <a:latin typeface="+mn-lt"/>
              </a:rPr>
              <a:t>The slide notes also reference chapter pages from which the slide content originates.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mn-lt"/>
              </a:rPr>
              <a:t>Educators may download and modify the presentation for personal use.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mn-lt"/>
              </a:rPr>
              <a:t>The content may be used as a base for workshops and presentations.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chemeClr val="tx1"/>
                </a:solidFill>
                <a:latin typeface="+mn-lt"/>
              </a:rPr>
              <a:t>Please contact the Curriculum Framework and Instructional Resources Division at </a:t>
            </a:r>
            <a:r>
              <a:rPr lang="en-US" b="1" i="0" u="none" dirty="0">
                <a:solidFill>
                  <a:schemeClr val="tx1"/>
                </a:solidFill>
                <a:effectLst/>
                <a:latin typeface="+mn-lt"/>
              </a:rPr>
              <a:t>cfird@cde.ca.gov </a:t>
            </a:r>
            <a:r>
              <a:rPr lang="en-US" dirty="0">
                <a:solidFill>
                  <a:schemeClr val="tx1"/>
                </a:solidFill>
                <a:latin typeface="+mn-lt"/>
              </a:rPr>
              <a:t>with any questions about the content or use the presentation deck.</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C5A99C9-FF46-4F50-BFB9-00046364D3A0}" type="slidenum">
              <a:rPr kumimoji="0" lang="en-US"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24406357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latin typeface="+mn-lt"/>
              </a:rPr>
              <a:t>Professional Learning Needs: Multiple and Single Subject Teachers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effectLst/>
                <a:latin typeface="+mn-lt"/>
                <a:ea typeface="Calibri" panose="020F0502020204030204" pitchFamily="34" charset="0"/>
                <a:cs typeface="Arial" panose="020B0604020202020204" pitchFamily="34" charset="0"/>
              </a:rPr>
              <a:t>In some districts an arts teacher may be the only teacher in their subject area on their campus, and professional learning with same subject area arts teachers that crosses school sites can be useful for collaborative professional learning.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effectLst/>
                <a:latin typeface="+mn-lt"/>
                <a:ea typeface="Calibri" panose="020F0502020204030204" pitchFamily="34" charset="0"/>
                <a:cs typeface="Arial" panose="020B0604020202020204" pitchFamily="34" charset="0"/>
              </a:rPr>
              <a:t>Professional Learning Communities (PLCs) can be organized in a variety of ways, such as by grade level (vertical and horizontal), disciplines, and by teaching contexts (such as within a pathway, multiple schools, or self-contained classrooms) to mediate teacher isolation.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effectLst/>
                <a:latin typeface="+mn-lt"/>
                <a:ea typeface="Calibri" panose="020F0502020204030204" pitchFamily="34" charset="0"/>
                <a:cs typeface="Arial" panose="020B0604020202020204" pitchFamily="34" charset="0"/>
              </a:rPr>
              <a:t>The PLC groupings should be ongoing, learning focused, inquiry based, and action orientated to achieve improved student learning.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a:latin typeface="+mn-lt"/>
                <a:ea typeface="Calibri" panose="020F0502020204030204" pitchFamily="34" charset="0"/>
                <a:cs typeface="Arial" panose="020B0604020202020204" pitchFamily="34" charset="0"/>
              </a:rPr>
              <a:t>See pages 49</a:t>
            </a:r>
            <a:r>
              <a:rPr lang="en-US" sz="1200" b="0" dirty="0">
                <a:latin typeface="+mn-lt"/>
                <a:ea typeface="Calibri" panose="020F0502020204030204" pitchFamily="34" charset="0"/>
              </a:rPr>
              <a:t>–</a:t>
            </a:r>
            <a:r>
              <a:rPr lang="en-US" sz="1200" b="0" dirty="0">
                <a:latin typeface="+mn-lt"/>
                <a:ea typeface="Calibri" panose="020F0502020204030204" pitchFamily="34" charset="0"/>
                <a:cs typeface="Arial" panose="020B0604020202020204" pitchFamily="34" charset="0"/>
              </a:rPr>
              <a:t>51 for a summary of DuFour’s big ideas of professional learning communities, examples, and a Snapshot </a:t>
            </a:r>
            <a:r>
              <a:rPr lang="en-US" sz="1200" b="0" i="1" dirty="0">
                <a:latin typeface="+mn-lt"/>
                <a:ea typeface="Calibri" panose="020F0502020204030204" pitchFamily="34" charset="0"/>
                <a:cs typeface="Arial" panose="020B0604020202020204" pitchFamily="34" charset="0"/>
              </a:rPr>
              <a:t>Focus on Practice, </a:t>
            </a:r>
            <a:r>
              <a:rPr lang="en-US" sz="1200" b="0" i="0" dirty="0">
                <a:latin typeface="+mn-lt"/>
                <a:ea typeface="Calibri" panose="020F0502020204030204" pitchFamily="34" charset="0"/>
                <a:cs typeface="Arial" panose="020B0604020202020204" pitchFamily="34" charset="0"/>
              </a:rPr>
              <a:t>which provides </a:t>
            </a:r>
            <a:r>
              <a:rPr lang="en-US" sz="1200" i="0" dirty="0">
                <a:effectLst/>
                <a:latin typeface="+mn-lt"/>
                <a:ea typeface="Calibri" panose="020F0502020204030204" pitchFamily="34" charset="0"/>
              </a:rPr>
              <a:t>an </a:t>
            </a:r>
            <a:r>
              <a:rPr lang="en-US" sz="1200" dirty="0">
                <a:effectLst/>
                <a:latin typeface="+mn-lt"/>
                <a:ea typeface="Calibri" panose="020F0502020204030204" pitchFamily="34" charset="0"/>
              </a:rPr>
              <a:t>example of a regional professional learning community structure for the arts focused on problems of practice</a:t>
            </a:r>
            <a:r>
              <a:rPr lang="en-US" sz="1200" b="0" i="1" dirty="0">
                <a:latin typeface="+mn-lt"/>
                <a:ea typeface="Calibri" panose="020F0502020204030204" pitchFamily="34" charset="0"/>
                <a:cs typeface="Arial" panose="020B0604020202020204" pitchFamily="34" charset="0"/>
              </a:rPr>
              <a:t>.</a:t>
            </a:r>
            <a:endParaRPr lang="en-US" sz="1200" b="0" dirty="0">
              <a:effectLst/>
              <a:latin typeface="+mn-lt"/>
              <a:ea typeface="Calibri" panose="020F0502020204030204" pitchFamily="34" charset="0"/>
              <a:cs typeface="Arial" panose="020B0604020202020204" pitchFamily="34" charset="0"/>
            </a:endParaRPr>
          </a:p>
          <a:p>
            <a:endParaRPr lang="en-US" sz="120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dirty="0">
                <a:latin typeface="+mn-lt"/>
              </a:rPr>
              <a:t>Chapter Pages: 44</a:t>
            </a:r>
            <a:r>
              <a:rPr lang="en-US" sz="1200" dirty="0">
                <a:effectLst/>
                <a:latin typeface="+mn-lt"/>
                <a:ea typeface="Calibri" panose="020F0502020204030204" pitchFamily="34" charset="0"/>
              </a:rPr>
              <a:t>–</a:t>
            </a:r>
            <a:r>
              <a:rPr lang="en-US" sz="1200" i="1" dirty="0">
                <a:effectLst/>
                <a:latin typeface="+mn-lt"/>
                <a:ea typeface="Calibri" panose="020F0502020204030204" pitchFamily="34" charset="0"/>
              </a:rPr>
              <a:t>55</a:t>
            </a:r>
            <a:endParaRPr lang="en-US" sz="1200" i="1" dirty="0">
              <a:latin typeface="+mn-lt"/>
            </a:endParaRPr>
          </a:p>
          <a:p>
            <a:endParaRPr lang="en-US" sz="1200" dirty="0">
              <a:latin typeface="+mn-lt"/>
            </a:endParaRPr>
          </a:p>
        </p:txBody>
      </p:sp>
      <p:sp>
        <p:nvSpPr>
          <p:cNvPr id="4" name="Slide Number Placeholder 3"/>
          <p:cNvSpPr>
            <a:spLocks noGrp="1"/>
          </p:cNvSpPr>
          <p:nvPr>
            <p:ph type="sldNum" sz="quarter" idx="5"/>
          </p:nvPr>
        </p:nvSpPr>
        <p:spPr/>
        <p:txBody>
          <a:bodyPr/>
          <a:lstStyle/>
          <a:p>
            <a:fld id="{EC5A99C9-FF46-4F50-BFB9-00046364D3A0}" type="slidenum">
              <a:rPr lang="en-US" smtClean="0"/>
              <a:t>10</a:t>
            </a:fld>
            <a:endParaRPr lang="en-US"/>
          </a:p>
        </p:txBody>
      </p:sp>
    </p:spTree>
    <p:extLst>
      <p:ext uri="{BB962C8B-B14F-4D97-AF65-F5344CB8AC3E}">
        <p14:creationId xmlns:p14="http://schemas.microsoft.com/office/powerpoint/2010/main" val="33567690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Resources for Professional Learning</a:t>
            </a:r>
          </a:p>
          <a:p>
            <a:endParaRPr lang="en-US" sz="1200" dirty="0"/>
          </a:p>
          <a:p>
            <a:endParaRPr lang="en-US" dirty="0"/>
          </a:p>
        </p:txBody>
      </p:sp>
      <p:sp>
        <p:nvSpPr>
          <p:cNvPr id="4" name="Slide Number Placeholder 3"/>
          <p:cNvSpPr>
            <a:spLocks noGrp="1"/>
          </p:cNvSpPr>
          <p:nvPr>
            <p:ph type="sldNum" sz="quarter" idx="5"/>
          </p:nvPr>
        </p:nvSpPr>
        <p:spPr/>
        <p:txBody>
          <a:bodyPr/>
          <a:lstStyle/>
          <a:p>
            <a:fld id="{EC5A99C9-FF46-4F50-BFB9-00046364D3A0}" type="slidenum">
              <a:rPr lang="en-US" smtClean="0"/>
              <a:t>11</a:t>
            </a:fld>
            <a:endParaRPr lang="en-US"/>
          </a:p>
        </p:txBody>
      </p:sp>
    </p:spTree>
    <p:extLst>
      <p:ext uri="{BB962C8B-B14F-4D97-AF65-F5344CB8AC3E}">
        <p14:creationId xmlns:p14="http://schemas.microsoft.com/office/powerpoint/2010/main" val="16564461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solidFill>
                  <a:schemeClr val="tx1"/>
                </a:solidFill>
                <a:effectLst/>
                <a:latin typeface="+mn-lt"/>
                <a:ea typeface="Calibri" panose="020F0502020204030204" pitchFamily="34" charset="0"/>
              </a:rPr>
              <a:t>How does professional learning support effective and equitable arts learning?</a:t>
            </a:r>
          </a:p>
          <a:p>
            <a:pPr marL="171450" indent="-171450">
              <a:buFont typeface="Arial" panose="020B0604020202020204" pitchFamily="34" charset="0"/>
              <a:buChar char="•"/>
            </a:pPr>
            <a:r>
              <a:rPr lang="en-US" sz="1200" dirty="0">
                <a:solidFill>
                  <a:schemeClr val="tx1"/>
                </a:solidFill>
              </a:rPr>
              <a:t>What are the roles?</a:t>
            </a:r>
          </a:p>
          <a:p>
            <a:pPr marL="171450" indent="-171450">
              <a:buFont typeface="Arial" panose="020B0604020202020204" pitchFamily="34" charset="0"/>
              <a:buChar char="•"/>
            </a:pPr>
            <a:r>
              <a:rPr lang="en-US" sz="1200" dirty="0">
                <a:solidFill>
                  <a:schemeClr val="tx1"/>
                </a:solidFill>
              </a:rPr>
              <a:t>What are the qualities?</a:t>
            </a:r>
          </a:p>
          <a:p>
            <a:pPr marL="171450" indent="-171450">
              <a:buFont typeface="Arial" panose="020B0604020202020204" pitchFamily="34" charset="0"/>
              <a:buChar char="•"/>
            </a:pPr>
            <a:r>
              <a:rPr lang="en-US" sz="1200" dirty="0">
                <a:solidFill>
                  <a:schemeClr val="tx1"/>
                </a:solidFill>
              </a:rPr>
              <a:t>What are some models?</a:t>
            </a:r>
          </a:p>
          <a:p>
            <a:endParaRPr lang="en-US" sz="1200" dirty="0">
              <a:solidFill>
                <a:schemeClr val="tx1"/>
              </a:solidFill>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dirty="0">
                <a:solidFill>
                  <a:schemeClr val="tx1"/>
                </a:solidFill>
                <a:latin typeface="+mn-lt"/>
              </a:rPr>
              <a:t>Chapter Pages: 38</a:t>
            </a:r>
            <a:r>
              <a:rPr lang="en-US" sz="1200" dirty="0">
                <a:solidFill>
                  <a:schemeClr val="tx1"/>
                </a:solidFill>
                <a:effectLst/>
                <a:latin typeface="+mn-lt"/>
                <a:ea typeface="Calibri" panose="020F0502020204030204" pitchFamily="34" charset="0"/>
              </a:rPr>
              <a:t>–55</a:t>
            </a:r>
            <a:endParaRPr lang="en-US" sz="1200" dirty="0">
              <a:solidFill>
                <a:schemeClr val="tx1"/>
              </a:solidFill>
              <a:latin typeface="+mn-lt"/>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C5A99C9-FF46-4F50-BFB9-00046364D3A0}" type="slidenum">
              <a:rPr kumimoji="0" lang="en-US"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36248255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solidFill>
                  <a:schemeClr val="tx1"/>
                </a:solidFill>
                <a:latin typeface="+mn-lt"/>
              </a:rPr>
              <a:t>Professional Learning for Leaders—a Leading Factor in Student Success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solidFill>
                  <a:schemeClr val="tx1"/>
                </a:solidFill>
                <a:effectLst/>
                <a:latin typeface="+mn-lt"/>
                <a:ea typeface="Calibri" panose="020F0502020204030204" pitchFamily="34" charset="0"/>
              </a:rPr>
              <a:t>Professional learning is a critical ongoing part of every administrator’s and teacher’s career and a leading factor in student success in any content area.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solidFill>
                  <a:schemeClr val="tx1"/>
                </a:solidFill>
                <a:effectLst/>
                <a:latin typeface="+mn-lt"/>
                <a:ea typeface="Calibri" panose="020F0502020204030204" pitchFamily="34" charset="0"/>
              </a:rPr>
              <a:t>School leaders and teachers who understand the </a:t>
            </a:r>
            <a:r>
              <a:rPr lang="en-US" sz="1200" i="1" dirty="0">
                <a:solidFill>
                  <a:schemeClr val="tx1"/>
                </a:solidFill>
                <a:effectLst/>
                <a:latin typeface="+mn-lt"/>
                <a:ea typeface="Calibri" panose="020F0502020204030204" pitchFamily="34" charset="0"/>
              </a:rPr>
              <a:t>what</a:t>
            </a:r>
            <a:r>
              <a:rPr lang="en-US" sz="1200" dirty="0">
                <a:solidFill>
                  <a:schemeClr val="tx1"/>
                </a:solidFill>
                <a:effectLst/>
                <a:latin typeface="+mn-lt"/>
                <a:ea typeface="Calibri" panose="020F0502020204030204" pitchFamily="34" charset="0"/>
              </a:rPr>
              <a:t> and the </a:t>
            </a:r>
            <a:r>
              <a:rPr lang="en-US" sz="1200" i="1" dirty="0">
                <a:solidFill>
                  <a:schemeClr val="tx1"/>
                </a:solidFill>
                <a:effectLst/>
                <a:latin typeface="+mn-lt"/>
                <a:ea typeface="Calibri" panose="020F0502020204030204" pitchFamily="34" charset="0"/>
              </a:rPr>
              <a:t>why</a:t>
            </a:r>
            <a:r>
              <a:rPr lang="en-US" sz="1200" dirty="0">
                <a:solidFill>
                  <a:schemeClr val="tx1"/>
                </a:solidFill>
                <a:effectLst/>
                <a:latin typeface="+mn-lt"/>
                <a:ea typeface="Calibri" panose="020F0502020204030204" pitchFamily="34" charset="0"/>
              </a:rPr>
              <a:t> of arts education are better able to provide effective leadership.</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solidFill>
                  <a:schemeClr val="tx1"/>
                </a:solidFill>
                <a:effectLst/>
                <a:latin typeface="+mn-lt"/>
                <a:ea typeface="Calibri" panose="020F0502020204030204" pitchFamily="34" charset="0"/>
              </a:rPr>
              <a:t>Administrators and teachers need professional learning that includes an overview on quality indicators of standards-based arts education that supports them in gaining an understanding of the intent and goals of the </a:t>
            </a:r>
            <a:r>
              <a:rPr lang="en-US" sz="1200" i="1" dirty="0">
                <a:solidFill>
                  <a:schemeClr val="tx1"/>
                </a:solidFill>
                <a:effectLst/>
                <a:latin typeface="+mn-lt"/>
                <a:ea typeface="Calibri" panose="020F0502020204030204" pitchFamily="34" charset="0"/>
              </a:rPr>
              <a:t>California Arts Standards</a:t>
            </a:r>
            <a:r>
              <a:rPr lang="en-US" sz="1200" dirty="0">
                <a:solidFill>
                  <a:schemeClr val="tx1"/>
                </a:solidFill>
                <a:effectLst/>
                <a:latin typeface="+mn-lt"/>
                <a:ea typeface="Calibri" panose="020F0502020204030204" pitchFamily="34" charset="0"/>
              </a:rPr>
              <a:t> and </a:t>
            </a:r>
            <a:r>
              <a:rPr lang="en-US" sz="1200" i="1" dirty="0">
                <a:solidFill>
                  <a:schemeClr val="tx1"/>
                </a:solidFill>
                <a:effectLst/>
                <a:latin typeface="+mn-lt"/>
                <a:ea typeface="Calibri" panose="020F0502020204030204" pitchFamily="34" charset="0"/>
              </a:rPr>
              <a:t>Framework.</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effectLst/>
                <a:latin typeface="+mn-lt"/>
                <a:ea typeface="Calibri" panose="020F0502020204030204" pitchFamily="34" charset="0"/>
                <a:cs typeface="Arial" panose="020B0604020202020204" pitchFamily="34" charset="0"/>
              </a:rPr>
              <a:t>Administrators and other school leaders who understand the aspects listed on the slide can articulate a vision for arts education and lead in ways that create conditions for and support quality arts learning.</a:t>
            </a:r>
            <a:endParaRPr lang="en-US" sz="1200" i="1" dirty="0">
              <a:solidFill>
                <a:schemeClr val="tx1"/>
              </a:solidFill>
              <a:effectLst/>
              <a:latin typeface="+mn-lt"/>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i="1" dirty="0">
              <a:solidFill>
                <a:schemeClr val="tx1"/>
              </a:solidFill>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dirty="0">
                <a:solidFill>
                  <a:schemeClr val="tx1"/>
                </a:solidFill>
                <a:latin typeface="+mn-lt"/>
              </a:rPr>
              <a:t>Chapter Pages: 38–39 </a:t>
            </a:r>
          </a:p>
          <a:p>
            <a:endParaRPr lang="en-US" sz="1200" dirty="0">
              <a:solidFill>
                <a:schemeClr val="tx1"/>
              </a:solidFill>
              <a:latin typeface="+mn-lt"/>
            </a:endParaRPr>
          </a:p>
        </p:txBody>
      </p:sp>
      <p:sp>
        <p:nvSpPr>
          <p:cNvPr id="4" name="Slide Number Placeholder 3"/>
          <p:cNvSpPr>
            <a:spLocks noGrp="1"/>
          </p:cNvSpPr>
          <p:nvPr>
            <p:ph type="sldNum" sz="quarter" idx="5"/>
          </p:nvPr>
        </p:nvSpPr>
        <p:spPr/>
        <p:txBody>
          <a:bodyPr/>
          <a:lstStyle/>
          <a:p>
            <a:fld id="{EC5A99C9-FF46-4F50-BFB9-00046364D3A0}" type="slidenum">
              <a:rPr lang="en-US" smtClean="0"/>
              <a:t>3</a:t>
            </a:fld>
            <a:endParaRPr lang="en-US"/>
          </a:p>
        </p:txBody>
      </p:sp>
    </p:spTree>
    <p:extLst>
      <p:ext uri="{BB962C8B-B14F-4D97-AF65-F5344CB8AC3E}">
        <p14:creationId xmlns:p14="http://schemas.microsoft.com/office/powerpoint/2010/main" val="25026045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Professional Learning for Teachers—an Investment in Student Success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effectLst/>
                <a:ea typeface="Calibri" panose="020F0502020204030204" pitchFamily="34" charset="0"/>
              </a:rPr>
              <a:t>An investment of time and allocation of resources for professional learning is necessary.</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i="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dirty="0">
                <a:solidFill>
                  <a:schemeClr val="tx1"/>
                </a:solidFill>
                <a:latin typeface="+mn-lt"/>
              </a:rPr>
              <a:t>Chapter Pages: 38–39 </a:t>
            </a:r>
          </a:p>
          <a:p>
            <a:endParaRPr lang="en-US" dirty="0"/>
          </a:p>
        </p:txBody>
      </p:sp>
      <p:sp>
        <p:nvSpPr>
          <p:cNvPr id="4" name="Slide Number Placeholder 3"/>
          <p:cNvSpPr>
            <a:spLocks noGrp="1"/>
          </p:cNvSpPr>
          <p:nvPr>
            <p:ph type="sldNum" sz="quarter" idx="5"/>
          </p:nvPr>
        </p:nvSpPr>
        <p:spPr/>
        <p:txBody>
          <a:bodyPr/>
          <a:lstStyle/>
          <a:p>
            <a:fld id="{EC5A99C9-FF46-4F50-BFB9-00046364D3A0}" type="slidenum">
              <a:rPr lang="en-US" smtClean="0"/>
              <a:t>4</a:t>
            </a:fld>
            <a:endParaRPr lang="en-US"/>
          </a:p>
        </p:txBody>
      </p:sp>
    </p:spTree>
    <p:extLst>
      <p:ext uri="{BB962C8B-B14F-4D97-AF65-F5344CB8AC3E}">
        <p14:creationId xmlns:p14="http://schemas.microsoft.com/office/powerpoint/2010/main" val="3460611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Qualities of Effective Professional Learning Models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effectLst/>
                <a:ea typeface="Calibri" panose="020F0502020204030204" pitchFamily="34" charset="0"/>
              </a:rPr>
              <a:t>Two documents</a:t>
            </a:r>
            <a:r>
              <a:rPr lang="en-US" i="1" dirty="0">
                <a:effectLst/>
                <a:ea typeface="Calibri" panose="020F0502020204030204" pitchFamily="34" charset="0"/>
              </a:rPr>
              <a:t>, Effective Teacher Professional Development Report </a:t>
            </a:r>
            <a:r>
              <a:rPr lang="en-US" dirty="0">
                <a:effectLst/>
                <a:ea typeface="Calibri" panose="020F0502020204030204" pitchFamily="34" charset="0"/>
              </a:rPr>
              <a:t>and</a:t>
            </a:r>
            <a:r>
              <a:rPr lang="en-US" i="1" dirty="0">
                <a:effectLst/>
                <a:ea typeface="Calibri" panose="020F0502020204030204" pitchFamily="34" charset="0"/>
              </a:rPr>
              <a:t> Quality Professional Learning Standards</a:t>
            </a:r>
            <a:r>
              <a:rPr lang="en-US" dirty="0">
                <a:effectLst/>
                <a:ea typeface="Calibri" panose="020F0502020204030204" pitchFamily="34" charset="0"/>
              </a:rPr>
              <a:t>, provide insight into effective professional learning models and related attributes that are useful for arts education.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effectLst/>
                <a:ea typeface="Calibri" panose="020F0502020204030204" pitchFamily="34" charset="0"/>
              </a:rPr>
              <a:t>The LPI’s seven elements, combined with California Department of Education’s QPLS, articulate effective professional learning attributes that should be present to support arts educators and administrators.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effectLst/>
                <a:ea typeface="Calibri" panose="020F0502020204030204" pitchFamily="34" charset="0"/>
              </a:rPr>
              <a:t>The design elements and standards are useful guides for administrators to guide the design or selection of professional learning.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effectLst/>
                <a:ea typeface="Calibri" panose="020F0502020204030204" pitchFamily="34" charset="0"/>
              </a:rPr>
              <a:t>Teachers may find the elements and standards descriptions useful when selecting professional learning activities to meet their needs and enhance their practice.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Chapter Pages: 40</a:t>
            </a:r>
            <a:r>
              <a:rPr lang="en-US" dirty="0">
                <a:effectLst/>
                <a:ea typeface="Calibri" panose="020F0502020204030204" pitchFamily="34" charset="0"/>
              </a:rPr>
              <a:t>–</a:t>
            </a:r>
            <a:r>
              <a:rPr lang="en-US" i="1" dirty="0">
                <a:effectLst/>
                <a:ea typeface="Calibri" panose="020F0502020204030204" pitchFamily="34" charset="0"/>
              </a:rPr>
              <a:t>42</a:t>
            </a:r>
            <a:endParaRPr lang="en-US" i="1" dirty="0"/>
          </a:p>
        </p:txBody>
      </p:sp>
      <p:sp>
        <p:nvSpPr>
          <p:cNvPr id="4" name="Slide Number Placeholder 3"/>
          <p:cNvSpPr>
            <a:spLocks noGrp="1"/>
          </p:cNvSpPr>
          <p:nvPr>
            <p:ph type="sldNum" sz="quarter" idx="5"/>
          </p:nvPr>
        </p:nvSpPr>
        <p:spPr/>
        <p:txBody>
          <a:bodyPr/>
          <a:lstStyle/>
          <a:p>
            <a:fld id="{EC5A99C9-FF46-4F50-BFB9-00046364D3A0}" type="slidenum">
              <a:rPr lang="en-US" smtClean="0"/>
              <a:t>5</a:t>
            </a:fld>
            <a:endParaRPr lang="en-US"/>
          </a:p>
        </p:txBody>
      </p:sp>
    </p:spTree>
    <p:extLst>
      <p:ext uri="{BB962C8B-B14F-4D97-AF65-F5344CB8AC3E}">
        <p14:creationId xmlns:p14="http://schemas.microsoft.com/office/powerpoint/2010/main" val="40745564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Elements of Effective Professional Learning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 authors of the report </a:t>
            </a:r>
            <a:r>
              <a:rPr lang="en-US" b="0" i="0" dirty="0">
                <a:solidFill>
                  <a:srgbClr val="000000"/>
                </a:solidFill>
                <a:effectLst/>
              </a:rPr>
              <a:t>define effective professional development as ”structured professional learning that results in changes in teacher practices and improvements in student learning outcomes.”</a:t>
            </a: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 LPI report can be downloaded at </a:t>
            </a:r>
            <a:r>
              <a:rPr lang="en-US" dirty="0">
                <a:solidFill>
                  <a:srgbClr val="0000FF"/>
                </a:solidFill>
              </a:rPr>
              <a:t>https://learningpolicyinstitute.org/product/effective-teacher-professional-development-report.</a:t>
            </a:r>
            <a:endParaRPr lang="en-US" dirty="0"/>
          </a:p>
          <a:p>
            <a:pPr marR="0" lvl="0" algn="l" defTabSz="914400" rtl="0" eaLnBrk="1" fontAlgn="auto" latinLnBrk="0" hangingPunct="1">
              <a:lnSpc>
                <a:spcPct val="100000"/>
              </a:lnSpc>
              <a:spcBef>
                <a:spcPts val="0"/>
              </a:spcBef>
              <a:spcAft>
                <a:spcPts val="0"/>
              </a:spcAft>
              <a:buClrTx/>
              <a:buSzTx/>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Chapter Pages: 40</a:t>
            </a:r>
            <a:r>
              <a:rPr lang="en-US" dirty="0">
                <a:effectLst/>
                <a:ea typeface="Calibri" panose="020F0502020204030204" pitchFamily="34" charset="0"/>
              </a:rPr>
              <a:t>–</a:t>
            </a:r>
            <a:r>
              <a:rPr lang="en-US" i="1" dirty="0">
                <a:effectLst/>
                <a:ea typeface="Calibri" panose="020F0502020204030204" pitchFamily="34" charset="0"/>
              </a:rPr>
              <a:t>42</a:t>
            </a:r>
            <a:endParaRPr lang="en-US" i="1" dirty="0"/>
          </a:p>
          <a:p>
            <a:endParaRPr lang="en-US" dirty="0"/>
          </a:p>
        </p:txBody>
      </p:sp>
      <p:sp>
        <p:nvSpPr>
          <p:cNvPr id="4" name="Slide Number Placeholder 3"/>
          <p:cNvSpPr>
            <a:spLocks noGrp="1"/>
          </p:cNvSpPr>
          <p:nvPr>
            <p:ph type="sldNum" sz="quarter" idx="5"/>
          </p:nvPr>
        </p:nvSpPr>
        <p:spPr/>
        <p:txBody>
          <a:bodyPr/>
          <a:lstStyle/>
          <a:p>
            <a:fld id="{EC5A99C9-FF46-4F50-BFB9-00046364D3A0}" type="slidenum">
              <a:rPr lang="en-US" smtClean="0"/>
              <a:t>6</a:t>
            </a:fld>
            <a:endParaRPr lang="en-US"/>
          </a:p>
        </p:txBody>
      </p:sp>
    </p:spTree>
    <p:extLst>
      <p:ext uri="{BB962C8B-B14F-4D97-AF65-F5344CB8AC3E}">
        <p14:creationId xmlns:p14="http://schemas.microsoft.com/office/powerpoint/2010/main" val="13531557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effectLst/>
                <a:latin typeface="Arial" panose="020B0604020202020204" pitchFamily="34" charset="0"/>
                <a:ea typeface="Calibri" panose="020F0502020204030204" pitchFamily="34" charset="0"/>
                <a:cs typeface="Arial" panose="020B0604020202020204" pitchFamily="34" charset="0"/>
              </a:rPr>
              <a:t>Characteristics of Quality Professional Learning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effectLst/>
                <a:latin typeface="Arial" panose="020B0604020202020204" pitchFamily="34" charset="0"/>
                <a:ea typeface="Calibri" panose="020F0502020204030204" pitchFamily="34" charset="0"/>
              </a:rPr>
              <a:t>The QPLS can be downloaded at </a:t>
            </a:r>
            <a:r>
              <a:rPr lang="en-US" sz="1200" b="0" dirty="0">
                <a:solidFill>
                  <a:srgbClr val="0000FF"/>
                </a:solidFill>
                <a:effectLst/>
                <a:latin typeface="Arial" panose="020B0604020202020204" pitchFamily="34" charset="0"/>
                <a:ea typeface="Calibri" panose="020F0502020204030204" pitchFamily="34" charset="0"/>
              </a:rPr>
              <a:t>https://www.cde.ca.gov/pd/ps/qpls.asp.</a:t>
            </a:r>
            <a:endParaRPr lang="en-US" sz="1200" b="0" dirty="0">
              <a:effectLst/>
              <a:latin typeface="Arial" panose="020B060402020202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Chapter Pages: 40</a:t>
            </a:r>
            <a:r>
              <a:rPr lang="en-US" dirty="0">
                <a:effectLst/>
                <a:ea typeface="Calibri" panose="020F0502020204030204" pitchFamily="34" charset="0"/>
              </a:rPr>
              <a:t>–</a:t>
            </a:r>
            <a:r>
              <a:rPr lang="en-US" i="1" dirty="0">
                <a:effectLst/>
                <a:ea typeface="Calibri" panose="020F0502020204030204" pitchFamily="34" charset="0"/>
              </a:rPr>
              <a:t>42</a:t>
            </a:r>
            <a:endParaRPr lang="en-US" i="1" dirty="0"/>
          </a:p>
          <a:p>
            <a:endParaRPr lang="en-US" dirty="0"/>
          </a:p>
        </p:txBody>
      </p:sp>
      <p:sp>
        <p:nvSpPr>
          <p:cNvPr id="4" name="Slide Number Placeholder 3"/>
          <p:cNvSpPr>
            <a:spLocks noGrp="1"/>
          </p:cNvSpPr>
          <p:nvPr>
            <p:ph type="sldNum" sz="quarter" idx="5"/>
          </p:nvPr>
        </p:nvSpPr>
        <p:spPr/>
        <p:txBody>
          <a:bodyPr/>
          <a:lstStyle/>
          <a:p>
            <a:fld id="{EC5A99C9-FF46-4F50-BFB9-00046364D3A0}" type="slidenum">
              <a:rPr lang="en-US" smtClean="0"/>
              <a:t>7</a:t>
            </a:fld>
            <a:endParaRPr lang="en-US"/>
          </a:p>
        </p:txBody>
      </p:sp>
    </p:spTree>
    <p:extLst>
      <p:ext uri="{BB962C8B-B14F-4D97-AF65-F5344CB8AC3E}">
        <p14:creationId xmlns:p14="http://schemas.microsoft.com/office/powerpoint/2010/main" val="8750500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latin typeface="+mn-lt"/>
              </a:rPr>
              <a:t>Reflection on the Qualities of Effective Professional Learning</a:t>
            </a:r>
          </a:p>
          <a:p>
            <a:r>
              <a:rPr lang="en-US" sz="1200" dirty="0">
                <a:latin typeface="+mn-lt"/>
              </a:rPr>
              <a:t>An additional question for administrators to consider is—what professional learning do you need, as an instructional leader to, support and strengthen arts education and programming for students and teachers at your site or district?</a:t>
            </a:r>
          </a:p>
          <a:p>
            <a:endParaRPr lang="en-US" sz="1200" i="1"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Chapter Pages: 40</a:t>
            </a:r>
            <a:r>
              <a:rPr lang="en-US" dirty="0">
                <a:effectLst/>
                <a:ea typeface="Calibri" panose="020F0502020204030204" pitchFamily="34" charset="0"/>
              </a:rPr>
              <a:t>–</a:t>
            </a:r>
            <a:r>
              <a:rPr lang="en-US" i="1" dirty="0">
                <a:effectLst/>
                <a:ea typeface="Calibri" panose="020F0502020204030204" pitchFamily="34" charset="0"/>
              </a:rPr>
              <a:t>42</a:t>
            </a:r>
            <a:endParaRPr lang="en-US" i="1" dirty="0"/>
          </a:p>
          <a:p>
            <a:endParaRPr lang="en-US" sz="1200" dirty="0">
              <a:latin typeface="+mn-lt"/>
            </a:endParaRPr>
          </a:p>
        </p:txBody>
      </p:sp>
      <p:sp>
        <p:nvSpPr>
          <p:cNvPr id="4" name="Slide Number Placeholder 3"/>
          <p:cNvSpPr>
            <a:spLocks noGrp="1"/>
          </p:cNvSpPr>
          <p:nvPr>
            <p:ph type="sldNum" sz="quarter" idx="5"/>
          </p:nvPr>
        </p:nvSpPr>
        <p:spPr/>
        <p:txBody>
          <a:bodyPr/>
          <a:lstStyle/>
          <a:p>
            <a:fld id="{EC5A99C9-FF46-4F50-BFB9-00046364D3A0}" type="slidenum">
              <a:rPr lang="en-US" smtClean="0"/>
              <a:t>8</a:t>
            </a:fld>
            <a:endParaRPr lang="en-US"/>
          </a:p>
        </p:txBody>
      </p:sp>
    </p:spTree>
    <p:extLst>
      <p:ext uri="{BB962C8B-B14F-4D97-AF65-F5344CB8AC3E}">
        <p14:creationId xmlns:p14="http://schemas.microsoft.com/office/powerpoint/2010/main" val="32107016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r>
              <a:rPr lang="en-US" sz="1200" b="1" dirty="0">
                <a:solidFill>
                  <a:schemeClr val="tx1"/>
                </a:solidFill>
                <a:latin typeface="+mn-lt"/>
              </a:rPr>
              <a:t>Professional Learning for Administrators, School, and District Leaders</a:t>
            </a:r>
          </a:p>
          <a:p>
            <a:pPr marL="171450" marR="0" indent="-171450">
              <a:buFont typeface="Arial" panose="020B0604020202020204" pitchFamily="34" charset="0"/>
              <a:buChar char="•"/>
            </a:pPr>
            <a:r>
              <a:rPr lang="en-US" sz="1200" dirty="0">
                <a:solidFill>
                  <a:schemeClr val="tx1"/>
                </a:solidFill>
                <a:effectLst/>
                <a:latin typeface="+mn-lt"/>
                <a:ea typeface="Calibri" panose="020F0502020204030204" pitchFamily="34" charset="0"/>
                <a:cs typeface="Arial" panose="020B0604020202020204" pitchFamily="34" charset="0"/>
              </a:rPr>
              <a:t>Professional learning is a necessary support for administrators and counselors assigned to be responsible for arts education. </a:t>
            </a:r>
          </a:p>
          <a:p>
            <a:pPr marL="171450" marR="0" indent="-171450">
              <a:buFont typeface="Arial" panose="020B0604020202020204" pitchFamily="34" charset="0"/>
              <a:buChar char="•"/>
            </a:pPr>
            <a:r>
              <a:rPr lang="en-US" sz="1200" dirty="0">
                <a:solidFill>
                  <a:schemeClr val="tx1"/>
                </a:solidFill>
                <a:effectLst/>
                <a:latin typeface="+mn-lt"/>
                <a:ea typeface="Calibri" panose="020F0502020204030204" pitchFamily="34" charset="0"/>
                <a:cs typeface="Arial" panose="020B0604020202020204" pitchFamily="34" charset="0"/>
              </a:rPr>
              <a:t>Those supporting arts education may not be fully prepared, knowledgeable about current arts education policies, or empowered to facilitate change.</a:t>
            </a:r>
          </a:p>
          <a:p>
            <a:pPr marL="171450" marR="0" indent="-171450">
              <a:buFont typeface="Arial" panose="020B0604020202020204" pitchFamily="34" charset="0"/>
              <a:buChar char="•"/>
            </a:pPr>
            <a:r>
              <a:rPr lang="en-US" sz="1200" dirty="0">
                <a:solidFill>
                  <a:schemeClr val="tx1"/>
                </a:solidFill>
                <a:effectLst/>
                <a:latin typeface="+mn-lt"/>
                <a:ea typeface="Calibri" panose="020F0502020204030204" pitchFamily="34" charset="0"/>
                <a:cs typeface="Arial" panose="020B0604020202020204" pitchFamily="34" charset="0"/>
              </a:rPr>
              <a:t>School board members and counselors also play critical roles in supporting, creating policies, and implementing practices that provide or prohibit students’ access to arts education.</a:t>
            </a:r>
          </a:p>
          <a:p>
            <a:pPr marL="171450" marR="0" indent="-171450">
              <a:buFont typeface="Arial" panose="020B0604020202020204" pitchFamily="34" charset="0"/>
              <a:buChar char="•"/>
            </a:pPr>
            <a:r>
              <a:rPr lang="en-US" sz="1200" dirty="0">
                <a:solidFill>
                  <a:schemeClr val="tx1"/>
                </a:solidFill>
                <a:effectLst/>
                <a:latin typeface="+mn-lt"/>
                <a:ea typeface="Calibri" panose="020F0502020204030204" pitchFamily="34" charset="0"/>
                <a:cs typeface="Arial" panose="020B0604020202020204" pitchFamily="34" charset="0"/>
              </a:rPr>
              <a:t>Given the multiple demands on their time, engagement in regional or local networks (PLCs) that meet for a few hours monthly or a full day quarterly offer opportunities for ongoing support.</a:t>
            </a:r>
          </a:p>
          <a:p>
            <a:pPr marL="171450" marR="0" indent="-171450">
              <a:buFont typeface="Arial" panose="020B0604020202020204" pitchFamily="34" charset="0"/>
              <a:buChar char="•"/>
            </a:pPr>
            <a:r>
              <a:rPr lang="en-US" sz="1200" dirty="0">
                <a:solidFill>
                  <a:schemeClr val="tx1"/>
                </a:solidFill>
                <a:effectLst/>
                <a:latin typeface="+mn-lt"/>
                <a:ea typeface="Calibri" panose="020F0502020204030204" pitchFamily="34" charset="0"/>
                <a:cs typeface="Arial" panose="020B0604020202020204" pitchFamily="34" charset="0"/>
              </a:rPr>
              <a:t>The addition of an outside arts education expert to help facilitate the PLC, provide guidance, and offer information has been found to be an effective approach</a:t>
            </a:r>
          </a:p>
          <a:p>
            <a:pPr marL="171450" marR="0" indent="-171450">
              <a:buFont typeface="Arial" panose="020B0604020202020204" pitchFamily="34" charset="0"/>
              <a:buChar char="•"/>
            </a:pPr>
            <a:endParaRPr lang="en-US" sz="1200" dirty="0">
              <a:solidFill>
                <a:schemeClr val="tx1"/>
              </a:solidFill>
              <a:effectLst/>
              <a:latin typeface="+mn-lt"/>
              <a:ea typeface="Calibri" panose="020F0502020204030204" pitchFamily="34" charset="0"/>
              <a:cs typeface="Arial" panose="020B0604020202020204" pitchFamily="34" charset="0"/>
            </a:endParaRPr>
          </a:p>
          <a:p>
            <a:r>
              <a:rPr lang="en-US" sz="1200" i="1" dirty="0">
                <a:solidFill>
                  <a:schemeClr val="tx1"/>
                </a:solidFill>
                <a:latin typeface="+mn-lt"/>
              </a:rPr>
              <a:t>Chapter Pages 42</a:t>
            </a:r>
            <a:r>
              <a:rPr lang="en-US" sz="1200" dirty="0">
                <a:effectLst/>
                <a:latin typeface="+mn-lt"/>
                <a:ea typeface="Calibri" panose="020F0502020204030204" pitchFamily="34" charset="0"/>
              </a:rPr>
              <a:t>–</a:t>
            </a:r>
            <a:r>
              <a:rPr lang="en-US" sz="1200" i="1" dirty="0">
                <a:solidFill>
                  <a:schemeClr val="tx1"/>
                </a:solidFill>
                <a:latin typeface="+mn-lt"/>
              </a:rPr>
              <a:t>44</a:t>
            </a:r>
          </a:p>
        </p:txBody>
      </p:sp>
      <p:sp>
        <p:nvSpPr>
          <p:cNvPr id="4" name="Slide Number Placeholder 3"/>
          <p:cNvSpPr>
            <a:spLocks noGrp="1"/>
          </p:cNvSpPr>
          <p:nvPr>
            <p:ph type="sldNum" sz="quarter" idx="5"/>
          </p:nvPr>
        </p:nvSpPr>
        <p:spPr/>
        <p:txBody>
          <a:bodyPr/>
          <a:lstStyle/>
          <a:p>
            <a:fld id="{EC5A99C9-FF46-4F50-BFB9-00046364D3A0}" type="slidenum">
              <a:rPr lang="en-US" smtClean="0"/>
              <a:t>9</a:t>
            </a:fld>
            <a:endParaRPr lang="en-US"/>
          </a:p>
        </p:txBody>
      </p:sp>
    </p:spTree>
    <p:extLst>
      <p:ext uri="{BB962C8B-B14F-4D97-AF65-F5344CB8AC3E}">
        <p14:creationId xmlns:p14="http://schemas.microsoft.com/office/powerpoint/2010/main" val="206174065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0" name="Picture 9" descr="Triangular abstract background">
            <a:extLst>
              <a:ext uri="{FF2B5EF4-FFF2-40B4-BE49-F238E27FC236}">
                <a16:creationId xmlns:a16="http://schemas.microsoft.com/office/drawing/2014/main" id="{E21CC310-6F5E-4BD0-876C-6FFCCFBF9D2B}"/>
              </a:ext>
            </a:extLst>
          </p:cNvPr>
          <p:cNvPicPr>
            <a:picLocks noChangeAspect="1"/>
          </p:cNvPicPr>
          <p:nvPr userDrawn="1"/>
        </p:nvPicPr>
        <p:blipFill>
          <a:blip r:embed="rId2">
            <a:alphaModFix amt="85000"/>
            <a:lum bright="70000" contrast="-70000"/>
            <a:extLst>
              <a:ext uri="{28A0092B-C50C-407E-A947-70E740481C1C}">
                <a14:useLocalDpi xmlns:a14="http://schemas.microsoft.com/office/drawing/2010/main" val="0"/>
              </a:ext>
            </a:extLst>
          </a:blip>
          <a:stretch>
            <a:fillRect/>
          </a:stretch>
        </p:blipFill>
        <p:spPr>
          <a:xfrm>
            <a:off x="0" y="0"/>
            <a:ext cx="12192000" cy="8126016"/>
          </a:xfrm>
          <a:prstGeom prst="rect">
            <a:avLst/>
          </a:prstGeom>
        </p:spPr>
      </p:pic>
      <p:sp>
        <p:nvSpPr>
          <p:cNvPr id="2" name="Title 1">
            <a:extLst>
              <a:ext uri="{FF2B5EF4-FFF2-40B4-BE49-F238E27FC236}">
                <a16:creationId xmlns:a16="http://schemas.microsoft.com/office/drawing/2014/main" id="{05CFD511-5419-427B-88FB-B3A7CCD62CF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F354D5C-38C3-495C-A945-4C3DA21212A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D3E3A11-EDE4-4378-ABB6-79E2580E1B8B}"/>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267468F1-B9BF-4FFD-9C47-0827F16DAE5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BF25C8-57A9-4F55-968D-8D00427F2B4A}"/>
              </a:ext>
            </a:extLst>
          </p:cNvPr>
          <p:cNvSpPr>
            <a:spLocks noGrp="1"/>
          </p:cNvSpPr>
          <p:nvPr>
            <p:ph type="sldNum" sz="quarter" idx="12"/>
          </p:nvPr>
        </p:nvSpPr>
        <p:spPr/>
        <p:txBody>
          <a:bodyPr/>
          <a:lstStyle/>
          <a:p>
            <a:fld id="{1C8E0B4C-4C2F-4BE7-8793-29AB022C0CCB}" type="slidenum">
              <a:rPr lang="en-US" smtClean="0"/>
              <a:t>‹#›</a:t>
            </a:fld>
            <a:endParaRPr lang="en-US"/>
          </a:p>
        </p:txBody>
      </p:sp>
    </p:spTree>
    <p:extLst>
      <p:ext uri="{BB962C8B-B14F-4D97-AF65-F5344CB8AC3E}">
        <p14:creationId xmlns:p14="http://schemas.microsoft.com/office/powerpoint/2010/main" val="9926209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66080E-DFC4-482A-8FDC-E41210DD234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825163C-0E29-4C96-A275-A1EFDE7474A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2D1A697-4E4C-4E31-B74A-7CE65653111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18ED78E-F2AB-40E8-BB2B-375E942F896D}"/>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F4EE57F8-7674-40CE-99B8-25A4CF13234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2E632C-37EB-4738-88E5-24405D82C65B}"/>
              </a:ext>
            </a:extLst>
          </p:cNvPr>
          <p:cNvSpPr>
            <a:spLocks noGrp="1"/>
          </p:cNvSpPr>
          <p:nvPr>
            <p:ph type="sldNum" sz="quarter" idx="12"/>
          </p:nvPr>
        </p:nvSpPr>
        <p:spPr/>
        <p:txBody>
          <a:bodyPr/>
          <a:lstStyle/>
          <a:p>
            <a:fld id="{1C8E0B4C-4C2F-4BE7-8793-29AB022C0CCB}" type="slidenum">
              <a:rPr lang="en-US" smtClean="0"/>
              <a:t>‹#›</a:t>
            </a:fld>
            <a:endParaRPr lang="en-US"/>
          </a:p>
        </p:txBody>
      </p:sp>
    </p:spTree>
    <p:extLst>
      <p:ext uri="{BB962C8B-B14F-4D97-AF65-F5344CB8AC3E}">
        <p14:creationId xmlns:p14="http://schemas.microsoft.com/office/powerpoint/2010/main" val="33940126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6AA3B9-E9DC-421E-AAD3-E8B5D66F9DE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9A5CB4B-1E2D-4D1F-9A65-ED7BF28E3FE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5360E56-87EE-4C5E-9927-DBA42341848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65009F4-E597-495D-96AC-CC27F329039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ADA2156-76B5-4A1D-A955-F1B46DF05A5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63CB5C7-3D62-432B-8A1B-1BB8A122B4C7}"/>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FD031B51-AFF9-4640-86DD-D81233FF361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4F2B277-6217-4FC7-8961-E1093FE879EB}"/>
              </a:ext>
            </a:extLst>
          </p:cNvPr>
          <p:cNvSpPr>
            <a:spLocks noGrp="1"/>
          </p:cNvSpPr>
          <p:nvPr>
            <p:ph type="sldNum" sz="quarter" idx="12"/>
          </p:nvPr>
        </p:nvSpPr>
        <p:spPr/>
        <p:txBody>
          <a:bodyPr/>
          <a:lstStyle/>
          <a:p>
            <a:fld id="{1C8E0B4C-4C2F-4BE7-8793-29AB022C0CCB}" type="slidenum">
              <a:rPr lang="en-US" smtClean="0"/>
              <a:t>‹#›</a:t>
            </a:fld>
            <a:endParaRPr lang="en-US"/>
          </a:p>
        </p:txBody>
      </p:sp>
    </p:spTree>
    <p:extLst>
      <p:ext uri="{BB962C8B-B14F-4D97-AF65-F5344CB8AC3E}">
        <p14:creationId xmlns:p14="http://schemas.microsoft.com/office/powerpoint/2010/main" val="17870943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5A60223-A6ED-442F-95AE-E0409DABD289}"/>
              </a:ext>
            </a:extLst>
          </p:cNvPr>
          <p:cNvPicPr>
            <a:picLocks noChangeAspect="1"/>
          </p:cNvPicPr>
          <p:nvPr userDrawn="1"/>
        </p:nvPicPr>
        <p:blipFill>
          <a:blip r:embed="rId2"/>
          <a:stretch>
            <a:fillRect/>
          </a:stretch>
        </p:blipFill>
        <p:spPr>
          <a:xfrm rot="10800000">
            <a:off x="0" y="0"/>
            <a:ext cx="12191999" cy="6858000"/>
          </a:xfrm>
          <a:prstGeom prst="rect">
            <a:avLst/>
          </a:prstGeom>
        </p:spPr>
      </p:pic>
      <p:sp>
        <p:nvSpPr>
          <p:cNvPr id="2" name="Title 1">
            <a:extLst>
              <a:ext uri="{FF2B5EF4-FFF2-40B4-BE49-F238E27FC236}">
                <a16:creationId xmlns:a16="http://schemas.microsoft.com/office/drawing/2014/main" id="{596AA3B9-E9DC-421E-AAD3-E8B5D66F9DE7}"/>
              </a:ext>
            </a:extLst>
          </p:cNvPr>
          <p:cNvSpPr>
            <a:spLocks noGrp="1"/>
          </p:cNvSpPr>
          <p:nvPr>
            <p:ph type="title"/>
          </p:nvPr>
        </p:nvSpPr>
        <p:spPr>
          <a:xfrm>
            <a:off x="839788" y="365125"/>
            <a:ext cx="10515600" cy="1325563"/>
          </a:xfrm>
        </p:spPr>
        <p:txBody>
          <a:bodyPr>
            <a:normAutofit/>
          </a:bodyPr>
          <a:lstStyle>
            <a:lvl1pPr>
              <a:defRPr sz="4000"/>
            </a:lvl1pPr>
          </a:lstStyle>
          <a:p>
            <a:r>
              <a:rPr lang="en-US" dirty="0"/>
              <a:t>Click to edit Master title style</a:t>
            </a:r>
          </a:p>
        </p:txBody>
      </p:sp>
      <p:sp>
        <p:nvSpPr>
          <p:cNvPr id="3" name="Text Placeholder 2">
            <a:extLst>
              <a:ext uri="{FF2B5EF4-FFF2-40B4-BE49-F238E27FC236}">
                <a16:creationId xmlns:a16="http://schemas.microsoft.com/office/drawing/2014/main" id="{89A5CB4B-1E2D-4D1F-9A65-ED7BF28E3FE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5360E56-87EE-4C5E-9927-DBA42341848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65009F4-E597-495D-96AC-CC27F329039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ADA2156-76B5-4A1D-A955-F1B46DF05A5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63CB5C7-3D62-432B-8A1B-1BB8A122B4C7}"/>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FD031B51-AFF9-4640-86DD-D81233FF361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4F2B277-6217-4FC7-8961-E1093FE879EB}"/>
              </a:ext>
            </a:extLst>
          </p:cNvPr>
          <p:cNvSpPr>
            <a:spLocks noGrp="1"/>
          </p:cNvSpPr>
          <p:nvPr>
            <p:ph type="sldNum" sz="quarter" idx="12"/>
          </p:nvPr>
        </p:nvSpPr>
        <p:spPr/>
        <p:txBody>
          <a:bodyPr/>
          <a:lstStyle/>
          <a:p>
            <a:fld id="{1C8E0B4C-4C2F-4BE7-8793-29AB022C0CCB}" type="slidenum">
              <a:rPr lang="en-US" smtClean="0"/>
              <a:t>‹#›</a:t>
            </a:fld>
            <a:endParaRPr lang="en-US"/>
          </a:p>
        </p:txBody>
      </p:sp>
    </p:spTree>
    <p:extLst>
      <p:ext uri="{BB962C8B-B14F-4D97-AF65-F5344CB8AC3E}">
        <p14:creationId xmlns:p14="http://schemas.microsoft.com/office/powerpoint/2010/main" val="5795328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73195FFA-5445-4128-A116-A25DE496D8F6}"/>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1D352860-2F2D-49F0-BE98-59D0DE8D8E5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5945BB5-5998-47A5-A79E-733CE9EBD025}"/>
              </a:ext>
            </a:extLst>
          </p:cNvPr>
          <p:cNvSpPr>
            <a:spLocks noGrp="1"/>
          </p:cNvSpPr>
          <p:nvPr>
            <p:ph type="sldNum" sz="quarter" idx="12"/>
          </p:nvPr>
        </p:nvSpPr>
        <p:spPr/>
        <p:txBody>
          <a:bodyPr/>
          <a:lstStyle/>
          <a:p>
            <a:fld id="{1C8E0B4C-4C2F-4BE7-8793-29AB022C0CCB}" type="slidenum">
              <a:rPr lang="en-US" smtClean="0"/>
              <a:t>‹#›</a:t>
            </a:fld>
            <a:endParaRPr lang="en-US"/>
          </a:p>
        </p:txBody>
      </p:sp>
      <p:sp>
        <p:nvSpPr>
          <p:cNvPr id="6" name="Flowchart: Connector 5">
            <a:extLst>
              <a:ext uri="{FF2B5EF4-FFF2-40B4-BE49-F238E27FC236}">
                <a16:creationId xmlns:a16="http://schemas.microsoft.com/office/drawing/2014/main" id="{ADB21890-A353-4736-935A-95C1755A7011}"/>
              </a:ext>
            </a:extLst>
          </p:cNvPr>
          <p:cNvSpPr/>
          <p:nvPr userDrawn="1"/>
        </p:nvSpPr>
        <p:spPr>
          <a:xfrm>
            <a:off x="304797" y="654050"/>
            <a:ext cx="5549898" cy="5549898"/>
          </a:xfrm>
          <a:prstGeom prst="flowChartConnector">
            <a:avLst/>
          </a:prstGeom>
          <a:gradFill flip="none" rotWithShape="1">
            <a:gsLst>
              <a:gs pos="21000">
                <a:schemeClr val="bg1"/>
              </a:gs>
              <a:gs pos="60000">
                <a:schemeClr val="bg2"/>
              </a:gs>
            </a:gsLst>
            <a:lin ang="10800000" scaled="1"/>
            <a:tileRect/>
          </a:gradFill>
          <a:ln>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10800000" scaled="1"/>
              <a:tileRect/>
            </a:gradFill>
          </a:ln>
          <a:effectLst>
            <a:innerShdw blurRad="63500" dist="508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394C0167-7CDC-4C67-84B7-D7F9A8FF0C27}"/>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saturation sat="400000"/>
                    </a14:imgEffect>
                  </a14:imgLayer>
                </a14:imgProps>
              </a:ext>
            </a:extLst>
          </a:blip>
          <a:srcRect t="450" b="50449"/>
          <a:stretch/>
        </p:blipFill>
        <p:spPr>
          <a:xfrm rot="16200000">
            <a:off x="431803" y="654050"/>
            <a:ext cx="5549897" cy="5549897"/>
          </a:xfrm>
          <a:prstGeom prst="flowChartConnector">
            <a:avLst/>
          </a:prstGeom>
        </p:spPr>
      </p:pic>
      <p:sp>
        <p:nvSpPr>
          <p:cNvPr id="2" name="Title 1">
            <a:extLst>
              <a:ext uri="{FF2B5EF4-FFF2-40B4-BE49-F238E27FC236}">
                <a16:creationId xmlns:a16="http://schemas.microsoft.com/office/drawing/2014/main" id="{32AD6FAA-E7F2-486F-A9D5-7A16FCFDE38D}"/>
              </a:ext>
            </a:extLst>
          </p:cNvPr>
          <p:cNvSpPr>
            <a:spLocks noGrp="1"/>
          </p:cNvSpPr>
          <p:nvPr>
            <p:ph type="title"/>
          </p:nvPr>
        </p:nvSpPr>
        <p:spPr>
          <a:xfrm>
            <a:off x="838200" y="2612215"/>
            <a:ext cx="4719536" cy="1325563"/>
          </a:xfrm>
        </p:spPr>
        <p:txBody>
          <a:bodyPr/>
          <a:lstStyle/>
          <a:p>
            <a:r>
              <a:rPr lang="en-US"/>
              <a:t>Click to edit Master title style</a:t>
            </a:r>
          </a:p>
        </p:txBody>
      </p:sp>
    </p:spTree>
    <p:extLst>
      <p:ext uri="{BB962C8B-B14F-4D97-AF65-F5344CB8AC3E}">
        <p14:creationId xmlns:p14="http://schemas.microsoft.com/office/powerpoint/2010/main" val="12682597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26E0A84-F668-45A6-B6BC-95A7D1C2A40C}"/>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42FD0FD5-0E05-431C-8E37-D94632D9894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262F4B9-C6D7-478B-8437-B04681385FF3}"/>
              </a:ext>
            </a:extLst>
          </p:cNvPr>
          <p:cNvSpPr>
            <a:spLocks noGrp="1"/>
          </p:cNvSpPr>
          <p:nvPr>
            <p:ph type="sldNum" sz="quarter" idx="12"/>
          </p:nvPr>
        </p:nvSpPr>
        <p:spPr/>
        <p:txBody>
          <a:bodyPr/>
          <a:lstStyle/>
          <a:p>
            <a:fld id="{1C8E0B4C-4C2F-4BE7-8793-29AB022C0CCB}" type="slidenum">
              <a:rPr lang="en-US" smtClean="0"/>
              <a:t>‹#›</a:t>
            </a:fld>
            <a:endParaRPr lang="en-US"/>
          </a:p>
        </p:txBody>
      </p:sp>
      <p:sp>
        <p:nvSpPr>
          <p:cNvPr id="6" name="TextBox 5">
            <a:extLst>
              <a:ext uri="{FF2B5EF4-FFF2-40B4-BE49-F238E27FC236}">
                <a16:creationId xmlns:a16="http://schemas.microsoft.com/office/drawing/2014/main" id="{FF733FD2-5BE8-4F24-9759-0A674CAC057F}"/>
              </a:ext>
            </a:extLst>
          </p:cNvPr>
          <p:cNvSpPr txBox="1"/>
          <p:nvPr userDrawn="1"/>
        </p:nvSpPr>
        <p:spPr>
          <a:xfrm>
            <a:off x="95250" y="88126"/>
            <a:ext cx="7277100" cy="276999"/>
          </a:xfrm>
          <a:prstGeom prst="rect">
            <a:avLst/>
          </a:prstGeom>
          <a:noFill/>
        </p:spPr>
        <p:txBody>
          <a:bodyPr wrap="square" rtlCol="0">
            <a:spAutoFit/>
          </a:bodyPr>
          <a:lstStyle/>
          <a:p>
            <a:r>
              <a:rPr lang="en-US" sz="1200" b="1" dirty="0">
                <a:solidFill>
                  <a:srgbClr val="FF0000"/>
                </a:solidFill>
              </a:rPr>
              <a:t>DRAFT FOR DISCUSSION PURPOSES: Please do not distribute 10/01/20</a:t>
            </a:r>
          </a:p>
        </p:txBody>
      </p:sp>
    </p:spTree>
    <p:extLst>
      <p:ext uri="{BB962C8B-B14F-4D97-AF65-F5344CB8AC3E}">
        <p14:creationId xmlns:p14="http://schemas.microsoft.com/office/powerpoint/2010/main" val="29551854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2862E5-542E-4617-90BD-6A259183D8F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57B7D71-24B2-495F-9470-189A00092C0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ACFB3F3-F81D-45E5-B203-6FAD680AA18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86D1FF5-BB76-4CF9-8817-47A0A1B41076}"/>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00191570-88C5-4D2A-B1B7-12DBF8EEFD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8B038E2-4B7B-4C2E-AE50-C84C79BC2A32}"/>
              </a:ext>
            </a:extLst>
          </p:cNvPr>
          <p:cNvSpPr>
            <a:spLocks noGrp="1"/>
          </p:cNvSpPr>
          <p:nvPr>
            <p:ph type="sldNum" sz="quarter" idx="12"/>
          </p:nvPr>
        </p:nvSpPr>
        <p:spPr/>
        <p:txBody>
          <a:bodyPr/>
          <a:lstStyle/>
          <a:p>
            <a:fld id="{1C8E0B4C-4C2F-4BE7-8793-29AB022C0CCB}" type="slidenum">
              <a:rPr lang="en-US" smtClean="0"/>
              <a:t>‹#›</a:t>
            </a:fld>
            <a:endParaRPr lang="en-US"/>
          </a:p>
        </p:txBody>
      </p:sp>
    </p:spTree>
    <p:extLst>
      <p:ext uri="{BB962C8B-B14F-4D97-AF65-F5344CB8AC3E}">
        <p14:creationId xmlns:p14="http://schemas.microsoft.com/office/powerpoint/2010/main" val="5931938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A252D5-B6FE-4D71-A3E2-6DF736567EE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7A99799-5CC1-4F12-AB57-A9AF8B1811F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12C9A1D-BEB5-419F-A435-0C4EF64E7D6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BCCC1B3-3F4A-498C-8404-BE87F40AEF72}"/>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49093F96-23CB-4D61-AD00-BEA43AC0DE2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93B88AE-FAB2-403B-8A07-D2C654B350BC}"/>
              </a:ext>
            </a:extLst>
          </p:cNvPr>
          <p:cNvSpPr>
            <a:spLocks noGrp="1"/>
          </p:cNvSpPr>
          <p:nvPr>
            <p:ph type="sldNum" sz="quarter" idx="12"/>
          </p:nvPr>
        </p:nvSpPr>
        <p:spPr/>
        <p:txBody>
          <a:bodyPr/>
          <a:lstStyle/>
          <a:p>
            <a:fld id="{1C8E0B4C-4C2F-4BE7-8793-29AB022C0CCB}" type="slidenum">
              <a:rPr lang="en-US" smtClean="0"/>
              <a:t>‹#›</a:t>
            </a:fld>
            <a:endParaRPr lang="en-US"/>
          </a:p>
        </p:txBody>
      </p:sp>
    </p:spTree>
    <p:extLst>
      <p:ext uri="{BB962C8B-B14F-4D97-AF65-F5344CB8AC3E}">
        <p14:creationId xmlns:p14="http://schemas.microsoft.com/office/powerpoint/2010/main" val="2108967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F706C-AB5C-4139-810D-046DFD87BC5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BC70655-0A42-4245-AB29-0EFB40D4C4C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AA31D2-920F-4B3E-A404-2C749B371D37}"/>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AE1C814F-145C-4417-8317-66D338336FB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8A6AB0-23AF-4CA7-AAEB-443DECA3894B}"/>
              </a:ext>
            </a:extLst>
          </p:cNvPr>
          <p:cNvSpPr>
            <a:spLocks noGrp="1"/>
          </p:cNvSpPr>
          <p:nvPr>
            <p:ph type="sldNum" sz="quarter" idx="12"/>
          </p:nvPr>
        </p:nvSpPr>
        <p:spPr/>
        <p:txBody>
          <a:bodyPr/>
          <a:lstStyle/>
          <a:p>
            <a:fld id="{1C8E0B4C-4C2F-4BE7-8793-29AB022C0CCB}" type="slidenum">
              <a:rPr lang="en-US" smtClean="0"/>
              <a:t>‹#›</a:t>
            </a:fld>
            <a:endParaRPr lang="en-US"/>
          </a:p>
        </p:txBody>
      </p:sp>
    </p:spTree>
    <p:extLst>
      <p:ext uri="{BB962C8B-B14F-4D97-AF65-F5344CB8AC3E}">
        <p14:creationId xmlns:p14="http://schemas.microsoft.com/office/powerpoint/2010/main" val="38799723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B434144-A3C1-4ED2-B207-054A2B6C4D8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5FBB8BE-07F7-4332-B4F0-852CD2F749C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FA90445-18FF-4D7E-847C-4E974310BCC7}"/>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B09472D9-6E19-4869-A91A-A2568243BD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8D75B3D-B619-4B9B-A4B9-86F5443A681E}"/>
              </a:ext>
            </a:extLst>
          </p:cNvPr>
          <p:cNvSpPr>
            <a:spLocks noGrp="1"/>
          </p:cNvSpPr>
          <p:nvPr>
            <p:ph type="sldNum" sz="quarter" idx="12"/>
          </p:nvPr>
        </p:nvSpPr>
        <p:spPr/>
        <p:txBody>
          <a:bodyPr/>
          <a:lstStyle/>
          <a:p>
            <a:fld id="{1C8E0B4C-4C2F-4BE7-8793-29AB022C0CCB}" type="slidenum">
              <a:rPr lang="en-US" smtClean="0"/>
              <a:t>‹#›</a:t>
            </a:fld>
            <a:endParaRPr lang="en-US"/>
          </a:p>
        </p:txBody>
      </p:sp>
    </p:spTree>
    <p:extLst>
      <p:ext uri="{BB962C8B-B14F-4D97-AF65-F5344CB8AC3E}">
        <p14:creationId xmlns:p14="http://schemas.microsoft.com/office/powerpoint/2010/main" val="15290550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C932E4-CAA5-47BD-BEF9-CFE26E560C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95E921A-6BFC-47BE-A96E-F8DCCF879691}"/>
              </a:ext>
            </a:extLst>
          </p:cNvPr>
          <p:cNvSpPr>
            <a:spLocks noGrp="1"/>
          </p:cNvSpPr>
          <p:nvPr>
            <p:ph idx="1"/>
          </p:nvPr>
        </p:nvSpPr>
        <p:spPr>
          <a:xfrm>
            <a:off x="838200" y="2055813"/>
            <a:ext cx="10515600" cy="4121150"/>
          </a:xfrm>
        </p:spPr>
        <p:txBody>
          <a:bodyPr/>
          <a:lstStyle>
            <a:lvl1pPr marL="457200" indent="-457200">
              <a:buFont typeface="Arial" panose="020B0604020202020204" pitchFamily="34" charset="0"/>
              <a:buChar char="•"/>
              <a:defRPr/>
            </a:lvl1pPr>
            <a:lvl2pPr>
              <a:defRPr/>
            </a:lvl2pPr>
            <a:lvl3pPr>
              <a:defRPr/>
            </a:lvl3pPr>
            <a:lvl4pPr marL="1371600" indent="0">
              <a:buNone/>
              <a:defRPr/>
            </a:lvl4pPr>
          </a:lstStyle>
          <a:p>
            <a:pPr lvl="0"/>
            <a:r>
              <a:rPr lang="en-US" dirty="0"/>
              <a:t>Click to edit Master text styles</a:t>
            </a:r>
          </a:p>
          <a:p>
            <a:pPr lvl="1"/>
            <a:r>
              <a:rPr lang="en-US" dirty="0"/>
              <a:t>Text</a:t>
            </a:r>
          </a:p>
          <a:p>
            <a:pPr lvl="2"/>
            <a:r>
              <a:rPr lang="en-US" dirty="0"/>
              <a:t>Text </a:t>
            </a:r>
          </a:p>
        </p:txBody>
      </p:sp>
      <p:sp>
        <p:nvSpPr>
          <p:cNvPr id="6" name="Slide Number Placeholder 5">
            <a:extLst>
              <a:ext uri="{FF2B5EF4-FFF2-40B4-BE49-F238E27FC236}">
                <a16:creationId xmlns:a16="http://schemas.microsoft.com/office/drawing/2014/main" id="{4C162FE0-79A9-4A50-8D0D-24D1C837AEFF}"/>
              </a:ext>
            </a:extLst>
          </p:cNvPr>
          <p:cNvSpPr>
            <a:spLocks noGrp="1"/>
          </p:cNvSpPr>
          <p:nvPr>
            <p:ph type="sldNum" sz="quarter" idx="12"/>
          </p:nvPr>
        </p:nvSpPr>
        <p:spPr/>
        <p:txBody>
          <a:bodyPr/>
          <a:lstStyle/>
          <a:p>
            <a:fld id="{1C8E0B4C-4C2F-4BE7-8793-29AB022C0CCB}" type="slidenum">
              <a:rPr lang="en-US" smtClean="0"/>
              <a:t>‹#›</a:t>
            </a:fld>
            <a:endParaRPr lang="en-US"/>
          </a:p>
        </p:txBody>
      </p:sp>
    </p:spTree>
    <p:extLst>
      <p:ext uri="{BB962C8B-B14F-4D97-AF65-F5344CB8AC3E}">
        <p14:creationId xmlns:p14="http://schemas.microsoft.com/office/powerpoint/2010/main" val="25387610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5_Title and Content">
    <p:spTree>
      <p:nvGrpSpPr>
        <p:cNvPr id="1" name=""/>
        <p:cNvGrpSpPr/>
        <p:nvPr/>
      </p:nvGrpSpPr>
      <p:grpSpPr>
        <a:xfrm>
          <a:off x="0" y="0"/>
          <a:ext cx="0" cy="0"/>
          <a:chOff x="0" y="0"/>
          <a:chExt cx="0" cy="0"/>
        </a:xfrm>
      </p:grpSpPr>
      <p:pic>
        <p:nvPicPr>
          <p:cNvPr id="4" name="Picture 3" descr="Low poly blue background">
            <a:extLst>
              <a:ext uri="{FF2B5EF4-FFF2-40B4-BE49-F238E27FC236}">
                <a16:creationId xmlns:a16="http://schemas.microsoft.com/office/drawing/2014/main" id="{2CFAC1D7-217A-4190-BA4E-BD8437D0539A}"/>
              </a:ext>
            </a:extLst>
          </p:cNvPr>
          <p:cNvPicPr>
            <a:picLocks noChangeAspect="1"/>
          </p:cNvPicPr>
          <p:nvPr userDrawn="1"/>
        </p:nvPicPr>
        <p:blipFill>
          <a:blip r:embed="rId2">
            <a:alphaModFix amt="2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3C932E4-CAA5-47BD-BEF9-CFE26E560C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95E921A-6BFC-47BE-A96E-F8DCCF879691}"/>
              </a:ext>
            </a:extLst>
          </p:cNvPr>
          <p:cNvSpPr>
            <a:spLocks noGrp="1"/>
          </p:cNvSpPr>
          <p:nvPr>
            <p:ph idx="1"/>
          </p:nvPr>
        </p:nvSpPr>
        <p:spPr>
          <a:xfrm>
            <a:off x="838200" y="2055813"/>
            <a:ext cx="10515600" cy="4121150"/>
          </a:xfrm>
        </p:spPr>
        <p:txBody>
          <a:bodyPr/>
          <a:lstStyle>
            <a:lvl1pPr marL="457200" indent="-457200">
              <a:buFont typeface="Arial" panose="020B0604020202020204" pitchFamily="34" charset="0"/>
              <a:buChar char="•"/>
              <a:defRPr/>
            </a:lvl1pPr>
            <a:lvl2pPr>
              <a:defRPr/>
            </a:lvl2pPr>
            <a:lvl3pPr>
              <a:defRPr/>
            </a:lvl3pPr>
            <a:lvl4pPr marL="1371600" indent="0">
              <a:buNone/>
              <a:defRPr/>
            </a:lvl4pPr>
          </a:lstStyle>
          <a:p>
            <a:pPr lvl="0"/>
            <a:r>
              <a:rPr lang="en-US" dirty="0"/>
              <a:t>Click to edit Master text styles</a:t>
            </a:r>
          </a:p>
          <a:p>
            <a:pPr lvl="1"/>
            <a:r>
              <a:rPr lang="en-US" dirty="0"/>
              <a:t>Text</a:t>
            </a:r>
          </a:p>
          <a:p>
            <a:pPr lvl="2"/>
            <a:r>
              <a:rPr lang="en-US" dirty="0"/>
              <a:t>Text </a:t>
            </a:r>
          </a:p>
        </p:txBody>
      </p:sp>
      <p:sp>
        <p:nvSpPr>
          <p:cNvPr id="6" name="Slide Number Placeholder 5">
            <a:extLst>
              <a:ext uri="{FF2B5EF4-FFF2-40B4-BE49-F238E27FC236}">
                <a16:creationId xmlns:a16="http://schemas.microsoft.com/office/drawing/2014/main" id="{4C162FE0-79A9-4A50-8D0D-24D1C837AEFF}"/>
              </a:ext>
            </a:extLst>
          </p:cNvPr>
          <p:cNvSpPr>
            <a:spLocks noGrp="1"/>
          </p:cNvSpPr>
          <p:nvPr>
            <p:ph type="sldNum" sz="quarter" idx="12"/>
          </p:nvPr>
        </p:nvSpPr>
        <p:spPr/>
        <p:txBody>
          <a:bodyPr/>
          <a:lstStyle/>
          <a:p>
            <a:fld id="{1C8E0B4C-4C2F-4BE7-8793-29AB022C0CCB}" type="slidenum">
              <a:rPr lang="en-US" smtClean="0"/>
              <a:t>‹#›</a:t>
            </a:fld>
            <a:endParaRPr lang="en-US"/>
          </a:p>
        </p:txBody>
      </p:sp>
    </p:spTree>
    <p:extLst>
      <p:ext uri="{BB962C8B-B14F-4D97-AF65-F5344CB8AC3E}">
        <p14:creationId xmlns:p14="http://schemas.microsoft.com/office/powerpoint/2010/main" val="42045665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38C2683-6793-46CE-A32E-C00F91E36C23}"/>
              </a:ext>
            </a:extLst>
          </p:cNvPr>
          <p:cNvPicPr>
            <a:picLocks noChangeAspect="1"/>
          </p:cNvPicPr>
          <p:nvPr userDrawn="1"/>
        </p:nvPicPr>
        <p:blipFill>
          <a:blip r:embed="rId2"/>
          <a:stretch>
            <a:fillRect/>
          </a:stretch>
        </p:blipFill>
        <p:spPr>
          <a:xfrm rot="10800000">
            <a:off x="0" y="0"/>
            <a:ext cx="12191999" cy="6858000"/>
          </a:xfrm>
          <a:prstGeom prst="rect">
            <a:avLst/>
          </a:prstGeom>
        </p:spPr>
      </p:pic>
      <p:sp>
        <p:nvSpPr>
          <p:cNvPr id="2" name="Title 1">
            <a:extLst>
              <a:ext uri="{FF2B5EF4-FFF2-40B4-BE49-F238E27FC236}">
                <a16:creationId xmlns:a16="http://schemas.microsoft.com/office/drawing/2014/main" id="{23C932E4-CAA5-47BD-BEF9-CFE26E560C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95E921A-6BFC-47BE-A96E-F8DCCF879691}"/>
              </a:ext>
            </a:extLst>
          </p:cNvPr>
          <p:cNvSpPr>
            <a:spLocks noGrp="1"/>
          </p:cNvSpPr>
          <p:nvPr>
            <p:ph idx="1"/>
          </p:nvPr>
        </p:nvSpPr>
        <p:spPr>
          <a:xfrm>
            <a:off x="838200" y="2055813"/>
            <a:ext cx="10515600" cy="4121150"/>
          </a:xfrm>
        </p:spPr>
        <p:txBody>
          <a:bodyPr/>
          <a:lstStyle>
            <a:lvl1pPr marL="457200" indent="-457200">
              <a:buFont typeface="Arial" panose="020B0604020202020204" pitchFamily="34" charset="0"/>
              <a:buChar char="•"/>
              <a:defRPr/>
            </a:lvl1pPr>
            <a:lvl2pPr>
              <a:defRPr/>
            </a:lvl2pPr>
            <a:lvl3pPr>
              <a:defRPr/>
            </a:lvl3pPr>
            <a:lvl4pPr marL="1371600" indent="0">
              <a:buNone/>
              <a:defRPr/>
            </a:lvl4pPr>
          </a:lstStyle>
          <a:p>
            <a:pPr lvl="0"/>
            <a:r>
              <a:rPr lang="en-US" dirty="0"/>
              <a:t>Click to edit Master text styles</a:t>
            </a:r>
          </a:p>
          <a:p>
            <a:pPr lvl="1"/>
            <a:r>
              <a:rPr lang="en-US" dirty="0"/>
              <a:t>Text</a:t>
            </a:r>
          </a:p>
          <a:p>
            <a:pPr lvl="2"/>
            <a:r>
              <a:rPr lang="en-US" dirty="0"/>
              <a:t>Text </a:t>
            </a:r>
          </a:p>
        </p:txBody>
      </p:sp>
      <p:sp>
        <p:nvSpPr>
          <p:cNvPr id="6" name="Slide Number Placeholder 5">
            <a:extLst>
              <a:ext uri="{FF2B5EF4-FFF2-40B4-BE49-F238E27FC236}">
                <a16:creationId xmlns:a16="http://schemas.microsoft.com/office/drawing/2014/main" id="{4C162FE0-79A9-4A50-8D0D-24D1C837AEFF}"/>
              </a:ext>
            </a:extLst>
          </p:cNvPr>
          <p:cNvSpPr>
            <a:spLocks noGrp="1"/>
          </p:cNvSpPr>
          <p:nvPr>
            <p:ph type="sldNum" sz="quarter" idx="12"/>
          </p:nvPr>
        </p:nvSpPr>
        <p:spPr/>
        <p:txBody>
          <a:bodyPr/>
          <a:lstStyle/>
          <a:p>
            <a:fld id="{1C8E0B4C-4C2F-4BE7-8793-29AB022C0CCB}" type="slidenum">
              <a:rPr lang="en-US" smtClean="0"/>
              <a:t>‹#›</a:t>
            </a:fld>
            <a:endParaRPr lang="en-US"/>
          </a:p>
        </p:txBody>
      </p:sp>
    </p:spTree>
    <p:extLst>
      <p:ext uri="{BB962C8B-B14F-4D97-AF65-F5344CB8AC3E}">
        <p14:creationId xmlns:p14="http://schemas.microsoft.com/office/powerpoint/2010/main" val="16535897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8" name="Picture 7" descr="Shape, rectangle&#10;&#10;Description automatically generated">
            <a:extLst>
              <a:ext uri="{FF2B5EF4-FFF2-40B4-BE49-F238E27FC236}">
                <a16:creationId xmlns:a16="http://schemas.microsoft.com/office/drawing/2014/main" id="{CC03F8A7-2DA5-48D0-A852-25777AB95E8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3C932E4-CAA5-47BD-BEF9-CFE26E560C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95E921A-6BFC-47BE-A96E-F8DCCF879691}"/>
              </a:ext>
            </a:extLst>
          </p:cNvPr>
          <p:cNvSpPr>
            <a:spLocks noGrp="1"/>
          </p:cNvSpPr>
          <p:nvPr>
            <p:ph idx="1"/>
          </p:nvPr>
        </p:nvSpPr>
        <p:spPr>
          <a:xfrm>
            <a:off x="2103120" y="2055813"/>
            <a:ext cx="7932420" cy="4121150"/>
          </a:xfrm>
        </p:spPr>
        <p:txBody>
          <a:bodyPr/>
          <a:lstStyle>
            <a:lvl1pPr marL="0" indent="0">
              <a:buNone/>
              <a:defRPr/>
            </a:lvl1pPr>
            <a:lvl4pPr marL="1371600" indent="0">
              <a:buNone/>
              <a:defRPr/>
            </a:lvl4pPr>
          </a:lstStyle>
          <a:p>
            <a:pPr lvl="0"/>
            <a:r>
              <a:rPr lang="en-US" dirty="0"/>
              <a:t>Click to edit Master text styles</a:t>
            </a:r>
          </a:p>
        </p:txBody>
      </p:sp>
      <p:sp>
        <p:nvSpPr>
          <p:cNvPr id="6" name="Slide Number Placeholder 5">
            <a:extLst>
              <a:ext uri="{FF2B5EF4-FFF2-40B4-BE49-F238E27FC236}">
                <a16:creationId xmlns:a16="http://schemas.microsoft.com/office/drawing/2014/main" id="{4C162FE0-79A9-4A50-8D0D-24D1C837AEFF}"/>
              </a:ext>
            </a:extLst>
          </p:cNvPr>
          <p:cNvSpPr>
            <a:spLocks noGrp="1"/>
          </p:cNvSpPr>
          <p:nvPr>
            <p:ph type="sldNum" sz="quarter" idx="12"/>
          </p:nvPr>
        </p:nvSpPr>
        <p:spPr/>
        <p:txBody>
          <a:bodyPr/>
          <a:lstStyle/>
          <a:p>
            <a:fld id="{1C8E0B4C-4C2F-4BE7-8793-29AB022C0CCB}" type="slidenum">
              <a:rPr lang="en-US" smtClean="0"/>
              <a:t>‹#›</a:t>
            </a:fld>
            <a:endParaRPr lang="en-US"/>
          </a:p>
        </p:txBody>
      </p:sp>
    </p:spTree>
    <p:extLst>
      <p:ext uri="{BB962C8B-B14F-4D97-AF65-F5344CB8AC3E}">
        <p14:creationId xmlns:p14="http://schemas.microsoft.com/office/powerpoint/2010/main" val="7063998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6_Title and Content">
    <p:spTree>
      <p:nvGrpSpPr>
        <p:cNvPr id="1" name=""/>
        <p:cNvGrpSpPr/>
        <p:nvPr/>
      </p:nvGrpSpPr>
      <p:grpSpPr>
        <a:xfrm>
          <a:off x="0" y="0"/>
          <a:ext cx="0" cy="0"/>
          <a:chOff x="0" y="0"/>
          <a:chExt cx="0" cy="0"/>
        </a:xfrm>
      </p:grpSpPr>
      <p:pic>
        <p:nvPicPr>
          <p:cNvPr id="10" name="Picture 9" descr="Icon&#10;&#10;Description automatically generated">
            <a:extLst>
              <a:ext uri="{FF2B5EF4-FFF2-40B4-BE49-F238E27FC236}">
                <a16:creationId xmlns:a16="http://schemas.microsoft.com/office/drawing/2014/main" id="{4DC4B394-D58C-4E37-B725-D71BAD47DE0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Content Placeholder 2">
            <a:extLst>
              <a:ext uri="{FF2B5EF4-FFF2-40B4-BE49-F238E27FC236}">
                <a16:creationId xmlns:a16="http://schemas.microsoft.com/office/drawing/2014/main" id="{495E921A-6BFC-47BE-A96E-F8DCCF879691}"/>
              </a:ext>
            </a:extLst>
          </p:cNvPr>
          <p:cNvSpPr>
            <a:spLocks noGrp="1"/>
          </p:cNvSpPr>
          <p:nvPr>
            <p:ph idx="1"/>
          </p:nvPr>
        </p:nvSpPr>
        <p:spPr>
          <a:xfrm>
            <a:off x="535022" y="2055813"/>
            <a:ext cx="6809362" cy="4121150"/>
          </a:xfrm>
        </p:spPr>
        <p:txBody>
          <a:bodyPr/>
          <a:lstStyle>
            <a:lvl1pPr marL="0" indent="0">
              <a:buNone/>
              <a:defRPr/>
            </a:lvl1pPr>
            <a:lvl4pPr marL="1371600" indent="0">
              <a:buNone/>
              <a:defRPr/>
            </a:lvl4pPr>
          </a:lstStyle>
          <a:p>
            <a:pPr lvl="0"/>
            <a:r>
              <a:rPr lang="en-US" dirty="0"/>
              <a:t>Click to edit Master text styles</a:t>
            </a:r>
          </a:p>
        </p:txBody>
      </p:sp>
      <p:sp>
        <p:nvSpPr>
          <p:cNvPr id="6" name="Slide Number Placeholder 5">
            <a:extLst>
              <a:ext uri="{FF2B5EF4-FFF2-40B4-BE49-F238E27FC236}">
                <a16:creationId xmlns:a16="http://schemas.microsoft.com/office/drawing/2014/main" id="{4C162FE0-79A9-4A50-8D0D-24D1C837AEFF}"/>
              </a:ext>
            </a:extLst>
          </p:cNvPr>
          <p:cNvSpPr>
            <a:spLocks noGrp="1"/>
          </p:cNvSpPr>
          <p:nvPr>
            <p:ph type="sldNum" sz="quarter" idx="12"/>
          </p:nvPr>
        </p:nvSpPr>
        <p:spPr/>
        <p:txBody>
          <a:bodyPr/>
          <a:lstStyle/>
          <a:p>
            <a:fld id="{1C8E0B4C-4C2F-4BE7-8793-29AB022C0CCB}" type="slidenum">
              <a:rPr lang="en-US" smtClean="0"/>
              <a:t>‹#›</a:t>
            </a:fld>
            <a:endParaRPr lang="en-US"/>
          </a:p>
        </p:txBody>
      </p:sp>
      <p:sp>
        <p:nvSpPr>
          <p:cNvPr id="2" name="Title 1">
            <a:extLst>
              <a:ext uri="{FF2B5EF4-FFF2-40B4-BE49-F238E27FC236}">
                <a16:creationId xmlns:a16="http://schemas.microsoft.com/office/drawing/2014/main" id="{23C932E4-CAA5-47BD-BEF9-CFE26E560CA0}"/>
              </a:ext>
            </a:extLst>
          </p:cNvPr>
          <p:cNvSpPr>
            <a:spLocks noGrp="1"/>
          </p:cNvSpPr>
          <p:nvPr>
            <p:ph type="title"/>
          </p:nvPr>
        </p:nvSpPr>
        <p:spPr>
          <a:xfrm>
            <a:off x="535022" y="365125"/>
            <a:ext cx="6809361" cy="1325563"/>
          </a:xfrm>
        </p:spPr>
        <p:txBody>
          <a:bodyPr/>
          <a:lstStyle/>
          <a:p>
            <a:r>
              <a:rPr lang="en-US"/>
              <a:t>Click to edit Master title style</a:t>
            </a:r>
          </a:p>
        </p:txBody>
      </p:sp>
    </p:spTree>
    <p:extLst>
      <p:ext uri="{BB962C8B-B14F-4D97-AF65-F5344CB8AC3E}">
        <p14:creationId xmlns:p14="http://schemas.microsoft.com/office/powerpoint/2010/main" val="34101220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pic>
        <p:nvPicPr>
          <p:cNvPr id="5" name="Picture 4" descr="A close up of a light&#10;&#10;Description automatically generated">
            <a:extLst>
              <a:ext uri="{FF2B5EF4-FFF2-40B4-BE49-F238E27FC236}">
                <a16:creationId xmlns:a16="http://schemas.microsoft.com/office/drawing/2014/main" id="{1922B92E-40E3-4780-BBF8-CEF4EC12420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3C932E4-CAA5-47BD-BEF9-CFE26E560C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95E921A-6BFC-47BE-A96E-F8DCCF879691}"/>
              </a:ext>
            </a:extLst>
          </p:cNvPr>
          <p:cNvSpPr>
            <a:spLocks noGrp="1"/>
          </p:cNvSpPr>
          <p:nvPr>
            <p:ph idx="1"/>
          </p:nvPr>
        </p:nvSpPr>
        <p:spPr>
          <a:xfrm>
            <a:off x="2103120" y="2055813"/>
            <a:ext cx="7932420" cy="4121150"/>
          </a:xfrm>
        </p:spPr>
        <p:txBody>
          <a:bodyPr/>
          <a:lstStyle>
            <a:lvl1pPr marL="0" indent="0">
              <a:buNone/>
              <a:defRPr/>
            </a:lvl1pPr>
            <a:lvl4pPr marL="1371600" indent="0">
              <a:buNone/>
              <a:defRPr/>
            </a:lvl4pPr>
          </a:lstStyle>
          <a:p>
            <a:pPr lvl="0"/>
            <a:r>
              <a:rPr lang="en-US" dirty="0"/>
              <a:t>Click to edit Master text styles</a:t>
            </a:r>
          </a:p>
        </p:txBody>
      </p:sp>
      <p:sp>
        <p:nvSpPr>
          <p:cNvPr id="6" name="Slide Number Placeholder 5">
            <a:extLst>
              <a:ext uri="{FF2B5EF4-FFF2-40B4-BE49-F238E27FC236}">
                <a16:creationId xmlns:a16="http://schemas.microsoft.com/office/drawing/2014/main" id="{4C162FE0-79A9-4A50-8D0D-24D1C837AEFF}"/>
              </a:ext>
            </a:extLst>
          </p:cNvPr>
          <p:cNvSpPr>
            <a:spLocks noGrp="1"/>
          </p:cNvSpPr>
          <p:nvPr>
            <p:ph type="sldNum" sz="quarter" idx="12"/>
          </p:nvPr>
        </p:nvSpPr>
        <p:spPr/>
        <p:txBody>
          <a:bodyPr/>
          <a:lstStyle/>
          <a:p>
            <a:fld id="{1C8E0B4C-4C2F-4BE7-8793-29AB022C0CCB}" type="slidenum">
              <a:rPr lang="en-US" smtClean="0"/>
              <a:t>‹#›</a:t>
            </a:fld>
            <a:endParaRPr lang="en-US"/>
          </a:p>
        </p:txBody>
      </p:sp>
    </p:spTree>
    <p:extLst>
      <p:ext uri="{BB962C8B-B14F-4D97-AF65-F5344CB8AC3E}">
        <p14:creationId xmlns:p14="http://schemas.microsoft.com/office/powerpoint/2010/main" val="13850160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54019AE-6537-4F6C-99C1-09FC0E112D08}"/>
              </a:ext>
            </a:extLst>
          </p:cNvPr>
          <p:cNvPicPr>
            <a:picLocks noChangeAspect="1"/>
          </p:cNvPicPr>
          <p:nvPr userDrawn="1"/>
        </p:nvPicPr>
        <p:blipFill>
          <a:blip r:embed="rId2"/>
          <a:stretch>
            <a:fillRect/>
          </a:stretch>
        </p:blipFill>
        <p:spPr>
          <a:xfrm rot="10800000">
            <a:off x="0" y="0"/>
            <a:ext cx="12191999" cy="6858000"/>
          </a:xfrm>
          <a:prstGeom prst="rect">
            <a:avLst/>
          </a:prstGeom>
        </p:spPr>
      </p:pic>
      <p:pic>
        <p:nvPicPr>
          <p:cNvPr id="5" name="Picture 4" descr="A picture containing object, light, lamp, sitting&#10;&#10;Description automatically generated">
            <a:extLst>
              <a:ext uri="{FF2B5EF4-FFF2-40B4-BE49-F238E27FC236}">
                <a16:creationId xmlns:a16="http://schemas.microsoft.com/office/drawing/2014/main" id="{1FE2A345-E8ED-4339-88A7-8FD99A929F1E}"/>
              </a:ext>
            </a:extLst>
          </p:cNvPr>
          <p:cNvPicPr>
            <a:picLocks noChangeAspect="1"/>
          </p:cNvPicPr>
          <p:nvPr userDrawn="1"/>
        </p:nvPicPr>
        <p:blipFill>
          <a:blip r:embed="rId3">
            <a:clrChange>
              <a:clrFrom>
                <a:srgbClr val="FFFFFF"/>
              </a:clrFrom>
              <a:clrTo>
                <a:srgbClr val="FFFFFF">
                  <a:alpha val="0"/>
                </a:srgbClr>
              </a:clrTo>
            </a:clrChange>
            <a:grayscl/>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3C932E4-CAA5-47BD-BEF9-CFE26E560C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95E921A-6BFC-47BE-A96E-F8DCCF879691}"/>
              </a:ext>
            </a:extLst>
          </p:cNvPr>
          <p:cNvSpPr>
            <a:spLocks noGrp="1"/>
          </p:cNvSpPr>
          <p:nvPr>
            <p:ph idx="1"/>
          </p:nvPr>
        </p:nvSpPr>
        <p:spPr>
          <a:xfrm>
            <a:off x="2103120" y="2055813"/>
            <a:ext cx="7932420" cy="4121150"/>
          </a:xfrm>
        </p:spPr>
        <p:txBody>
          <a:bodyPr/>
          <a:lstStyle>
            <a:lvl1pPr marL="0" indent="0">
              <a:buNone/>
              <a:defRPr/>
            </a:lvl1pPr>
            <a:lvl4pPr marL="1371600" indent="0">
              <a:buNone/>
              <a:defRPr/>
            </a:lvl4pPr>
          </a:lstStyle>
          <a:p>
            <a:pPr lvl="0"/>
            <a:r>
              <a:rPr lang="en-US" dirty="0"/>
              <a:t>Click to edit Master text styles</a:t>
            </a:r>
          </a:p>
        </p:txBody>
      </p:sp>
      <p:sp>
        <p:nvSpPr>
          <p:cNvPr id="6" name="Slide Number Placeholder 5">
            <a:extLst>
              <a:ext uri="{FF2B5EF4-FFF2-40B4-BE49-F238E27FC236}">
                <a16:creationId xmlns:a16="http://schemas.microsoft.com/office/drawing/2014/main" id="{4C162FE0-79A9-4A50-8D0D-24D1C837AEFF}"/>
              </a:ext>
            </a:extLst>
          </p:cNvPr>
          <p:cNvSpPr>
            <a:spLocks noGrp="1"/>
          </p:cNvSpPr>
          <p:nvPr>
            <p:ph type="sldNum" sz="quarter" idx="12"/>
          </p:nvPr>
        </p:nvSpPr>
        <p:spPr/>
        <p:txBody>
          <a:bodyPr/>
          <a:lstStyle/>
          <a:p>
            <a:fld id="{1C8E0B4C-4C2F-4BE7-8793-29AB022C0CCB}" type="slidenum">
              <a:rPr lang="en-US" smtClean="0"/>
              <a:t>‹#›</a:t>
            </a:fld>
            <a:endParaRPr lang="en-US"/>
          </a:p>
        </p:txBody>
      </p:sp>
    </p:spTree>
    <p:extLst>
      <p:ext uri="{BB962C8B-B14F-4D97-AF65-F5344CB8AC3E}">
        <p14:creationId xmlns:p14="http://schemas.microsoft.com/office/powerpoint/2010/main" val="14026231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813CD0-9D30-4967-8E2F-5ABAB8D80496}"/>
              </a:ext>
            </a:extLst>
          </p:cNvPr>
          <p:cNvSpPr>
            <a:spLocks noGrp="1"/>
          </p:cNvSpPr>
          <p:nvPr>
            <p:ph type="title"/>
          </p:nvPr>
        </p:nvSpPr>
        <p:spPr>
          <a:xfrm>
            <a:off x="831850" y="153828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0E41D0C-24D4-4A58-A579-D851243F1937}"/>
              </a:ext>
            </a:extLst>
          </p:cNvPr>
          <p:cNvSpPr>
            <a:spLocks noGrp="1"/>
          </p:cNvSpPr>
          <p:nvPr>
            <p:ph type="body" idx="1"/>
          </p:nvPr>
        </p:nvSpPr>
        <p:spPr>
          <a:xfrm>
            <a:off x="831850" y="4589463"/>
            <a:ext cx="10515600" cy="1500187"/>
          </a:xfrm>
        </p:spPr>
        <p:txBody>
          <a:bodyPr/>
          <a:lstStyle>
            <a:lvl1pPr marL="0" indent="0">
              <a:buNone/>
              <a:defRPr sz="2400">
                <a:solidFill>
                  <a:schemeClr val="accent4"/>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5" name="Footer Placeholder 4">
            <a:extLst>
              <a:ext uri="{FF2B5EF4-FFF2-40B4-BE49-F238E27FC236}">
                <a16:creationId xmlns:a16="http://schemas.microsoft.com/office/drawing/2014/main" id="{F1456372-8E15-4D84-BFE9-DD8BFBE73F79}"/>
              </a:ext>
            </a:extLst>
          </p:cNvPr>
          <p:cNvSpPr>
            <a:spLocks noGrp="1"/>
          </p:cNvSpPr>
          <p:nvPr>
            <p:ph type="ftr" sz="quarter" idx="11"/>
          </p:nvPr>
        </p:nvSpPr>
        <p:spPr>
          <a:xfrm>
            <a:off x="831850" y="6356350"/>
            <a:ext cx="7321550" cy="365125"/>
          </a:xfrm>
        </p:spPr>
        <p:txBody>
          <a:bodyPr/>
          <a:lstStyle/>
          <a:p>
            <a:endParaRPr lang="en-US" dirty="0"/>
          </a:p>
        </p:txBody>
      </p:sp>
      <p:sp>
        <p:nvSpPr>
          <p:cNvPr id="6" name="Slide Number Placeholder 5">
            <a:extLst>
              <a:ext uri="{FF2B5EF4-FFF2-40B4-BE49-F238E27FC236}">
                <a16:creationId xmlns:a16="http://schemas.microsoft.com/office/drawing/2014/main" id="{F27367A3-3123-4530-B8B7-19DDFE7770E0}"/>
              </a:ext>
            </a:extLst>
          </p:cNvPr>
          <p:cNvSpPr>
            <a:spLocks noGrp="1"/>
          </p:cNvSpPr>
          <p:nvPr>
            <p:ph type="sldNum" sz="quarter" idx="12"/>
          </p:nvPr>
        </p:nvSpPr>
        <p:spPr/>
        <p:txBody>
          <a:bodyPr/>
          <a:lstStyle/>
          <a:p>
            <a:fld id="{1C8E0B4C-4C2F-4BE7-8793-29AB022C0CCB}" type="slidenum">
              <a:rPr lang="en-US" smtClean="0"/>
              <a:t>‹#›</a:t>
            </a:fld>
            <a:endParaRPr lang="en-US"/>
          </a:p>
        </p:txBody>
      </p:sp>
      <p:sp>
        <p:nvSpPr>
          <p:cNvPr id="7" name="Rectangle 6">
            <a:extLst>
              <a:ext uri="{FF2B5EF4-FFF2-40B4-BE49-F238E27FC236}">
                <a16:creationId xmlns:a16="http://schemas.microsoft.com/office/drawing/2014/main" id="{B7BFC7FB-AF19-4C9C-AD92-2EFD0C85F111}"/>
              </a:ext>
            </a:extLst>
          </p:cNvPr>
          <p:cNvSpPr/>
          <p:nvPr userDrawn="1"/>
        </p:nvSpPr>
        <p:spPr>
          <a:xfrm>
            <a:off x="0" y="4434790"/>
            <a:ext cx="12192000" cy="1259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395696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83A5A44-EA07-484F-BEB8-9E1EB61CF6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67271CF-C798-41B2-8564-6A2F84AC4AC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1770BB6-25DD-4484-BC24-76F5793E64E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381F4E63-951D-4DD4-BEB0-75B5C294213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C72C5B7-CA54-45C0-A28C-28A637073FF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8E0B4C-4C2F-4BE7-8793-29AB022C0CCB}" type="slidenum">
              <a:rPr lang="en-US" smtClean="0"/>
              <a:t>‹#›</a:t>
            </a:fld>
            <a:endParaRPr lang="en-US"/>
          </a:p>
        </p:txBody>
      </p:sp>
    </p:spTree>
    <p:extLst>
      <p:ext uri="{BB962C8B-B14F-4D97-AF65-F5344CB8AC3E}">
        <p14:creationId xmlns:p14="http://schemas.microsoft.com/office/powerpoint/2010/main" val="1391556891"/>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32" r:id="rId12"/>
    <p:sldLayoutId id="2147483726" r:id="rId13"/>
    <p:sldLayoutId id="2147483727" r:id="rId14"/>
    <p:sldLayoutId id="2147483728" r:id="rId15"/>
    <p:sldLayoutId id="2147483729" r:id="rId16"/>
    <p:sldLayoutId id="2147483730" r:id="rId17"/>
    <p:sldLayoutId id="2147483731" r:id="rId18"/>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www.cde.ca.gov/ci/vp/cf/" TargetMode="External"/><Relationship Id="rId3" Type="http://schemas.openxmlformats.org/officeDocument/2006/relationships/image" Target="../media/image9.png"/><Relationship Id="rId7" Type="http://schemas.openxmlformats.org/officeDocument/2006/relationships/hyperlink" Target="https://www.calartsedframework.org/"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2.jpg"/><Relationship Id="rId5" Type="http://schemas.openxmlformats.org/officeDocument/2006/relationships/image" Target="../media/image11.png"/><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8" Type="http://schemas.openxmlformats.org/officeDocument/2006/relationships/hyperlink" Target="https://www.calmusiced.com/" TargetMode="External"/><Relationship Id="rId3" Type="http://schemas.openxmlformats.org/officeDocument/2006/relationships/hyperlink" Target="https://csmp.ucop.edu/tcap" TargetMode="External"/><Relationship Id="rId7" Type="http://schemas.openxmlformats.org/officeDocument/2006/relationships/hyperlink" Target="http://cetoweb.org/ceta/"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hyperlink" Target="https://www.cdeadance.org/" TargetMode="External"/><Relationship Id="rId5" Type="http://schemas.openxmlformats.org/officeDocument/2006/relationships/hyperlink" Target="https://www.caea-arteducation.org/" TargetMode="External"/><Relationship Id="rId4" Type="http://schemas.openxmlformats.org/officeDocument/2006/relationships/hyperlink" Target="https://ccsesaarts.org/"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BC50D4-58CB-4390-B25C-F9BA9206749B}"/>
              </a:ext>
            </a:extLst>
          </p:cNvPr>
          <p:cNvSpPr>
            <a:spLocks noGrp="1"/>
          </p:cNvSpPr>
          <p:nvPr>
            <p:ph type="ctrTitle"/>
          </p:nvPr>
        </p:nvSpPr>
        <p:spPr/>
        <p:txBody>
          <a:bodyPr>
            <a:normAutofit fontScale="90000"/>
          </a:bodyPr>
          <a:lstStyle/>
          <a:p>
            <a:pPr algn="r"/>
            <a:r>
              <a:rPr lang="en-US" sz="6000" dirty="0"/>
              <a:t>Chapter 9: </a:t>
            </a:r>
            <a:br>
              <a:rPr lang="en-US" sz="6000" dirty="0"/>
            </a:br>
            <a:r>
              <a:rPr lang="en-US" sz="6000" dirty="0"/>
              <a:t>Implementing Effective Arts Education</a:t>
            </a:r>
            <a:endParaRPr lang="en-US" dirty="0"/>
          </a:p>
        </p:txBody>
      </p:sp>
      <p:sp>
        <p:nvSpPr>
          <p:cNvPr id="3" name="Subtitle 2">
            <a:extLst>
              <a:ext uri="{FF2B5EF4-FFF2-40B4-BE49-F238E27FC236}">
                <a16:creationId xmlns:a16="http://schemas.microsoft.com/office/drawing/2014/main" id="{C76963D2-55DC-4E10-B2FB-DBFA1EDCEF74}"/>
              </a:ext>
            </a:extLst>
          </p:cNvPr>
          <p:cNvSpPr>
            <a:spLocks noGrp="1"/>
          </p:cNvSpPr>
          <p:nvPr>
            <p:ph type="subTitle" idx="1"/>
          </p:nvPr>
        </p:nvSpPr>
        <p:spPr/>
        <p:txBody>
          <a:bodyPr/>
          <a:lstStyle/>
          <a:p>
            <a:r>
              <a:rPr lang="en-US" sz="2400" i="1" kern="0" cap="none" dirty="0">
                <a:solidFill>
                  <a:srgbClr val="000000"/>
                </a:solidFill>
                <a:cs typeface="Arial"/>
                <a:sym typeface="Arial"/>
              </a:rPr>
              <a:t>2020 Arts Education Framework for California Public Schools, Transitional Kindergarten Through Grade Twelve</a:t>
            </a:r>
            <a:endParaRPr lang="en-US" sz="2400" dirty="0"/>
          </a:p>
          <a:p>
            <a:endParaRPr lang="en-US" dirty="0"/>
          </a:p>
        </p:txBody>
      </p:sp>
      <p:pic>
        <p:nvPicPr>
          <p:cNvPr id="11" name="Picture 10" descr="California Arts Education logo">
            <a:extLst>
              <a:ext uri="{FF2B5EF4-FFF2-40B4-BE49-F238E27FC236}">
                <a16:creationId xmlns:a16="http://schemas.microsoft.com/office/drawing/2014/main" id="{47B94598-3CBD-4BCF-A30A-ABC714C96BFF}"/>
              </a:ext>
            </a:extLst>
          </p:cNvPr>
          <p:cNvPicPr>
            <a:picLocks noChangeAspect="1"/>
          </p:cNvPicPr>
          <p:nvPr/>
        </p:nvPicPr>
        <p:blipFill rotWithShape="1">
          <a:blip r:embed="rId3">
            <a:clrChange>
              <a:clrFrom>
                <a:srgbClr val="FFFFFF"/>
              </a:clrFrom>
              <a:clrTo>
                <a:srgbClr val="FFFFFF">
                  <a:alpha val="0"/>
                </a:srgbClr>
              </a:clrTo>
            </a:clrChange>
          </a:blip>
          <a:srcRect l="65000" t="31975" r="21311" b="39054"/>
          <a:stretch/>
        </p:blipFill>
        <p:spPr>
          <a:xfrm>
            <a:off x="2414506" y="4949627"/>
            <a:ext cx="1677950" cy="998837"/>
          </a:xfrm>
          <a:prstGeom prst="rect">
            <a:avLst/>
          </a:prstGeom>
        </p:spPr>
      </p:pic>
      <p:pic>
        <p:nvPicPr>
          <p:cNvPr id="12" name="Picture 2" descr="CCSESA Logo California County Superintendents Arts Initiative ">
            <a:extLst>
              <a:ext uri="{FF2B5EF4-FFF2-40B4-BE49-F238E27FC236}">
                <a16:creationId xmlns:a16="http://schemas.microsoft.com/office/drawing/2014/main" id="{F01FC464-33C9-4378-9955-ACBFE4D56971}"/>
              </a:ext>
              <a:ext uri="{C183D7F6-B498-43B3-948B-1728B52AA6E4}">
                <adec:decorative xmlns:adec="http://schemas.microsoft.com/office/drawing/2017/decorative" val="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368"/>
          <a:stretch/>
        </p:blipFill>
        <p:spPr bwMode="auto">
          <a:xfrm>
            <a:off x="4276146" y="4831323"/>
            <a:ext cx="2384199" cy="103251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3" descr="TCAP Logo, The California Arts Project">
            <a:extLst>
              <a:ext uri="{FF2B5EF4-FFF2-40B4-BE49-F238E27FC236}">
                <a16:creationId xmlns:a16="http://schemas.microsoft.com/office/drawing/2014/main" id="{8FBA5E36-D826-4711-83F9-806B3760B5D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93970" y="4945312"/>
            <a:ext cx="3545626" cy="929646"/>
          </a:xfrm>
          <a:prstGeom prst="rect">
            <a:avLst/>
          </a:prstGeom>
          <a:noFill/>
          <a:extLst>
            <a:ext uri="{909E8E84-426E-40DD-AFC4-6F175D3DCCD1}">
              <a14:hiddenFill xmlns:a14="http://schemas.microsoft.com/office/drawing/2010/main">
                <a:solidFill>
                  <a:srgbClr val="FFFFFF"/>
                </a:solidFill>
              </a14:hiddenFill>
            </a:ext>
          </a:extLst>
        </p:spPr>
      </p:pic>
      <p:pic>
        <p:nvPicPr>
          <p:cNvPr id="14" name="Shape 92" descr="California Department of Education Seal">
            <a:extLst>
              <a:ext uri="{FF2B5EF4-FFF2-40B4-BE49-F238E27FC236}">
                <a16:creationId xmlns:a16="http://schemas.microsoft.com/office/drawing/2014/main" id="{5FBFA6D1-4197-4E93-9C53-B2EC060AB180}"/>
              </a:ext>
            </a:extLst>
          </p:cNvPr>
          <p:cNvPicPr preferRelativeResize="0"/>
          <p:nvPr/>
        </p:nvPicPr>
        <p:blipFill rotWithShape="1">
          <a:blip r:embed="rId6">
            <a:clrChange>
              <a:clrFrom>
                <a:srgbClr val="FEFEFE"/>
              </a:clrFrom>
              <a:clrTo>
                <a:srgbClr val="FEFEFE">
                  <a:alpha val="0"/>
                </a:srgbClr>
              </a:clrTo>
            </a:clrChange>
            <a:alphaModFix/>
          </a:blip>
          <a:srcRect/>
          <a:stretch/>
        </p:blipFill>
        <p:spPr>
          <a:xfrm>
            <a:off x="10607040" y="4884474"/>
            <a:ext cx="1090234" cy="1090234"/>
          </a:xfrm>
          <a:prstGeom prst="rect">
            <a:avLst/>
          </a:prstGeom>
          <a:noFill/>
          <a:ln>
            <a:noFill/>
          </a:ln>
        </p:spPr>
      </p:pic>
      <p:sp>
        <p:nvSpPr>
          <p:cNvPr id="6" name="Shape 90">
            <a:extLst>
              <a:ext uri="{FF2B5EF4-FFF2-40B4-BE49-F238E27FC236}">
                <a16:creationId xmlns:a16="http://schemas.microsoft.com/office/drawing/2014/main" id="{474038FD-875F-4839-9209-FF2EC457E408}"/>
              </a:ext>
            </a:extLst>
          </p:cNvPr>
          <p:cNvSpPr txBox="1">
            <a:spLocks/>
          </p:cNvSpPr>
          <p:nvPr/>
        </p:nvSpPr>
        <p:spPr>
          <a:xfrm>
            <a:off x="3660663" y="6193886"/>
            <a:ext cx="8265435" cy="755032"/>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419100" algn="l" rtl="0" eaLnBrk="1" hangingPunct="1">
              <a:lnSpc>
                <a:spcPct val="100000"/>
              </a:lnSpc>
              <a:spcBef>
                <a:spcPts val="600"/>
              </a:spcBef>
              <a:spcAft>
                <a:spcPts val="0"/>
              </a:spcAft>
              <a:buClr>
                <a:srgbClr val="677480"/>
              </a:buClr>
              <a:buSzPts val="3000"/>
              <a:buFont typeface="Lato"/>
              <a:buChar char="▷"/>
              <a:defRPr sz="3000" b="0" i="0" u="none" strike="noStrike" cap="none">
                <a:solidFill>
                  <a:srgbClr val="677480"/>
                </a:solidFill>
                <a:latin typeface="Lato"/>
                <a:ea typeface="Lato"/>
                <a:cs typeface="Lato"/>
                <a:sym typeface="Lato"/>
              </a:defRPr>
            </a:lvl1pPr>
            <a:lvl2pPr marL="914400" marR="0" lvl="1" indent="-381000" algn="l" rtl="0" eaLnBrk="1" hangingPunct="1">
              <a:lnSpc>
                <a:spcPct val="100000"/>
              </a:lnSpc>
              <a:spcBef>
                <a:spcPts val="0"/>
              </a:spcBef>
              <a:spcAft>
                <a:spcPts val="0"/>
              </a:spcAft>
              <a:buClr>
                <a:srgbClr val="677480"/>
              </a:buClr>
              <a:buSzPts val="2400"/>
              <a:buFont typeface="Lato"/>
              <a:buChar char="○"/>
              <a:defRPr sz="2400" b="0" i="0" u="none" strike="noStrike" cap="none">
                <a:solidFill>
                  <a:srgbClr val="677480"/>
                </a:solidFill>
                <a:latin typeface="Lato"/>
                <a:ea typeface="Lato"/>
                <a:cs typeface="Lato"/>
                <a:sym typeface="Lato"/>
              </a:defRPr>
            </a:lvl2pPr>
            <a:lvl3pPr marL="1371600" marR="0" lvl="2" indent="-381000" algn="l" rtl="0" eaLnBrk="1" hangingPunct="1">
              <a:lnSpc>
                <a:spcPct val="100000"/>
              </a:lnSpc>
              <a:spcBef>
                <a:spcPts val="0"/>
              </a:spcBef>
              <a:spcAft>
                <a:spcPts val="0"/>
              </a:spcAft>
              <a:buClr>
                <a:srgbClr val="677480"/>
              </a:buClr>
              <a:buSzPts val="2400"/>
              <a:buFont typeface="Lato"/>
              <a:buChar char="■"/>
              <a:defRPr sz="2400" b="0" i="0" u="none" strike="noStrike" cap="none">
                <a:solidFill>
                  <a:srgbClr val="677480"/>
                </a:solidFill>
                <a:latin typeface="Lato"/>
                <a:ea typeface="Lato"/>
                <a:cs typeface="Lato"/>
                <a:sym typeface="Lato"/>
              </a:defRPr>
            </a:lvl3pPr>
            <a:lvl4pPr marL="1828800" marR="0" lvl="3" indent="-342900" algn="l" rtl="0" eaLnBrk="1" hangingPunct="1">
              <a:lnSpc>
                <a:spcPct val="100000"/>
              </a:lnSpc>
              <a:spcBef>
                <a:spcPts val="0"/>
              </a:spcBef>
              <a:spcAft>
                <a:spcPts val="0"/>
              </a:spcAft>
              <a:buClr>
                <a:srgbClr val="677480"/>
              </a:buClr>
              <a:buSzPts val="1800"/>
              <a:buFont typeface="Lato"/>
              <a:buChar char="●"/>
              <a:defRPr sz="1800" b="0" i="0" u="none" strike="noStrike" cap="none">
                <a:solidFill>
                  <a:srgbClr val="677480"/>
                </a:solidFill>
                <a:latin typeface="Lato"/>
                <a:ea typeface="Lato"/>
                <a:cs typeface="Lato"/>
                <a:sym typeface="Lato"/>
              </a:defRPr>
            </a:lvl4pPr>
            <a:lvl5pPr marL="2286000" marR="0" lvl="4" indent="-342900" algn="l" rtl="0" eaLnBrk="1" hangingPunct="1">
              <a:lnSpc>
                <a:spcPct val="100000"/>
              </a:lnSpc>
              <a:spcBef>
                <a:spcPts val="0"/>
              </a:spcBef>
              <a:spcAft>
                <a:spcPts val="0"/>
              </a:spcAft>
              <a:buClr>
                <a:srgbClr val="677480"/>
              </a:buClr>
              <a:buSzPts val="1800"/>
              <a:buFont typeface="Lato"/>
              <a:buChar char="○"/>
              <a:defRPr sz="1800" b="0" i="0" u="none" strike="noStrike" cap="none">
                <a:solidFill>
                  <a:srgbClr val="677480"/>
                </a:solidFill>
                <a:latin typeface="Lato"/>
                <a:ea typeface="Lato"/>
                <a:cs typeface="Lato"/>
                <a:sym typeface="Lato"/>
              </a:defRPr>
            </a:lvl5pPr>
            <a:lvl6pPr marL="2743200" marR="0" lvl="5" indent="-342900" algn="l" rtl="0" eaLnBrk="1" hangingPunct="1">
              <a:lnSpc>
                <a:spcPct val="100000"/>
              </a:lnSpc>
              <a:spcBef>
                <a:spcPts val="0"/>
              </a:spcBef>
              <a:spcAft>
                <a:spcPts val="0"/>
              </a:spcAft>
              <a:buClr>
                <a:srgbClr val="677480"/>
              </a:buClr>
              <a:buSzPts val="1800"/>
              <a:buFont typeface="Lato"/>
              <a:buChar char="■"/>
              <a:defRPr sz="1800" b="0" i="0" u="none" strike="noStrike" cap="none">
                <a:solidFill>
                  <a:srgbClr val="677480"/>
                </a:solidFill>
                <a:latin typeface="Lato"/>
                <a:ea typeface="Lato"/>
                <a:cs typeface="Lato"/>
                <a:sym typeface="Lato"/>
              </a:defRPr>
            </a:lvl6pPr>
            <a:lvl7pPr marL="3200400" marR="0" lvl="6" indent="-342900" algn="l" rtl="0" eaLnBrk="1" hangingPunct="1">
              <a:lnSpc>
                <a:spcPct val="100000"/>
              </a:lnSpc>
              <a:spcBef>
                <a:spcPts val="0"/>
              </a:spcBef>
              <a:spcAft>
                <a:spcPts val="0"/>
              </a:spcAft>
              <a:buClr>
                <a:srgbClr val="677480"/>
              </a:buClr>
              <a:buSzPts val="1800"/>
              <a:buFont typeface="Lato"/>
              <a:buChar char="●"/>
              <a:defRPr sz="1800" b="0" i="0" u="none" strike="noStrike" cap="none">
                <a:solidFill>
                  <a:srgbClr val="677480"/>
                </a:solidFill>
                <a:latin typeface="Lato"/>
                <a:ea typeface="Lato"/>
                <a:cs typeface="Lato"/>
                <a:sym typeface="Lato"/>
              </a:defRPr>
            </a:lvl7pPr>
            <a:lvl8pPr marL="3657600" marR="0" lvl="7" indent="-342900" algn="l" rtl="0" eaLnBrk="1" hangingPunct="1">
              <a:lnSpc>
                <a:spcPct val="100000"/>
              </a:lnSpc>
              <a:spcBef>
                <a:spcPts val="0"/>
              </a:spcBef>
              <a:spcAft>
                <a:spcPts val="0"/>
              </a:spcAft>
              <a:buClr>
                <a:srgbClr val="677480"/>
              </a:buClr>
              <a:buSzPts val="1800"/>
              <a:buFont typeface="Lato"/>
              <a:buChar char="○"/>
              <a:defRPr sz="1800" b="0" i="0" u="none" strike="noStrike" cap="none">
                <a:solidFill>
                  <a:srgbClr val="677480"/>
                </a:solidFill>
                <a:latin typeface="Lato"/>
                <a:ea typeface="Lato"/>
                <a:cs typeface="Lato"/>
                <a:sym typeface="Lato"/>
              </a:defRPr>
            </a:lvl8pPr>
            <a:lvl9pPr marL="4114800" marR="0" lvl="8" indent="-342900" algn="l" rtl="0" eaLnBrk="1" hangingPunct="1">
              <a:lnSpc>
                <a:spcPct val="100000"/>
              </a:lnSpc>
              <a:spcBef>
                <a:spcPts val="0"/>
              </a:spcBef>
              <a:spcAft>
                <a:spcPts val="0"/>
              </a:spcAft>
              <a:buClr>
                <a:srgbClr val="677480"/>
              </a:buClr>
              <a:buSzPts val="1800"/>
              <a:buFont typeface="Lato"/>
              <a:buChar char="■"/>
              <a:defRPr sz="1800" b="0" i="0" u="none" strike="noStrike" cap="none">
                <a:solidFill>
                  <a:srgbClr val="677480"/>
                </a:solidFill>
                <a:latin typeface="Lato"/>
                <a:ea typeface="Lato"/>
                <a:cs typeface="Lato"/>
                <a:sym typeface="Lato"/>
              </a:defRPr>
            </a:lvl9pPr>
          </a:lstStyle>
          <a:p>
            <a:pPr marL="0" marR="0" lvl="0" indent="0" algn="r" defTabSz="914400" rtl="0" eaLnBrk="1" fontAlgn="auto" latinLnBrk="0" hangingPunct="1">
              <a:lnSpc>
                <a:spcPct val="90000"/>
              </a:lnSpc>
              <a:spcBef>
                <a:spcPts val="0"/>
              </a:spcBef>
              <a:spcAft>
                <a:spcPts val="0"/>
              </a:spcAft>
              <a:buClr>
                <a:srgbClr val="000000"/>
              </a:buClr>
              <a:buSzPts val="2000"/>
              <a:buFont typeface="Lato"/>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Arial"/>
                <a:cs typeface="Arial" panose="020B0604020202020204" pitchFamily="34" charset="0"/>
                <a:sym typeface="Arial"/>
              </a:rPr>
              <a:t>California Department of Education</a:t>
            </a:r>
          </a:p>
          <a:p>
            <a:pPr marL="0" marR="0" lvl="0" indent="0" algn="r" defTabSz="914400" rtl="0" eaLnBrk="1" fontAlgn="auto" latinLnBrk="0" hangingPunct="1">
              <a:lnSpc>
                <a:spcPct val="90000"/>
              </a:lnSpc>
              <a:spcBef>
                <a:spcPts val="0"/>
              </a:spcBef>
              <a:spcAft>
                <a:spcPts val="0"/>
              </a:spcAft>
              <a:buClr>
                <a:srgbClr val="000000"/>
              </a:buClr>
              <a:buSzPts val="2000"/>
              <a:buFont typeface="Lato"/>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Tony Thurmond, State Superintendent of Public Instruction</a:t>
            </a:r>
            <a:endParaRPr kumimoji="0" lang="en-US" sz="1800" b="0" i="0" u="none" strike="noStrike" kern="1200" cap="none" spc="0" normalizeH="0" baseline="0" noProof="0" dirty="0">
              <a:ln>
                <a:noFill/>
              </a:ln>
              <a:solidFill>
                <a:srgbClr val="677480"/>
              </a:solidFill>
              <a:effectLst/>
              <a:uLnTx/>
              <a:uFillTx/>
              <a:latin typeface="Arial" panose="020B0604020202020204" pitchFamily="34" charset="0"/>
              <a:cs typeface="Arial" panose="020B0604020202020204" pitchFamily="34" charset="0"/>
              <a:sym typeface="Lato"/>
            </a:endParaRPr>
          </a:p>
        </p:txBody>
      </p:sp>
      <p:sp>
        <p:nvSpPr>
          <p:cNvPr id="10" name="TextBox 9">
            <a:extLst>
              <a:ext uri="{FF2B5EF4-FFF2-40B4-BE49-F238E27FC236}">
                <a16:creationId xmlns:a16="http://schemas.microsoft.com/office/drawing/2014/main" id="{AE4EA7C0-B533-5D51-20F4-AF3B13B73D55}"/>
              </a:ext>
            </a:extLst>
          </p:cNvPr>
          <p:cNvSpPr txBox="1"/>
          <p:nvPr/>
        </p:nvSpPr>
        <p:spPr>
          <a:xfrm>
            <a:off x="206866" y="138277"/>
            <a:ext cx="11490407" cy="923330"/>
          </a:xfrm>
          <a:prstGeom prst="rect">
            <a:avLst/>
          </a:prstGeom>
          <a:noFill/>
          <a:ln w="38100">
            <a:solidFill>
              <a:schemeClr val="accent6">
                <a:lumMod val="60000"/>
                <a:lumOff val="40000"/>
              </a:schemeClr>
            </a:solidFill>
          </a:ln>
        </p:spPr>
        <p:txBody>
          <a:bodyPr wrap="square">
            <a:spAutoFit/>
          </a:bodyPr>
          <a:lstStyle/>
          <a:p>
            <a:r>
              <a:rPr lang="en-US" sz="1800" b="0" i="0" u="none" strike="noStrike" dirty="0">
                <a:solidFill>
                  <a:srgbClr val="000000"/>
                </a:solidFill>
                <a:effectLst/>
              </a:rPr>
              <a:t>EXCERPT: This excerpt (Slides 32–42) is provided for use with the </a:t>
            </a:r>
            <a:r>
              <a:rPr lang="en-US" sz="1800" b="1" dirty="0">
                <a:effectLst/>
                <a:ea typeface="Calibri" panose="020F0502020204030204" pitchFamily="34" charset="0"/>
                <a:cs typeface="Times New Roman" panose="02020603050405020304" pitchFamily="18" charset="0"/>
              </a:rPr>
              <a:t>Informed Decision-Making Inquiry</a:t>
            </a:r>
            <a:r>
              <a:rPr lang="en-US" sz="1800" dirty="0">
                <a:effectLst/>
                <a:ea typeface="Calibri" panose="020F0502020204030204" pitchFamily="34" charset="0"/>
                <a:cs typeface="Times New Roman" panose="02020603050405020304" pitchFamily="18" charset="0"/>
              </a:rPr>
              <a:t> on the </a:t>
            </a:r>
            <a:r>
              <a:rPr lang="en-US" sz="1800" b="0" i="0" u="none" strike="noStrike" dirty="0">
                <a:solidFill>
                  <a:srgbClr val="000000"/>
                </a:solidFill>
                <a:effectLst/>
              </a:rPr>
              <a:t>California Arts Education Framework Resources for Implementation website located at</a:t>
            </a:r>
            <a:r>
              <a:rPr lang="en-US" sz="1800" b="0" i="0" u="none" strike="noStrike" dirty="0">
                <a:solidFill>
                  <a:srgbClr val="000000"/>
                </a:solidFill>
                <a:effectLst/>
                <a:hlinkClick r:id="rId7"/>
              </a:rPr>
              <a:t> </a:t>
            </a:r>
            <a:r>
              <a:rPr lang="en-US" sz="1800" b="0" i="0" u="sng" strike="noStrike" dirty="0">
                <a:solidFill>
                  <a:srgbClr val="0097A7"/>
                </a:solidFill>
                <a:effectLst/>
                <a:hlinkClick r:id="rId7"/>
              </a:rPr>
              <a:t>https://www.calartsedframework.org/</a:t>
            </a:r>
            <a:r>
              <a:rPr lang="en-US" sz="1800" b="0" i="0" u="none" strike="noStrike" dirty="0">
                <a:solidFill>
                  <a:srgbClr val="000000"/>
                </a:solidFill>
                <a:effectLst/>
              </a:rPr>
              <a:t>. The full slide deck can be accessed at</a:t>
            </a:r>
            <a:r>
              <a:rPr lang="en-US" sz="1800" b="0" i="0" u="none" strike="noStrike" dirty="0">
                <a:solidFill>
                  <a:srgbClr val="000000"/>
                </a:solidFill>
                <a:effectLst/>
                <a:hlinkClick r:id="rId8"/>
              </a:rPr>
              <a:t> </a:t>
            </a:r>
            <a:r>
              <a:rPr lang="en-US" sz="1800" b="0" i="0" u="sng" strike="noStrike" dirty="0">
                <a:solidFill>
                  <a:srgbClr val="0097A7"/>
                </a:solidFill>
                <a:effectLst/>
                <a:hlinkClick r:id="rId8"/>
              </a:rPr>
              <a:t>https://www.cde.ca.gov/ci/vp/cf/</a:t>
            </a:r>
            <a:r>
              <a:rPr lang="en-US" sz="1800" b="0" i="0" u="none" strike="noStrike" dirty="0">
                <a:solidFill>
                  <a:srgbClr val="000000"/>
                </a:solidFill>
                <a:effectLst/>
              </a:rPr>
              <a:t>.</a:t>
            </a:r>
            <a:endParaRPr lang="en-US" dirty="0"/>
          </a:p>
        </p:txBody>
      </p:sp>
    </p:spTree>
    <p:extLst>
      <p:ext uri="{BB962C8B-B14F-4D97-AF65-F5344CB8AC3E}">
        <p14:creationId xmlns:p14="http://schemas.microsoft.com/office/powerpoint/2010/main" val="3871094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DAD738-9C4D-43B2-98B5-8BC994C289E8}"/>
              </a:ext>
            </a:extLst>
          </p:cNvPr>
          <p:cNvSpPr>
            <a:spLocks noGrp="1"/>
          </p:cNvSpPr>
          <p:nvPr>
            <p:ph type="title"/>
          </p:nvPr>
        </p:nvSpPr>
        <p:spPr/>
        <p:txBody>
          <a:bodyPr>
            <a:normAutofit/>
          </a:bodyPr>
          <a:lstStyle/>
          <a:p>
            <a:pPr algn="ctr"/>
            <a:r>
              <a:rPr lang="en-US" dirty="0"/>
              <a:t>Professional Learning Needs: Multiple and Single Subject Teachers</a:t>
            </a:r>
          </a:p>
        </p:txBody>
      </p:sp>
      <p:sp>
        <p:nvSpPr>
          <p:cNvPr id="5" name="Text Placeholder 4">
            <a:extLst>
              <a:ext uri="{FF2B5EF4-FFF2-40B4-BE49-F238E27FC236}">
                <a16:creationId xmlns:a16="http://schemas.microsoft.com/office/drawing/2014/main" id="{78D20AF4-2E51-43D0-B2BE-CA980E0879E0}"/>
              </a:ext>
            </a:extLst>
          </p:cNvPr>
          <p:cNvSpPr>
            <a:spLocks noGrp="1"/>
          </p:cNvSpPr>
          <p:nvPr>
            <p:ph type="body" idx="1"/>
          </p:nvPr>
        </p:nvSpPr>
        <p:spPr/>
        <p:txBody>
          <a:bodyPr/>
          <a:lstStyle/>
          <a:p>
            <a:r>
              <a:rPr lang="en-US" sz="2400" dirty="0"/>
              <a:t>For Multiple Subject Teachers</a:t>
            </a:r>
            <a:endParaRPr lang="en-US" dirty="0"/>
          </a:p>
        </p:txBody>
      </p:sp>
      <p:sp>
        <p:nvSpPr>
          <p:cNvPr id="3" name="Content Placeholder 2">
            <a:extLst>
              <a:ext uri="{FF2B5EF4-FFF2-40B4-BE49-F238E27FC236}">
                <a16:creationId xmlns:a16="http://schemas.microsoft.com/office/drawing/2014/main" id="{686A0707-1B57-4E4B-9671-4D9A9ADF49A3}"/>
              </a:ext>
            </a:extLst>
          </p:cNvPr>
          <p:cNvSpPr>
            <a:spLocks noGrp="1"/>
          </p:cNvSpPr>
          <p:nvPr>
            <p:ph sz="half" idx="2"/>
          </p:nvPr>
        </p:nvSpPr>
        <p:spPr/>
        <p:txBody>
          <a:bodyPr>
            <a:noAutofit/>
          </a:bodyPr>
          <a:lstStyle/>
          <a:p>
            <a:r>
              <a:rPr lang="en-US" sz="2400" dirty="0">
                <a:latin typeface="Arial" panose="020B0604020202020204" pitchFamily="34" charset="0"/>
                <a:ea typeface="Calibri" panose="020F0502020204030204" pitchFamily="34" charset="0"/>
              </a:rPr>
              <a:t>Builds content knowledge, language, skills, and pedagogical content knowledge in the five arts disciplines</a:t>
            </a:r>
          </a:p>
          <a:p>
            <a:r>
              <a:rPr lang="en-US" sz="2400" dirty="0">
                <a:latin typeface="Arial" panose="020B0604020202020204" pitchFamily="34" charset="0"/>
                <a:ea typeface="Calibri" panose="020F0502020204030204" pitchFamily="34" charset="0"/>
              </a:rPr>
              <a:t>Boosts confidence and ability to provide discrete, sequential arts learning experiences</a:t>
            </a:r>
          </a:p>
          <a:p>
            <a:r>
              <a:rPr lang="en-US" sz="2400" dirty="0">
                <a:latin typeface="Arial" panose="020B0604020202020204" pitchFamily="34" charset="0"/>
                <a:ea typeface="Calibri" panose="020F0502020204030204" pitchFamily="34" charset="0"/>
              </a:rPr>
              <a:t>Increases capacity to design and implement effective integrated arts learning experiences</a:t>
            </a:r>
          </a:p>
          <a:p>
            <a:pPr marL="0" indent="0">
              <a:buNone/>
            </a:pPr>
            <a:endParaRPr lang="en-US" sz="2400" b="1" dirty="0">
              <a:solidFill>
                <a:schemeClr val="accent1">
                  <a:lumMod val="75000"/>
                </a:schemeClr>
              </a:solidFill>
              <a:latin typeface="Arial" panose="020B0604020202020204" pitchFamily="34" charset="0"/>
              <a:ea typeface="Calibri" panose="020F0502020204030204" pitchFamily="34" charset="0"/>
            </a:endParaRPr>
          </a:p>
        </p:txBody>
      </p:sp>
      <p:sp>
        <p:nvSpPr>
          <p:cNvPr id="6" name="Text Placeholder 5">
            <a:extLst>
              <a:ext uri="{FF2B5EF4-FFF2-40B4-BE49-F238E27FC236}">
                <a16:creationId xmlns:a16="http://schemas.microsoft.com/office/drawing/2014/main" id="{32C0D390-312A-4580-B4D3-0969A7B32869}"/>
              </a:ext>
            </a:extLst>
          </p:cNvPr>
          <p:cNvSpPr>
            <a:spLocks noGrp="1"/>
          </p:cNvSpPr>
          <p:nvPr>
            <p:ph type="body" sz="quarter" idx="3"/>
          </p:nvPr>
        </p:nvSpPr>
        <p:spPr/>
        <p:txBody>
          <a:bodyPr/>
          <a:lstStyle/>
          <a:p>
            <a:r>
              <a:rPr lang="en-US" dirty="0"/>
              <a:t>For Single Subject Teachers</a:t>
            </a:r>
          </a:p>
        </p:txBody>
      </p:sp>
      <p:sp>
        <p:nvSpPr>
          <p:cNvPr id="8" name="Content Placeholder 7">
            <a:extLst>
              <a:ext uri="{FF2B5EF4-FFF2-40B4-BE49-F238E27FC236}">
                <a16:creationId xmlns:a16="http://schemas.microsoft.com/office/drawing/2014/main" id="{FD7C0DEF-98BF-4FC1-A02B-4DDC65E2A7F1}"/>
              </a:ext>
            </a:extLst>
          </p:cNvPr>
          <p:cNvSpPr>
            <a:spLocks noGrp="1"/>
          </p:cNvSpPr>
          <p:nvPr>
            <p:ph sz="quarter" idx="4"/>
          </p:nvPr>
        </p:nvSpPr>
        <p:spPr/>
        <p:txBody>
          <a:bodyPr>
            <a:noAutofit/>
          </a:bodyPr>
          <a:lstStyle/>
          <a:p>
            <a:r>
              <a:rPr lang="en-US" sz="2400" dirty="0">
                <a:latin typeface="Arial" panose="020B0604020202020204" pitchFamily="34" charset="0"/>
                <a:ea typeface="Calibri" panose="020F0502020204030204" pitchFamily="34" charset="0"/>
              </a:rPr>
              <a:t>Provides continued growth in contemporary arts practices, new technologies, new skill development, etc. </a:t>
            </a:r>
          </a:p>
          <a:p>
            <a:r>
              <a:rPr lang="en-US" sz="2400" dirty="0">
                <a:latin typeface="Arial" panose="020B0604020202020204" pitchFamily="34" charset="0"/>
                <a:ea typeface="Calibri" panose="020F0502020204030204" pitchFamily="34" charset="0"/>
              </a:rPr>
              <a:t>Provides opportunity for collaboration related to standards, assessment, and instructional design</a:t>
            </a:r>
          </a:p>
          <a:p>
            <a:r>
              <a:rPr lang="en-US" sz="2400" dirty="0">
                <a:latin typeface="Arial" panose="020B0604020202020204" pitchFamily="34" charset="0"/>
                <a:ea typeface="Calibri" panose="020F0502020204030204" pitchFamily="34" charset="0"/>
              </a:rPr>
              <a:t>Addresses the content and the arts subject area taught</a:t>
            </a:r>
          </a:p>
        </p:txBody>
      </p:sp>
      <p:sp>
        <p:nvSpPr>
          <p:cNvPr id="4" name="Slide Number Placeholder 3">
            <a:extLst>
              <a:ext uri="{FF2B5EF4-FFF2-40B4-BE49-F238E27FC236}">
                <a16:creationId xmlns:a16="http://schemas.microsoft.com/office/drawing/2014/main" id="{BC6FFFDF-7B93-4FFD-9E25-57B231DD3E05}"/>
              </a:ext>
            </a:extLst>
          </p:cNvPr>
          <p:cNvSpPr>
            <a:spLocks noGrp="1"/>
          </p:cNvSpPr>
          <p:nvPr>
            <p:ph type="sldNum" sz="quarter" idx="12"/>
          </p:nvPr>
        </p:nvSpPr>
        <p:spPr/>
        <p:txBody>
          <a:bodyPr/>
          <a:lstStyle/>
          <a:p>
            <a:fld id="{1C8E0B4C-4C2F-4BE7-8793-29AB022C0CCB}" type="slidenum">
              <a:rPr lang="en-US" smtClean="0"/>
              <a:t>10</a:t>
            </a:fld>
            <a:endParaRPr lang="en-US"/>
          </a:p>
        </p:txBody>
      </p:sp>
    </p:spTree>
    <p:extLst>
      <p:ext uri="{BB962C8B-B14F-4D97-AF65-F5344CB8AC3E}">
        <p14:creationId xmlns:p14="http://schemas.microsoft.com/office/powerpoint/2010/main" val="17992852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DE08AA4-F5CB-49D5-B668-E42261F47973}"/>
              </a:ext>
            </a:extLst>
          </p:cNvPr>
          <p:cNvSpPr>
            <a:spLocks noGrp="1"/>
          </p:cNvSpPr>
          <p:nvPr>
            <p:ph type="title"/>
          </p:nvPr>
        </p:nvSpPr>
        <p:spPr/>
        <p:txBody>
          <a:bodyPr/>
          <a:lstStyle/>
          <a:p>
            <a:r>
              <a:rPr lang="en-US" dirty="0"/>
              <a:t>Resources for Professional Learning</a:t>
            </a:r>
          </a:p>
        </p:txBody>
      </p:sp>
      <p:sp>
        <p:nvSpPr>
          <p:cNvPr id="6" name="Content Placeholder 5">
            <a:extLst>
              <a:ext uri="{FF2B5EF4-FFF2-40B4-BE49-F238E27FC236}">
                <a16:creationId xmlns:a16="http://schemas.microsoft.com/office/drawing/2014/main" id="{70684E5C-BE89-49D1-882B-FF2EE98C181B}"/>
              </a:ext>
            </a:extLst>
          </p:cNvPr>
          <p:cNvSpPr>
            <a:spLocks noGrp="1"/>
          </p:cNvSpPr>
          <p:nvPr>
            <p:ph idx="1"/>
          </p:nvPr>
        </p:nvSpPr>
        <p:spPr/>
        <p:txBody>
          <a:bodyPr>
            <a:normAutofit/>
          </a:bodyPr>
          <a:lstStyle/>
          <a:p>
            <a:pPr>
              <a:lnSpc>
                <a:spcPct val="100000"/>
              </a:lnSpc>
              <a:spcBef>
                <a:spcPts val="0"/>
              </a:spcBef>
              <a:spcAft>
                <a:spcPts val="1800"/>
              </a:spcAft>
            </a:pPr>
            <a:r>
              <a:rPr lang="en-US" sz="2400" dirty="0"/>
              <a:t>The California Arts Project </a:t>
            </a:r>
            <a:r>
              <a:rPr lang="en-US" sz="2400" dirty="0">
                <a:hlinkClick r:id="rId3" tooltip="The California Arts Project "/>
              </a:rPr>
              <a:t>https://csmp.ucop.edu/tcap</a:t>
            </a:r>
            <a:r>
              <a:rPr lang="en-US" sz="2400" dirty="0"/>
              <a:t> </a:t>
            </a:r>
          </a:p>
          <a:p>
            <a:pPr>
              <a:lnSpc>
                <a:spcPct val="100000"/>
              </a:lnSpc>
              <a:spcBef>
                <a:spcPts val="0"/>
              </a:spcBef>
              <a:spcAft>
                <a:spcPts val="1800"/>
              </a:spcAft>
            </a:pPr>
            <a:r>
              <a:rPr lang="en-US" sz="2400" dirty="0"/>
              <a:t>California County Superintendents Arts Statewide Initiative </a:t>
            </a:r>
            <a:r>
              <a:rPr lang="en-US" sz="2400" dirty="0">
                <a:hlinkClick r:id="rId4" tooltip="California County Superintendents Arts Statewide Initiative "/>
              </a:rPr>
              <a:t>https://ccsesaarts.org/</a:t>
            </a:r>
            <a:r>
              <a:rPr lang="en-US" sz="2400" dirty="0"/>
              <a:t> </a:t>
            </a:r>
          </a:p>
          <a:p>
            <a:pPr>
              <a:lnSpc>
                <a:spcPct val="100000"/>
              </a:lnSpc>
              <a:spcBef>
                <a:spcPts val="0"/>
              </a:spcBef>
              <a:spcAft>
                <a:spcPts val="1800"/>
              </a:spcAft>
            </a:pPr>
            <a:r>
              <a:rPr lang="en-US" sz="2400" dirty="0"/>
              <a:t>California Art Education Association </a:t>
            </a:r>
            <a:r>
              <a:rPr lang="en-US" sz="2400" dirty="0">
                <a:hlinkClick r:id="rId5" tooltip="California Art Education Association "/>
              </a:rPr>
              <a:t>https://www.caea-arteducation.org/</a:t>
            </a:r>
            <a:r>
              <a:rPr lang="en-US" sz="2400" dirty="0"/>
              <a:t> </a:t>
            </a:r>
          </a:p>
          <a:p>
            <a:pPr>
              <a:lnSpc>
                <a:spcPct val="100000"/>
              </a:lnSpc>
              <a:spcBef>
                <a:spcPts val="0"/>
              </a:spcBef>
              <a:spcAft>
                <a:spcPts val="1800"/>
              </a:spcAft>
            </a:pPr>
            <a:r>
              <a:rPr lang="en-US" sz="2400" dirty="0"/>
              <a:t>California Dance Education Association </a:t>
            </a:r>
            <a:r>
              <a:rPr lang="en-US" sz="2400" dirty="0">
                <a:hlinkClick r:id="rId6" tooltip="California Dance Education Association "/>
              </a:rPr>
              <a:t>https://www.cdeadance.org/</a:t>
            </a:r>
            <a:r>
              <a:rPr lang="en-US" sz="2400" dirty="0"/>
              <a:t> </a:t>
            </a:r>
          </a:p>
          <a:p>
            <a:pPr>
              <a:lnSpc>
                <a:spcPct val="100000"/>
              </a:lnSpc>
              <a:spcBef>
                <a:spcPts val="0"/>
              </a:spcBef>
              <a:spcAft>
                <a:spcPts val="1800"/>
              </a:spcAft>
            </a:pPr>
            <a:r>
              <a:rPr lang="en-US" sz="2400" dirty="0"/>
              <a:t>California Educational Theatre Association </a:t>
            </a:r>
            <a:r>
              <a:rPr lang="en-US" sz="2400" dirty="0">
                <a:hlinkClick r:id="rId7" tooltip="California Educational Theatre Association "/>
              </a:rPr>
              <a:t>http://cetoweb.org/ceta/</a:t>
            </a:r>
            <a:r>
              <a:rPr lang="en-US" sz="2400" dirty="0"/>
              <a:t> </a:t>
            </a:r>
          </a:p>
          <a:p>
            <a:pPr>
              <a:lnSpc>
                <a:spcPct val="100000"/>
              </a:lnSpc>
              <a:spcBef>
                <a:spcPts val="0"/>
              </a:spcBef>
              <a:spcAft>
                <a:spcPts val="1800"/>
              </a:spcAft>
            </a:pPr>
            <a:r>
              <a:rPr lang="en-US" sz="2400" dirty="0"/>
              <a:t>California Music Educators Association </a:t>
            </a:r>
            <a:r>
              <a:rPr lang="en-US" sz="2400" dirty="0">
                <a:hlinkClick r:id="rId8" tooltip="California Music Educators Association "/>
              </a:rPr>
              <a:t>https://www.calmusiced.com/</a:t>
            </a:r>
            <a:r>
              <a:rPr lang="en-US" sz="2400" dirty="0"/>
              <a:t> </a:t>
            </a:r>
          </a:p>
          <a:p>
            <a:pPr>
              <a:lnSpc>
                <a:spcPct val="100000"/>
              </a:lnSpc>
              <a:spcBef>
                <a:spcPts val="0"/>
              </a:spcBef>
            </a:pPr>
            <a:endParaRPr lang="en-US" sz="2400" dirty="0"/>
          </a:p>
        </p:txBody>
      </p:sp>
      <p:sp>
        <p:nvSpPr>
          <p:cNvPr id="4" name="Slide Number Placeholder 3">
            <a:extLst>
              <a:ext uri="{FF2B5EF4-FFF2-40B4-BE49-F238E27FC236}">
                <a16:creationId xmlns:a16="http://schemas.microsoft.com/office/drawing/2014/main" id="{5B20B0D4-6286-4F6F-8E5E-3F1C292445E3}"/>
              </a:ext>
            </a:extLst>
          </p:cNvPr>
          <p:cNvSpPr>
            <a:spLocks noGrp="1"/>
          </p:cNvSpPr>
          <p:nvPr>
            <p:ph type="sldNum" sz="quarter" idx="12"/>
          </p:nvPr>
        </p:nvSpPr>
        <p:spPr/>
        <p:txBody>
          <a:bodyPr/>
          <a:lstStyle/>
          <a:p>
            <a:fld id="{1C8E0B4C-4C2F-4BE7-8793-29AB022C0CCB}" type="slidenum">
              <a:rPr lang="en-US" smtClean="0"/>
              <a:t>11</a:t>
            </a:fld>
            <a:endParaRPr lang="en-US"/>
          </a:p>
        </p:txBody>
      </p:sp>
    </p:spTree>
    <p:extLst>
      <p:ext uri="{BB962C8B-B14F-4D97-AF65-F5344CB8AC3E}">
        <p14:creationId xmlns:p14="http://schemas.microsoft.com/office/powerpoint/2010/main" val="32715979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390CB63-BE24-4A11-A68E-18B882FD98CA}"/>
              </a:ext>
            </a:extLst>
          </p:cNvPr>
          <p:cNvSpPr>
            <a:spLocks noGrp="1"/>
          </p:cNvSpPr>
          <p:nvPr>
            <p:ph type="title"/>
          </p:nvPr>
        </p:nvSpPr>
        <p:spPr>
          <a:xfrm>
            <a:off x="943989" y="2103437"/>
            <a:ext cx="4999611" cy="1325563"/>
          </a:xfrm>
        </p:spPr>
        <p:txBody>
          <a:bodyPr vert="horz" lIns="91440" tIns="45720" rIns="91440" bIns="45720" rtlCol="0" anchor="t">
            <a:noAutofit/>
          </a:bodyPr>
          <a:lstStyle/>
          <a:p>
            <a:pPr>
              <a:spcAft>
                <a:spcPts val="1200"/>
              </a:spcAft>
            </a:pPr>
            <a:r>
              <a:rPr lang="en-US" sz="4000" dirty="0">
                <a:solidFill>
                  <a:srgbClr val="000000"/>
                </a:solidFill>
                <a:latin typeface="+mn-lt"/>
              </a:rPr>
              <a:t>Q3</a:t>
            </a:r>
            <a:r>
              <a:rPr lang="en-US" sz="4000" dirty="0">
                <a:effectLst/>
                <a:latin typeface="+mn-lt"/>
                <a:ea typeface="Calibri" panose="020F0502020204030204" pitchFamily="34" charset="0"/>
                <a:cs typeface="Arial" panose="020B0604020202020204" pitchFamily="34" charset="0"/>
              </a:rPr>
              <a:t>—</a:t>
            </a:r>
            <a:r>
              <a:rPr lang="en-US" sz="4000" dirty="0">
                <a:effectLst/>
                <a:latin typeface="+mn-lt"/>
                <a:ea typeface="Calibri" panose="020F0502020204030204" pitchFamily="34" charset="0"/>
              </a:rPr>
              <a:t>How does professional learning support effective and equitable arts learning?</a:t>
            </a:r>
            <a:endParaRPr lang="en-US" sz="4000" dirty="0">
              <a:solidFill>
                <a:srgbClr val="000000"/>
              </a:solidFill>
            </a:endParaRPr>
          </a:p>
        </p:txBody>
      </p:sp>
      <p:sp>
        <p:nvSpPr>
          <p:cNvPr id="2" name="Slide Number Placeholder 1">
            <a:extLst>
              <a:ext uri="{FF2B5EF4-FFF2-40B4-BE49-F238E27FC236}">
                <a16:creationId xmlns:a16="http://schemas.microsoft.com/office/drawing/2014/main" id="{C89521E6-0374-4F33-ADF0-B33BE9CC742D}"/>
              </a:ext>
            </a:extLst>
          </p:cNvPr>
          <p:cNvSpPr>
            <a:spLocks noGrp="1"/>
          </p:cNvSpPr>
          <p:nvPr>
            <p:ph type="sldNum" sz="quarter" idx="12"/>
          </p:nvPr>
        </p:nvSpPr>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1C8E0B4C-4C2F-4BE7-8793-29AB022C0CCB}" type="slidenum">
              <a:rPr kumimoji="0" lang="en-US" sz="1100" b="0" i="0" u="none" strike="noStrike" kern="1200" cap="none" spc="0" normalizeH="0" baseline="0" noProof="0">
                <a:ln>
                  <a:noFill/>
                </a:ln>
                <a:solidFill>
                  <a:srgbClr val="898989"/>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a:t>
            </a:fld>
            <a:endParaRPr kumimoji="0" lang="en-US" sz="1100" b="0" i="0" u="none" strike="noStrike" kern="1200" cap="none" spc="0" normalizeH="0" baseline="0" noProof="0" dirty="0">
              <a:ln>
                <a:noFill/>
              </a:ln>
              <a:solidFill>
                <a:srgbClr val="898989"/>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804884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851607-32FB-4678-8BBB-C7A469304E98}"/>
              </a:ext>
            </a:extLst>
          </p:cNvPr>
          <p:cNvSpPr>
            <a:spLocks noGrp="1"/>
          </p:cNvSpPr>
          <p:nvPr>
            <p:ph type="title"/>
          </p:nvPr>
        </p:nvSpPr>
        <p:spPr/>
        <p:txBody>
          <a:bodyPr>
            <a:normAutofit/>
          </a:bodyPr>
          <a:lstStyle/>
          <a:p>
            <a:pPr algn="ctr"/>
            <a:r>
              <a:rPr lang="en-US" sz="4000" dirty="0"/>
              <a:t>Professional Learning for Leaders—a Leading Factor in Student Success</a:t>
            </a:r>
          </a:p>
        </p:txBody>
      </p:sp>
      <p:sp>
        <p:nvSpPr>
          <p:cNvPr id="3" name="Content Placeholder 2">
            <a:extLst>
              <a:ext uri="{FF2B5EF4-FFF2-40B4-BE49-F238E27FC236}">
                <a16:creationId xmlns:a16="http://schemas.microsoft.com/office/drawing/2014/main" id="{1AD4D6A6-AD60-47D0-93E2-F2217A1EA318}"/>
              </a:ext>
            </a:extLst>
          </p:cNvPr>
          <p:cNvSpPr>
            <a:spLocks noGrp="1"/>
          </p:cNvSpPr>
          <p:nvPr>
            <p:ph idx="1"/>
          </p:nvPr>
        </p:nvSpPr>
        <p:spPr/>
        <p:txBody>
          <a:bodyPr>
            <a:normAutofit/>
          </a:bodyPr>
          <a:lstStyle/>
          <a:p>
            <a:pPr marL="0" indent="0">
              <a:spcBef>
                <a:spcPts val="0"/>
              </a:spcBef>
              <a:spcAft>
                <a:spcPts val="1800"/>
              </a:spcAft>
              <a:buNone/>
            </a:pPr>
            <a:r>
              <a:rPr lang="en-US" dirty="0">
                <a:effectLst/>
                <a:latin typeface="Arial" panose="020B0604020202020204" pitchFamily="34" charset="0"/>
                <a:ea typeface="Calibri" panose="020F0502020204030204" pitchFamily="34" charset="0"/>
              </a:rPr>
              <a:t>School leaders and teachers who understand the </a:t>
            </a:r>
            <a:r>
              <a:rPr lang="en-US" i="1" dirty="0">
                <a:effectLst/>
                <a:latin typeface="Arial" panose="020B0604020202020204" pitchFamily="34" charset="0"/>
                <a:ea typeface="Calibri" panose="020F0502020204030204" pitchFamily="34" charset="0"/>
              </a:rPr>
              <a:t>what</a:t>
            </a:r>
            <a:r>
              <a:rPr lang="en-US" dirty="0">
                <a:effectLst/>
                <a:latin typeface="Arial" panose="020B0604020202020204" pitchFamily="34" charset="0"/>
                <a:ea typeface="Calibri" panose="020F0502020204030204" pitchFamily="34" charset="0"/>
              </a:rPr>
              <a:t> and the </a:t>
            </a:r>
            <a:r>
              <a:rPr lang="en-US" i="1" dirty="0">
                <a:effectLst/>
                <a:latin typeface="Arial" panose="020B0604020202020204" pitchFamily="34" charset="0"/>
                <a:ea typeface="Calibri" panose="020F0502020204030204" pitchFamily="34" charset="0"/>
              </a:rPr>
              <a:t>why</a:t>
            </a:r>
            <a:r>
              <a:rPr lang="en-US" dirty="0">
                <a:effectLst/>
                <a:latin typeface="Arial" panose="020B0604020202020204" pitchFamily="34" charset="0"/>
                <a:ea typeface="Calibri" panose="020F0502020204030204" pitchFamily="34" charset="0"/>
              </a:rPr>
              <a:t> of arts education are better able to provide effective leadership. Professional learning content for </a:t>
            </a:r>
            <a:r>
              <a:rPr lang="en-US" b="1" dirty="0">
                <a:effectLst/>
                <a:latin typeface="Arial" panose="020B0604020202020204" pitchFamily="34" charset="0"/>
                <a:ea typeface="Calibri" panose="020F0502020204030204" pitchFamily="34" charset="0"/>
              </a:rPr>
              <a:t>leaders</a:t>
            </a:r>
          </a:p>
          <a:p>
            <a:pPr lvl="1">
              <a:spcBef>
                <a:spcPts val="0"/>
              </a:spcBef>
              <a:spcAft>
                <a:spcPts val="1800"/>
              </a:spcAft>
            </a:pPr>
            <a:r>
              <a:rPr lang="en-US" dirty="0">
                <a:effectLst/>
                <a:latin typeface="Arial" panose="020B0604020202020204" pitchFamily="34" charset="0"/>
                <a:ea typeface="Calibri" panose="020F0502020204030204" pitchFamily="34" charset="0"/>
              </a:rPr>
              <a:t>highlights the overlapping and expanded literacy development students gain through the arts;</a:t>
            </a:r>
          </a:p>
          <a:p>
            <a:pPr lvl="1">
              <a:spcBef>
                <a:spcPts val="0"/>
              </a:spcBef>
              <a:spcAft>
                <a:spcPts val="1800"/>
              </a:spcAft>
            </a:pPr>
            <a:r>
              <a:rPr lang="en-US" dirty="0">
                <a:effectLst/>
                <a:latin typeface="Arial" panose="020B0604020202020204" pitchFamily="34" charset="0"/>
                <a:ea typeface="Calibri" panose="020F0502020204030204" pitchFamily="34" charset="0"/>
              </a:rPr>
              <a:t>includes insights into effective teaching in the arts; and</a:t>
            </a:r>
          </a:p>
          <a:p>
            <a:pPr lvl="1">
              <a:spcBef>
                <a:spcPts val="0"/>
              </a:spcBef>
              <a:spcAft>
                <a:spcPts val="1800"/>
              </a:spcAft>
            </a:pPr>
            <a:r>
              <a:rPr lang="en-US" dirty="0">
                <a:effectLst/>
                <a:latin typeface="Arial" panose="020B0604020202020204" pitchFamily="34" charset="0"/>
                <a:ea typeface="Calibri" panose="020F0502020204030204" pitchFamily="34" charset="0"/>
              </a:rPr>
              <a:t>provides illustrations of the benefits gained by all students from a sequential, standards-based arts education.</a:t>
            </a:r>
            <a:endParaRPr lang="en-US" sz="3600" dirty="0"/>
          </a:p>
        </p:txBody>
      </p:sp>
      <p:sp>
        <p:nvSpPr>
          <p:cNvPr id="4" name="Slide Number Placeholder 3">
            <a:extLst>
              <a:ext uri="{FF2B5EF4-FFF2-40B4-BE49-F238E27FC236}">
                <a16:creationId xmlns:a16="http://schemas.microsoft.com/office/drawing/2014/main" id="{43FD55D9-4D8C-421A-A216-1AA29F338EAF}"/>
              </a:ext>
            </a:extLst>
          </p:cNvPr>
          <p:cNvSpPr>
            <a:spLocks noGrp="1"/>
          </p:cNvSpPr>
          <p:nvPr>
            <p:ph type="sldNum" sz="quarter" idx="12"/>
          </p:nvPr>
        </p:nvSpPr>
        <p:spPr/>
        <p:txBody>
          <a:bodyPr/>
          <a:lstStyle/>
          <a:p>
            <a:fld id="{1C8E0B4C-4C2F-4BE7-8793-29AB022C0CCB}" type="slidenum">
              <a:rPr lang="en-US" smtClean="0"/>
              <a:t>3</a:t>
            </a:fld>
            <a:endParaRPr lang="en-US"/>
          </a:p>
        </p:txBody>
      </p:sp>
    </p:spTree>
    <p:extLst>
      <p:ext uri="{BB962C8B-B14F-4D97-AF65-F5344CB8AC3E}">
        <p14:creationId xmlns:p14="http://schemas.microsoft.com/office/powerpoint/2010/main" val="9397692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851607-32FB-4678-8BBB-C7A469304E98}"/>
              </a:ext>
            </a:extLst>
          </p:cNvPr>
          <p:cNvSpPr>
            <a:spLocks noGrp="1"/>
          </p:cNvSpPr>
          <p:nvPr>
            <p:ph type="title"/>
          </p:nvPr>
        </p:nvSpPr>
        <p:spPr/>
        <p:txBody>
          <a:bodyPr>
            <a:normAutofit/>
          </a:bodyPr>
          <a:lstStyle/>
          <a:p>
            <a:pPr algn="ctr"/>
            <a:r>
              <a:rPr lang="en-US" sz="4000" dirty="0"/>
              <a:t>Professional Learning for Teachers—an Investment in Student Success</a:t>
            </a:r>
          </a:p>
        </p:txBody>
      </p:sp>
      <p:sp>
        <p:nvSpPr>
          <p:cNvPr id="3" name="Content Placeholder 2">
            <a:extLst>
              <a:ext uri="{FF2B5EF4-FFF2-40B4-BE49-F238E27FC236}">
                <a16:creationId xmlns:a16="http://schemas.microsoft.com/office/drawing/2014/main" id="{1AD4D6A6-AD60-47D0-93E2-F2217A1EA318}"/>
              </a:ext>
            </a:extLst>
          </p:cNvPr>
          <p:cNvSpPr>
            <a:spLocks noGrp="1"/>
          </p:cNvSpPr>
          <p:nvPr>
            <p:ph idx="1"/>
          </p:nvPr>
        </p:nvSpPr>
        <p:spPr/>
        <p:txBody>
          <a:bodyPr>
            <a:normAutofit lnSpcReduction="10000"/>
          </a:bodyPr>
          <a:lstStyle/>
          <a:p>
            <a:pPr marL="0" indent="0">
              <a:spcBef>
                <a:spcPts val="0"/>
              </a:spcBef>
              <a:spcAft>
                <a:spcPts val="1800"/>
              </a:spcAft>
              <a:buNone/>
            </a:pPr>
            <a:r>
              <a:rPr lang="en-US" dirty="0">
                <a:latin typeface="Arial" panose="020B0604020202020204" pitchFamily="34" charset="0"/>
                <a:ea typeface="Calibri" panose="020F0502020204030204" pitchFamily="34" charset="0"/>
              </a:rPr>
              <a:t>A</a:t>
            </a:r>
            <a:r>
              <a:rPr lang="en-US" dirty="0">
                <a:effectLst/>
                <a:latin typeface="Arial" panose="020B0604020202020204" pitchFamily="34" charset="0"/>
                <a:ea typeface="Calibri" panose="020F0502020204030204" pitchFamily="34" charset="0"/>
              </a:rPr>
              <a:t>rts teachers’ benefit when professional learning is targeted to their role, their needs, and their students’ needs. Professional learning content for </a:t>
            </a:r>
            <a:r>
              <a:rPr lang="en-US" b="1" dirty="0">
                <a:effectLst/>
                <a:latin typeface="Arial" panose="020B0604020202020204" pitchFamily="34" charset="0"/>
                <a:ea typeface="Calibri" panose="020F0502020204030204" pitchFamily="34" charset="0"/>
              </a:rPr>
              <a:t>teachers</a:t>
            </a:r>
          </a:p>
          <a:p>
            <a:pPr lvl="1">
              <a:spcBef>
                <a:spcPts val="0"/>
              </a:spcBef>
              <a:spcAft>
                <a:spcPts val="1800"/>
              </a:spcAft>
            </a:pPr>
            <a:r>
              <a:rPr lang="en-US" dirty="0">
                <a:latin typeface="Arial" panose="020B0604020202020204" pitchFamily="34" charset="0"/>
                <a:ea typeface="Calibri" panose="020F0502020204030204" pitchFamily="34" charset="0"/>
              </a:rPr>
              <a:t>builds </a:t>
            </a:r>
            <a:r>
              <a:rPr lang="en-US" dirty="0">
                <a:effectLst/>
                <a:latin typeface="Arial" panose="020B0604020202020204" pitchFamily="34" charset="0"/>
                <a:ea typeface="Calibri" panose="020F0502020204030204" pitchFamily="34" charset="0"/>
              </a:rPr>
              <a:t>multiple subject teachers’ capacity to provide standards-based arts education; </a:t>
            </a:r>
          </a:p>
          <a:p>
            <a:pPr lvl="1">
              <a:spcBef>
                <a:spcPts val="0"/>
              </a:spcBef>
              <a:spcAft>
                <a:spcPts val="1800"/>
              </a:spcAft>
            </a:pPr>
            <a:r>
              <a:rPr lang="en-US" dirty="0">
                <a:latin typeface="Arial" panose="020B0604020202020204" pitchFamily="34" charset="0"/>
                <a:ea typeface="Calibri" panose="020F0502020204030204" pitchFamily="34" charset="0"/>
              </a:rPr>
              <a:t>i</a:t>
            </a:r>
            <a:r>
              <a:rPr lang="en-US" dirty="0">
                <a:effectLst/>
                <a:latin typeface="Arial" panose="020B0604020202020204" pitchFamily="34" charset="0"/>
                <a:ea typeface="Calibri" panose="020F0502020204030204" pitchFamily="34" charset="0"/>
              </a:rPr>
              <a:t>s relevant and discipline-specific for single subject arts teachers; </a:t>
            </a:r>
          </a:p>
          <a:p>
            <a:pPr lvl="1">
              <a:spcBef>
                <a:spcPts val="0"/>
              </a:spcBef>
              <a:spcAft>
                <a:spcPts val="1800"/>
              </a:spcAft>
            </a:pPr>
            <a:r>
              <a:rPr lang="en-US" dirty="0">
                <a:effectLst/>
                <a:latin typeface="Arial" panose="020B0604020202020204" pitchFamily="34" charset="0"/>
                <a:ea typeface="Calibri" panose="020F0502020204030204" pitchFamily="34" charset="0"/>
              </a:rPr>
              <a:t>fosters opportunities for arts teachers to collaboratively address problems of practice and acquire new skills and strategies; and</a:t>
            </a:r>
          </a:p>
          <a:p>
            <a:pPr lvl="1">
              <a:spcBef>
                <a:spcPts val="0"/>
              </a:spcBef>
              <a:spcAft>
                <a:spcPts val="1800"/>
              </a:spcAft>
            </a:pPr>
            <a:r>
              <a:rPr lang="en-US" dirty="0">
                <a:latin typeface="Arial" panose="020B0604020202020204" pitchFamily="34" charset="0"/>
                <a:ea typeface="Calibri" panose="020F0502020204030204" pitchFamily="34" charset="0"/>
              </a:rPr>
              <a:t>i</a:t>
            </a:r>
            <a:r>
              <a:rPr lang="en-US" dirty="0">
                <a:effectLst/>
                <a:latin typeface="Arial" panose="020B0604020202020204" pitchFamily="34" charset="0"/>
                <a:ea typeface="Calibri" panose="020F0502020204030204" pitchFamily="34" charset="0"/>
              </a:rPr>
              <a:t>s informed by best practices and current research in arts education.</a:t>
            </a:r>
            <a:endParaRPr lang="en-US" sz="3600" dirty="0"/>
          </a:p>
        </p:txBody>
      </p:sp>
      <p:sp>
        <p:nvSpPr>
          <p:cNvPr id="4" name="Slide Number Placeholder 3">
            <a:extLst>
              <a:ext uri="{FF2B5EF4-FFF2-40B4-BE49-F238E27FC236}">
                <a16:creationId xmlns:a16="http://schemas.microsoft.com/office/drawing/2014/main" id="{43FD55D9-4D8C-421A-A216-1AA29F338EAF}"/>
              </a:ext>
            </a:extLst>
          </p:cNvPr>
          <p:cNvSpPr>
            <a:spLocks noGrp="1"/>
          </p:cNvSpPr>
          <p:nvPr>
            <p:ph type="sldNum" sz="quarter" idx="12"/>
          </p:nvPr>
        </p:nvSpPr>
        <p:spPr/>
        <p:txBody>
          <a:bodyPr/>
          <a:lstStyle/>
          <a:p>
            <a:fld id="{1C8E0B4C-4C2F-4BE7-8793-29AB022C0CCB}" type="slidenum">
              <a:rPr lang="en-US" smtClean="0"/>
              <a:t>4</a:t>
            </a:fld>
            <a:endParaRPr lang="en-US"/>
          </a:p>
        </p:txBody>
      </p:sp>
    </p:spTree>
    <p:extLst>
      <p:ext uri="{BB962C8B-B14F-4D97-AF65-F5344CB8AC3E}">
        <p14:creationId xmlns:p14="http://schemas.microsoft.com/office/powerpoint/2010/main" val="5894692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2F440D27-75EA-427B-9F4F-0A0B54E2FC87}"/>
              </a:ext>
            </a:extLst>
          </p:cNvPr>
          <p:cNvSpPr>
            <a:spLocks noGrp="1"/>
          </p:cNvSpPr>
          <p:nvPr>
            <p:ph type="title"/>
          </p:nvPr>
        </p:nvSpPr>
        <p:spPr>
          <a:xfrm>
            <a:off x="838200" y="365125"/>
            <a:ext cx="4447784" cy="2501901"/>
          </a:xfrm>
          <a:ln w="25400">
            <a:solidFill>
              <a:schemeClr val="bg2">
                <a:lumMod val="50000"/>
              </a:schemeClr>
            </a:solidFill>
          </a:ln>
          <a:effectLst>
            <a:glow rad="63500">
              <a:schemeClr val="accent1">
                <a:satMod val="175000"/>
                <a:alpha val="40000"/>
              </a:schemeClr>
            </a:glow>
          </a:effectLst>
        </p:spPr>
        <p:txBody>
          <a:bodyPr>
            <a:noAutofit/>
          </a:bodyPr>
          <a:lstStyle/>
          <a:p>
            <a:pPr algn="ctr"/>
            <a:r>
              <a:rPr lang="en-US" sz="3600" dirty="0"/>
              <a:t>Qualities of Effective Professional Learning Models</a:t>
            </a:r>
          </a:p>
        </p:txBody>
      </p:sp>
      <p:sp>
        <p:nvSpPr>
          <p:cNvPr id="14" name="Content Placeholder 12">
            <a:extLst>
              <a:ext uri="{FF2B5EF4-FFF2-40B4-BE49-F238E27FC236}">
                <a16:creationId xmlns:a16="http://schemas.microsoft.com/office/drawing/2014/main" id="{FD550B99-E8A5-4FEB-8A7E-F0BD06D5ADD5}"/>
              </a:ext>
            </a:extLst>
          </p:cNvPr>
          <p:cNvSpPr txBox="1">
            <a:spLocks/>
          </p:cNvSpPr>
          <p:nvPr/>
        </p:nvSpPr>
        <p:spPr>
          <a:xfrm>
            <a:off x="753125" y="3304380"/>
            <a:ext cx="4148517" cy="250190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2400" dirty="0"/>
              <a:t>The Learning Policy Institute (LPI) report </a:t>
            </a:r>
            <a:r>
              <a:rPr lang="en-US" sz="2400" i="1" dirty="0"/>
              <a:t>Effective Teacher Professional Development </a:t>
            </a:r>
            <a:r>
              <a:rPr lang="en-US" sz="2400" dirty="0"/>
              <a:t>identifies effective design elements for professional learning design.</a:t>
            </a:r>
          </a:p>
          <a:p>
            <a:pPr marL="0" marR="0" lvl="0" indent="0" algn="r" defTabSz="914400" rtl="0" eaLnBrk="1" fontAlgn="auto" latinLnBrk="0" hangingPunct="1">
              <a:lnSpc>
                <a:spcPct val="100000"/>
              </a:lnSpc>
              <a:spcBef>
                <a:spcPts val="0"/>
              </a:spcBef>
              <a:spcAft>
                <a:spcPts val="0"/>
              </a:spcAft>
              <a:buClrTx/>
              <a:buSzTx/>
              <a:buFontTx/>
              <a:buNone/>
              <a:tabLst/>
              <a:defRPr/>
            </a:pPr>
            <a:endParaRPr lang="en-US" sz="2400" dirty="0"/>
          </a:p>
        </p:txBody>
      </p:sp>
      <p:pic>
        <p:nvPicPr>
          <p:cNvPr id="7" name="Picture 6" descr="Screenshot of the 2017 Learning Policy Institute Report Effective Teacher Professional Development by Linda Darling-Hammond, Maria E. Hyler, and Madelyn Gardner, with assistance from Danny Espinoza.">
            <a:extLst>
              <a:ext uri="{FF2B5EF4-FFF2-40B4-BE49-F238E27FC236}">
                <a16:creationId xmlns:a16="http://schemas.microsoft.com/office/drawing/2014/main" id="{A1F3A27F-22F6-4DA4-89DB-EB7D256D1981}"/>
              </a:ext>
            </a:extLst>
          </p:cNvPr>
          <p:cNvPicPr>
            <a:picLocks noChangeAspect="1"/>
          </p:cNvPicPr>
          <p:nvPr/>
        </p:nvPicPr>
        <p:blipFill rotWithShape="1">
          <a:blip r:embed="rId3"/>
          <a:srcRect l="32961" t="15615" r="33684" b="7314"/>
          <a:stretch/>
        </p:blipFill>
        <p:spPr>
          <a:xfrm>
            <a:off x="5031243" y="3394868"/>
            <a:ext cx="1855332" cy="2411413"/>
          </a:xfrm>
          <a:prstGeom prst="rect">
            <a:avLst/>
          </a:prstGeom>
          <a:ln>
            <a:noFill/>
          </a:ln>
          <a:effectLst>
            <a:outerShdw blurRad="292100" dist="139700" dir="2700000" algn="tl" rotWithShape="0">
              <a:srgbClr val="333333">
                <a:alpha val="65000"/>
              </a:srgbClr>
            </a:outerShdw>
          </a:effectLst>
        </p:spPr>
      </p:pic>
      <p:sp>
        <p:nvSpPr>
          <p:cNvPr id="13" name="Content Placeholder 12">
            <a:extLst>
              <a:ext uri="{FF2B5EF4-FFF2-40B4-BE49-F238E27FC236}">
                <a16:creationId xmlns:a16="http://schemas.microsoft.com/office/drawing/2014/main" id="{E54E0170-195E-47DD-8B61-5D3E079C092E}"/>
              </a:ext>
            </a:extLst>
          </p:cNvPr>
          <p:cNvSpPr>
            <a:spLocks noGrp="1"/>
          </p:cNvSpPr>
          <p:nvPr>
            <p:ph idx="1"/>
          </p:nvPr>
        </p:nvSpPr>
        <p:spPr>
          <a:xfrm>
            <a:off x="8417490" y="737393"/>
            <a:ext cx="3370418" cy="4121150"/>
          </a:xfrm>
        </p:spPr>
        <p:txBody>
          <a:bodyPr>
            <a:noAutofit/>
          </a:bodyPr>
          <a:lstStyle/>
          <a:p>
            <a:pPr marL="0" indent="0">
              <a:lnSpc>
                <a:spcPct val="100000"/>
              </a:lnSpc>
              <a:buNone/>
            </a:pPr>
            <a:r>
              <a:rPr lang="en-US" sz="2400" dirty="0"/>
              <a:t>The </a:t>
            </a:r>
            <a:r>
              <a:rPr lang="en-US" sz="2400" i="1" dirty="0"/>
              <a:t>Quality Professional Learning Standards </a:t>
            </a:r>
            <a:r>
              <a:rPr lang="en-US" sz="2400" dirty="0"/>
              <a:t>(</a:t>
            </a:r>
            <a:r>
              <a:rPr lang="en-US" sz="2400" i="1" dirty="0"/>
              <a:t>QPLS</a:t>
            </a:r>
            <a:r>
              <a:rPr lang="en-US" sz="2400" dirty="0"/>
              <a:t>) describe characteristics of professional learning that are “…most likely to support educators in building individual and collective capacity to meet professional, school, and student performance expectations.”   </a:t>
            </a:r>
          </a:p>
        </p:txBody>
      </p:sp>
      <p:pic>
        <p:nvPicPr>
          <p:cNvPr id="11" name="Picture 10" descr="Screenshot of the Superintendent's Quality Professional Learning Standards Approved by the State Superintendent of Public Instruction November 2014 and revised 2015. ">
            <a:extLst>
              <a:ext uri="{FF2B5EF4-FFF2-40B4-BE49-F238E27FC236}">
                <a16:creationId xmlns:a16="http://schemas.microsoft.com/office/drawing/2014/main" id="{6DC7DB3A-B691-429A-A8C9-91BE70AF67BE}"/>
              </a:ext>
            </a:extLst>
          </p:cNvPr>
          <p:cNvPicPr>
            <a:picLocks noChangeAspect="1"/>
          </p:cNvPicPr>
          <p:nvPr/>
        </p:nvPicPr>
        <p:blipFill rotWithShape="1">
          <a:blip r:embed="rId4"/>
          <a:srcRect l="32734" t="15139" r="33281" b="7790"/>
          <a:stretch/>
        </p:blipFill>
        <p:spPr>
          <a:xfrm>
            <a:off x="6286167" y="737393"/>
            <a:ext cx="1890325" cy="2411413"/>
          </a:xfrm>
          <a:prstGeom prst="rect">
            <a:avLst/>
          </a:prstGeom>
          <a:ln>
            <a:noFill/>
          </a:ln>
          <a:effectLst>
            <a:outerShdw blurRad="292100" dist="139700" dir="2700000" algn="tl" rotWithShape="0">
              <a:srgbClr val="333333">
                <a:alpha val="65000"/>
              </a:srgbClr>
            </a:outerShdw>
          </a:effectLst>
        </p:spPr>
      </p:pic>
      <p:sp>
        <p:nvSpPr>
          <p:cNvPr id="4" name="Slide Number Placeholder 3">
            <a:extLst>
              <a:ext uri="{FF2B5EF4-FFF2-40B4-BE49-F238E27FC236}">
                <a16:creationId xmlns:a16="http://schemas.microsoft.com/office/drawing/2014/main" id="{05BC6327-54E9-4204-A9BF-FF2049F2E9FA}"/>
              </a:ext>
            </a:extLst>
          </p:cNvPr>
          <p:cNvSpPr>
            <a:spLocks noGrp="1"/>
          </p:cNvSpPr>
          <p:nvPr>
            <p:ph type="sldNum" sz="quarter" idx="12"/>
          </p:nvPr>
        </p:nvSpPr>
        <p:spPr/>
        <p:txBody>
          <a:bodyPr/>
          <a:lstStyle/>
          <a:p>
            <a:fld id="{1C8E0B4C-4C2F-4BE7-8793-29AB022C0CCB}" type="slidenum">
              <a:rPr lang="en-US" smtClean="0"/>
              <a:t>5</a:t>
            </a:fld>
            <a:endParaRPr lang="en-US"/>
          </a:p>
        </p:txBody>
      </p:sp>
    </p:spTree>
    <p:extLst>
      <p:ext uri="{BB962C8B-B14F-4D97-AF65-F5344CB8AC3E}">
        <p14:creationId xmlns:p14="http://schemas.microsoft.com/office/powerpoint/2010/main" val="31996528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F440D27-75EA-427B-9F4F-0A0B54E2FC87}"/>
              </a:ext>
            </a:extLst>
          </p:cNvPr>
          <p:cNvSpPr>
            <a:spLocks noGrp="1"/>
          </p:cNvSpPr>
          <p:nvPr>
            <p:ph type="title"/>
          </p:nvPr>
        </p:nvSpPr>
        <p:spPr>
          <a:xfrm>
            <a:off x="776613" y="277445"/>
            <a:ext cx="10697227" cy="1150524"/>
          </a:xfrm>
          <a:ln w="25400">
            <a:noFill/>
          </a:ln>
          <a:effectLst>
            <a:glow rad="63500">
              <a:schemeClr val="accent1">
                <a:satMod val="175000"/>
                <a:alpha val="40000"/>
              </a:schemeClr>
            </a:glow>
          </a:effectLst>
        </p:spPr>
        <p:txBody>
          <a:bodyPr>
            <a:noAutofit/>
          </a:bodyPr>
          <a:lstStyle/>
          <a:p>
            <a:pPr algn="ctr"/>
            <a:r>
              <a:rPr lang="en-US" sz="3600" dirty="0"/>
              <a:t>Elements of Effective Professional Learning </a:t>
            </a:r>
          </a:p>
        </p:txBody>
      </p:sp>
      <p:sp>
        <p:nvSpPr>
          <p:cNvPr id="14" name="Content Placeholder 12">
            <a:extLst>
              <a:ext uri="{FF2B5EF4-FFF2-40B4-BE49-F238E27FC236}">
                <a16:creationId xmlns:a16="http://schemas.microsoft.com/office/drawing/2014/main" id="{FD550B99-E8A5-4FEB-8A7E-F0BD06D5ADD5}"/>
              </a:ext>
            </a:extLst>
          </p:cNvPr>
          <p:cNvSpPr txBox="1">
            <a:spLocks/>
          </p:cNvSpPr>
          <p:nvPr/>
        </p:nvSpPr>
        <p:spPr>
          <a:xfrm>
            <a:off x="1080794" y="1237180"/>
            <a:ext cx="10291198" cy="512973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nSpc>
                <a:spcPct val="100000"/>
              </a:lnSpc>
              <a:spcBef>
                <a:spcPts val="0"/>
              </a:spcBef>
              <a:spcAft>
                <a:spcPts val="1800"/>
              </a:spcAft>
              <a:buNone/>
            </a:pPr>
            <a:r>
              <a:rPr lang="en-US" sz="2400" dirty="0"/>
              <a:t>According to the LPI report, seven effective design elements present in most effective professional learning include the following:</a:t>
            </a:r>
          </a:p>
          <a:p>
            <a:pPr marL="800100" lvl="1" indent="-342900">
              <a:lnSpc>
                <a:spcPct val="100000"/>
              </a:lnSpc>
              <a:spcBef>
                <a:spcPts val="0"/>
              </a:spcBef>
              <a:spcAft>
                <a:spcPts val="1800"/>
              </a:spcAft>
              <a:buFont typeface="Symbol" panose="05050102010706020507" pitchFamily="18" charset="2"/>
              <a:buChar char=""/>
            </a:pPr>
            <a:r>
              <a:rPr lang="en-US" dirty="0">
                <a:ea typeface="Calibri" panose="020F0502020204030204" pitchFamily="34" charset="0"/>
                <a:cs typeface="Arial" panose="020B0604020202020204" pitchFamily="34" charset="0"/>
              </a:rPr>
              <a:t>Focus on c</a:t>
            </a:r>
            <a:r>
              <a:rPr lang="en-US" dirty="0">
                <a:effectLst/>
                <a:ea typeface="Calibri" panose="020F0502020204030204" pitchFamily="34" charset="0"/>
                <a:cs typeface="Arial" panose="020B0604020202020204" pitchFamily="34" charset="0"/>
              </a:rPr>
              <a:t>ontent</a:t>
            </a:r>
          </a:p>
          <a:p>
            <a:pPr marL="800100" lvl="1" indent="-342900">
              <a:lnSpc>
                <a:spcPct val="100000"/>
              </a:lnSpc>
              <a:spcBef>
                <a:spcPts val="0"/>
              </a:spcBef>
              <a:spcAft>
                <a:spcPts val="1800"/>
              </a:spcAft>
              <a:buFont typeface="Symbol" panose="05050102010706020507" pitchFamily="18" charset="2"/>
              <a:buChar char=""/>
            </a:pPr>
            <a:r>
              <a:rPr lang="en-US" dirty="0">
                <a:ea typeface="Calibri" panose="020F0502020204030204" pitchFamily="34" charset="0"/>
                <a:cs typeface="Arial" panose="020B0604020202020204" pitchFamily="34" charset="0"/>
              </a:rPr>
              <a:t>A</a:t>
            </a:r>
            <a:r>
              <a:rPr lang="en-US" dirty="0">
                <a:effectLst/>
                <a:ea typeface="Calibri" panose="020F0502020204030204" pitchFamily="34" charset="0"/>
                <a:cs typeface="Arial" panose="020B0604020202020204" pitchFamily="34" charset="0"/>
              </a:rPr>
              <a:t>ctive learning utilizing adult learning theory</a:t>
            </a:r>
          </a:p>
          <a:p>
            <a:pPr marL="800100" lvl="1" indent="-342900">
              <a:lnSpc>
                <a:spcPct val="100000"/>
              </a:lnSpc>
              <a:spcBef>
                <a:spcPts val="0"/>
              </a:spcBef>
              <a:spcAft>
                <a:spcPts val="1800"/>
              </a:spcAft>
              <a:buFont typeface="Symbol" panose="05050102010706020507" pitchFamily="18" charset="2"/>
              <a:buChar char=""/>
            </a:pPr>
            <a:r>
              <a:rPr lang="en-US" dirty="0">
                <a:ea typeface="Calibri" panose="020F0502020204030204" pitchFamily="34" charset="0"/>
                <a:cs typeface="Arial" panose="020B0604020202020204" pitchFamily="34" charset="0"/>
              </a:rPr>
              <a:t>C</a:t>
            </a:r>
            <a:r>
              <a:rPr lang="en-US" dirty="0">
                <a:effectLst/>
                <a:ea typeface="Calibri" panose="020F0502020204030204" pitchFamily="34" charset="0"/>
                <a:cs typeface="Arial" panose="020B0604020202020204" pitchFamily="34" charset="0"/>
              </a:rPr>
              <a:t>ollaboration, typically in job-embedded contexts</a:t>
            </a:r>
          </a:p>
          <a:p>
            <a:pPr marL="800100" lvl="1" indent="-342900">
              <a:lnSpc>
                <a:spcPct val="100000"/>
              </a:lnSpc>
              <a:spcBef>
                <a:spcPts val="0"/>
              </a:spcBef>
              <a:spcAft>
                <a:spcPts val="1800"/>
              </a:spcAft>
              <a:buFont typeface="Symbol" panose="05050102010706020507" pitchFamily="18" charset="2"/>
              <a:buChar char=""/>
            </a:pPr>
            <a:r>
              <a:rPr lang="en-US" dirty="0">
                <a:ea typeface="Calibri" panose="020F0502020204030204" pitchFamily="34" charset="0"/>
                <a:cs typeface="Arial" panose="020B0604020202020204" pitchFamily="34" charset="0"/>
              </a:rPr>
              <a:t>M</a:t>
            </a:r>
            <a:r>
              <a:rPr lang="en-US" dirty="0">
                <a:effectLst/>
                <a:ea typeface="Calibri" panose="020F0502020204030204" pitchFamily="34" charset="0"/>
                <a:cs typeface="Arial" panose="020B0604020202020204" pitchFamily="34" charset="0"/>
              </a:rPr>
              <a:t>odels and modeling of effective practice</a:t>
            </a:r>
          </a:p>
          <a:p>
            <a:pPr marL="800100" lvl="1" indent="-342900">
              <a:lnSpc>
                <a:spcPct val="100000"/>
              </a:lnSpc>
              <a:spcBef>
                <a:spcPts val="0"/>
              </a:spcBef>
              <a:spcAft>
                <a:spcPts val="1800"/>
              </a:spcAft>
              <a:buFont typeface="Symbol" panose="05050102010706020507" pitchFamily="18" charset="2"/>
              <a:buChar char=""/>
            </a:pPr>
            <a:r>
              <a:rPr lang="en-US" dirty="0">
                <a:ea typeface="Calibri" panose="020F0502020204030204" pitchFamily="34" charset="0"/>
                <a:cs typeface="Arial" panose="020B0604020202020204" pitchFamily="34" charset="0"/>
              </a:rPr>
              <a:t>C</a:t>
            </a:r>
            <a:r>
              <a:rPr lang="en-US" dirty="0">
                <a:effectLst/>
                <a:ea typeface="Calibri" panose="020F0502020204030204" pitchFamily="34" charset="0"/>
                <a:cs typeface="Arial" panose="020B0604020202020204" pitchFamily="34" charset="0"/>
              </a:rPr>
              <a:t>oaching and expert support</a:t>
            </a:r>
          </a:p>
          <a:p>
            <a:pPr marL="800100" lvl="1" indent="-342900">
              <a:lnSpc>
                <a:spcPct val="100000"/>
              </a:lnSpc>
              <a:spcBef>
                <a:spcPts val="0"/>
              </a:spcBef>
              <a:spcAft>
                <a:spcPts val="1800"/>
              </a:spcAft>
              <a:buFont typeface="Symbol" panose="05050102010706020507" pitchFamily="18" charset="2"/>
              <a:buChar char=""/>
            </a:pPr>
            <a:r>
              <a:rPr lang="en-US" dirty="0">
                <a:ea typeface="Calibri" panose="020F0502020204030204" pitchFamily="34" charset="0"/>
                <a:cs typeface="Arial" panose="020B0604020202020204" pitchFamily="34" charset="0"/>
              </a:rPr>
              <a:t>O</a:t>
            </a:r>
            <a:r>
              <a:rPr lang="en-US" dirty="0">
                <a:effectLst/>
                <a:ea typeface="Calibri" panose="020F0502020204030204" pitchFamily="34" charset="0"/>
                <a:cs typeface="Arial" panose="020B0604020202020204" pitchFamily="34" charset="0"/>
              </a:rPr>
              <a:t>pportunities for feedback and reflection</a:t>
            </a:r>
          </a:p>
          <a:p>
            <a:pPr marL="800100" lvl="1" indent="-342900">
              <a:lnSpc>
                <a:spcPct val="100000"/>
              </a:lnSpc>
              <a:spcBef>
                <a:spcPts val="0"/>
              </a:spcBef>
              <a:spcAft>
                <a:spcPts val="1800"/>
              </a:spcAft>
              <a:buFont typeface="Symbol" panose="05050102010706020507" pitchFamily="18" charset="2"/>
              <a:buChar char=""/>
            </a:pPr>
            <a:r>
              <a:rPr lang="en-US" dirty="0">
                <a:ea typeface="Calibri" panose="020F0502020204030204" pitchFamily="34" charset="0"/>
                <a:cs typeface="Arial" panose="020B0604020202020204" pitchFamily="34" charset="0"/>
              </a:rPr>
              <a:t>S</a:t>
            </a:r>
            <a:r>
              <a:rPr lang="en-US" dirty="0">
                <a:effectLst/>
                <a:ea typeface="Calibri" panose="020F0502020204030204" pitchFamily="34" charset="0"/>
                <a:cs typeface="Arial" panose="020B0604020202020204" pitchFamily="34" charset="0"/>
              </a:rPr>
              <a:t>ustained over time</a:t>
            </a:r>
          </a:p>
        </p:txBody>
      </p:sp>
      <p:sp>
        <p:nvSpPr>
          <p:cNvPr id="4" name="Slide Number Placeholder 3">
            <a:extLst>
              <a:ext uri="{FF2B5EF4-FFF2-40B4-BE49-F238E27FC236}">
                <a16:creationId xmlns:a16="http://schemas.microsoft.com/office/drawing/2014/main" id="{05BC6327-54E9-4204-A9BF-FF2049F2E9FA}"/>
              </a:ext>
            </a:extLst>
          </p:cNvPr>
          <p:cNvSpPr>
            <a:spLocks noGrp="1"/>
          </p:cNvSpPr>
          <p:nvPr>
            <p:ph type="sldNum" sz="quarter" idx="12"/>
          </p:nvPr>
        </p:nvSpPr>
        <p:spPr/>
        <p:txBody>
          <a:bodyPr/>
          <a:lstStyle/>
          <a:p>
            <a:fld id="{1C8E0B4C-4C2F-4BE7-8793-29AB022C0CCB}" type="slidenum">
              <a:rPr lang="en-US" smtClean="0"/>
              <a:t>6</a:t>
            </a:fld>
            <a:endParaRPr lang="en-US"/>
          </a:p>
        </p:txBody>
      </p:sp>
    </p:spTree>
    <p:extLst>
      <p:ext uri="{BB962C8B-B14F-4D97-AF65-F5344CB8AC3E}">
        <p14:creationId xmlns:p14="http://schemas.microsoft.com/office/powerpoint/2010/main" val="3699032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F440D27-75EA-427B-9F4F-0A0B54E2FC87}"/>
              </a:ext>
            </a:extLst>
          </p:cNvPr>
          <p:cNvSpPr>
            <a:spLocks noGrp="1"/>
          </p:cNvSpPr>
          <p:nvPr>
            <p:ph type="title"/>
          </p:nvPr>
        </p:nvSpPr>
        <p:spPr>
          <a:xfrm>
            <a:off x="838200" y="365126"/>
            <a:ext cx="10515600" cy="1175576"/>
          </a:xfrm>
          <a:ln w="25400">
            <a:noFill/>
          </a:ln>
          <a:effectLst>
            <a:glow rad="63500">
              <a:schemeClr val="accent1">
                <a:satMod val="175000"/>
                <a:alpha val="40000"/>
              </a:schemeClr>
            </a:glow>
          </a:effectLst>
        </p:spPr>
        <p:txBody>
          <a:bodyPr>
            <a:noAutofit/>
          </a:bodyPr>
          <a:lstStyle/>
          <a:p>
            <a:pPr algn="ctr"/>
            <a:br>
              <a:rPr lang="en-US" sz="3600" dirty="0">
                <a:effectLst/>
                <a:latin typeface="Arial" panose="020B0604020202020204" pitchFamily="34" charset="0"/>
                <a:ea typeface="Calibri" panose="020F0502020204030204" pitchFamily="34" charset="0"/>
                <a:cs typeface="Arial" panose="020B0604020202020204" pitchFamily="34" charset="0"/>
              </a:rPr>
            </a:br>
            <a:r>
              <a:rPr lang="en-US" sz="3600" dirty="0">
                <a:effectLst/>
                <a:latin typeface="Arial" panose="020B0604020202020204" pitchFamily="34" charset="0"/>
                <a:ea typeface="Calibri" panose="020F0502020204030204" pitchFamily="34" charset="0"/>
                <a:cs typeface="Arial" panose="020B0604020202020204" pitchFamily="34" charset="0"/>
              </a:rPr>
              <a:t>Characteristics of Quality Professional Learning</a:t>
            </a:r>
            <a:br>
              <a:rPr lang="en-US" sz="3600" dirty="0">
                <a:effectLst/>
                <a:latin typeface="Arial" panose="020B0604020202020204" pitchFamily="34" charset="0"/>
                <a:ea typeface="Calibri" panose="020F0502020204030204" pitchFamily="34" charset="0"/>
                <a:cs typeface="Arial" panose="020B0604020202020204" pitchFamily="34" charset="0"/>
              </a:rPr>
            </a:br>
            <a:endParaRPr lang="en-US" sz="3600" dirty="0"/>
          </a:p>
        </p:txBody>
      </p:sp>
      <p:sp>
        <p:nvSpPr>
          <p:cNvPr id="13" name="Content Placeholder 12">
            <a:extLst>
              <a:ext uri="{FF2B5EF4-FFF2-40B4-BE49-F238E27FC236}">
                <a16:creationId xmlns:a16="http://schemas.microsoft.com/office/drawing/2014/main" id="{E54E0170-195E-47DD-8B61-5D3E079C092E}"/>
              </a:ext>
            </a:extLst>
          </p:cNvPr>
          <p:cNvSpPr>
            <a:spLocks noGrp="1"/>
          </p:cNvSpPr>
          <p:nvPr>
            <p:ph idx="1"/>
          </p:nvPr>
        </p:nvSpPr>
        <p:spPr>
          <a:xfrm>
            <a:off x="1092896" y="1540702"/>
            <a:ext cx="11099104" cy="4121150"/>
          </a:xfrm>
        </p:spPr>
        <p:txBody>
          <a:bodyPr>
            <a:noAutofit/>
          </a:bodyPr>
          <a:lstStyle/>
          <a:p>
            <a:pPr marL="0" marR="0" lvl="0" indent="0">
              <a:lnSpc>
                <a:spcPct val="100000"/>
              </a:lnSpc>
              <a:spcBef>
                <a:spcPts val="0"/>
              </a:spcBef>
              <a:spcAft>
                <a:spcPts val="1200"/>
              </a:spcAft>
              <a:buNone/>
            </a:pPr>
            <a:r>
              <a:rPr lang="en-US" sz="2400" dirty="0">
                <a:effectLst/>
                <a:latin typeface="Arial" panose="020B0604020202020204" pitchFamily="34" charset="0"/>
                <a:ea typeface="Calibri" panose="020F0502020204030204" pitchFamily="34" charset="0"/>
              </a:rPr>
              <a:t>The QPLS identify seven interdependent characteristics of professional learning to guide systems of professional learning: </a:t>
            </a:r>
          </a:p>
          <a:p>
            <a:pPr marL="571500" lvl="1" indent="-342900">
              <a:lnSpc>
                <a:spcPct val="100000"/>
              </a:lnSpc>
              <a:spcBef>
                <a:spcPts val="0"/>
              </a:spcBef>
              <a:spcAft>
                <a:spcPts val="1200"/>
              </a:spcAft>
              <a:buFont typeface="Symbol" panose="05050102010706020507" pitchFamily="18" charset="2"/>
              <a:buChar char=""/>
            </a:pPr>
            <a:r>
              <a:rPr lang="en-US" dirty="0">
                <a:effectLst/>
                <a:latin typeface="Arial" panose="020B0604020202020204" pitchFamily="34" charset="0"/>
                <a:ea typeface="Calibri" panose="020F0502020204030204" pitchFamily="34" charset="0"/>
                <a:cs typeface="Arial" panose="020B0604020202020204" pitchFamily="34" charset="0"/>
              </a:rPr>
              <a:t>Rooted in student and educator needs based on data</a:t>
            </a:r>
          </a:p>
          <a:p>
            <a:pPr marL="571500" lvl="1" indent="-342900">
              <a:lnSpc>
                <a:spcPct val="100000"/>
              </a:lnSpc>
              <a:spcBef>
                <a:spcPts val="0"/>
              </a:spcBef>
              <a:spcAft>
                <a:spcPts val="1200"/>
              </a:spcAft>
              <a:buFont typeface="Symbol" panose="05050102010706020507" pitchFamily="18" charset="2"/>
              <a:buChar char=""/>
            </a:pPr>
            <a:r>
              <a:rPr lang="en-US" dirty="0">
                <a:effectLst/>
                <a:latin typeface="Arial" panose="020B0604020202020204" pitchFamily="34" charset="0"/>
                <a:ea typeface="Calibri" panose="020F0502020204030204" pitchFamily="34" charset="0"/>
                <a:cs typeface="Arial" panose="020B0604020202020204" pitchFamily="34" charset="0"/>
              </a:rPr>
              <a:t>Focused on content and pedagogy</a:t>
            </a:r>
          </a:p>
          <a:p>
            <a:pPr marL="571500" lvl="1" indent="-342900">
              <a:lnSpc>
                <a:spcPct val="100000"/>
              </a:lnSpc>
              <a:spcBef>
                <a:spcPts val="0"/>
              </a:spcBef>
              <a:spcAft>
                <a:spcPts val="1200"/>
              </a:spcAft>
              <a:buFont typeface="Symbol" panose="05050102010706020507" pitchFamily="18" charset="2"/>
              <a:buChar char=""/>
            </a:pPr>
            <a:r>
              <a:rPr lang="en-US" dirty="0">
                <a:effectLst/>
                <a:latin typeface="Arial" panose="020B0604020202020204" pitchFamily="34" charset="0"/>
                <a:ea typeface="Calibri" panose="020F0502020204030204" pitchFamily="34" charset="0"/>
                <a:cs typeface="Arial" panose="020B0604020202020204" pitchFamily="34" charset="0"/>
              </a:rPr>
              <a:t>Designed to ensure equitable outcomes</a:t>
            </a:r>
          </a:p>
          <a:p>
            <a:pPr marL="571500" lvl="1" indent="-342900">
              <a:lnSpc>
                <a:spcPct val="100000"/>
              </a:lnSpc>
              <a:spcBef>
                <a:spcPts val="0"/>
              </a:spcBef>
              <a:spcAft>
                <a:spcPts val="1200"/>
              </a:spcAft>
              <a:buFont typeface="Symbol" panose="05050102010706020507" pitchFamily="18" charset="2"/>
              <a:buChar char=""/>
            </a:pPr>
            <a:r>
              <a:rPr lang="en-US" dirty="0">
                <a:effectLst/>
                <a:latin typeface="Arial" panose="020B0604020202020204" pitchFamily="34" charset="0"/>
                <a:ea typeface="Calibri" panose="020F0502020204030204" pitchFamily="34" charset="0"/>
                <a:cs typeface="Arial" panose="020B0604020202020204" pitchFamily="34" charset="0"/>
              </a:rPr>
              <a:t>Designed and structured to be ongoing, intensive, and embedded in practice</a:t>
            </a:r>
          </a:p>
          <a:p>
            <a:pPr marL="571500" lvl="1" indent="-342900">
              <a:lnSpc>
                <a:spcPct val="100000"/>
              </a:lnSpc>
              <a:spcBef>
                <a:spcPts val="0"/>
              </a:spcBef>
              <a:spcAft>
                <a:spcPts val="1200"/>
              </a:spcAft>
              <a:buFont typeface="Symbol" panose="05050102010706020507" pitchFamily="18" charset="2"/>
              <a:buChar char=""/>
            </a:pPr>
            <a:r>
              <a:rPr lang="en-US" dirty="0">
                <a:effectLst/>
                <a:latin typeface="Arial" panose="020B0604020202020204" pitchFamily="34" charset="0"/>
                <a:ea typeface="Calibri" panose="020F0502020204030204" pitchFamily="34" charset="0"/>
                <a:cs typeface="Arial" panose="020B0604020202020204" pitchFamily="34" charset="0"/>
              </a:rPr>
              <a:t>Collaborative with an emphasis on shared accountability</a:t>
            </a:r>
          </a:p>
          <a:p>
            <a:pPr marL="571500" lvl="1" indent="-342900">
              <a:lnSpc>
                <a:spcPct val="100000"/>
              </a:lnSpc>
              <a:spcBef>
                <a:spcPts val="0"/>
              </a:spcBef>
              <a:spcAft>
                <a:spcPts val="1200"/>
              </a:spcAft>
              <a:buFont typeface="Symbol" panose="05050102010706020507" pitchFamily="18" charset="2"/>
              <a:buChar char=""/>
            </a:pPr>
            <a:r>
              <a:rPr lang="en-US" dirty="0">
                <a:effectLst/>
                <a:latin typeface="Arial" panose="020B0604020202020204" pitchFamily="34" charset="0"/>
                <a:ea typeface="Calibri" panose="020F0502020204030204" pitchFamily="34" charset="0"/>
                <a:cs typeface="Arial" panose="020B0604020202020204" pitchFamily="34" charset="0"/>
              </a:rPr>
              <a:t>Supported by adequate resources</a:t>
            </a:r>
          </a:p>
          <a:p>
            <a:pPr marL="571500" lvl="1" indent="-342900">
              <a:lnSpc>
                <a:spcPct val="100000"/>
              </a:lnSpc>
              <a:spcBef>
                <a:spcPts val="0"/>
              </a:spcBef>
              <a:spcAft>
                <a:spcPts val="1200"/>
              </a:spcAft>
              <a:buFont typeface="Symbol" panose="05050102010706020507" pitchFamily="18" charset="2"/>
              <a:buChar char=""/>
            </a:pPr>
            <a:r>
              <a:rPr lang="en-US" dirty="0">
                <a:effectLst/>
                <a:latin typeface="Arial" panose="020B0604020202020204" pitchFamily="34" charset="0"/>
                <a:ea typeface="Calibri" panose="020F0502020204030204" pitchFamily="34" charset="0"/>
                <a:cs typeface="Arial" panose="020B0604020202020204" pitchFamily="34" charset="0"/>
              </a:rPr>
              <a:t>Coherent and aligned with other standards, policies, and programs</a:t>
            </a:r>
          </a:p>
        </p:txBody>
      </p:sp>
      <p:sp>
        <p:nvSpPr>
          <p:cNvPr id="4" name="Slide Number Placeholder 3">
            <a:extLst>
              <a:ext uri="{FF2B5EF4-FFF2-40B4-BE49-F238E27FC236}">
                <a16:creationId xmlns:a16="http://schemas.microsoft.com/office/drawing/2014/main" id="{05BC6327-54E9-4204-A9BF-FF2049F2E9FA}"/>
              </a:ext>
            </a:extLst>
          </p:cNvPr>
          <p:cNvSpPr>
            <a:spLocks noGrp="1"/>
          </p:cNvSpPr>
          <p:nvPr>
            <p:ph type="sldNum" sz="quarter" idx="12"/>
          </p:nvPr>
        </p:nvSpPr>
        <p:spPr/>
        <p:txBody>
          <a:bodyPr/>
          <a:lstStyle/>
          <a:p>
            <a:fld id="{1C8E0B4C-4C2F-4BE7-8793-29AB022C0CCB}" type="slidenum">
              <a:rPr lang="en-US" smtClean="0"/>
              <a:t>7</a:t>
            </a:fld>
            <a:endParaRPr lang="en-US"/>
          </a:p>
        </p:txBody>
      </p:sp>
    </p:spTree>
    <p:extLst>
      <p:ext uri="{BB962C8B-B14F-4D97-AF65-F5344CB8AC3E}">
        <p14:creationId xmlns:p14="http://schemas.microsoft.com/office/powerpoint/2010/main" val="6325703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CB23C82-94DD-4406-951C-C14729E4D32E}"/>
              </a:ext>
            </a:extLst>
          </p:cNvPr>
          <p:cNvSpPr>
            <a:spLocks noGrp="1"/>
          </p:cNvSpPr>
          <p:nvPr>
            <p:ph type="title"/>
          </p:nvPr>
        </p:nvSpPr>
        <p:spPr>
          <a:xfrm>
            <a:off x="810492" y="2265218"/>
            <a:ext cx="5133109" cy="2327564"/>
          </a:xfrm>
        </p:spPr>
        <p:txBody>
          <a:bodyPr>
            <a:normAutofit fontScale="90000"/>
          </a:bodyPr>
          <a:lstStyle/>
          <a:p>
            <a:r>
              <a:rPr lang="en-US" dirty="0"/>
              <a:t>Reflection on the Qualities of Effective Professional Learning</a:t>
            </a:r>
          </a:p>
        </p:txBody>
      </p:sp>
      <p:sp>
        <p:nvSpPr>
          <p:cNvPr id="4" name="TextBox 3">
            <a:extLst>
              <a:ext uri="{FF2B5EF4-FFF2-40B4-BE49-F238E27FC236}">
                <a16:creationId xmlns:a16="http://schemas.microsoft.com/office/drawing/2014/main" id="{E02A5A76-5909-415C-BE41-F1CAB82C864C}"/>
              </a:ext>
            </a:extLst>
          </p:cNvPr>
          <p:cNvSpPr txBox="1"/>
          <p:nvPr/>
        </p:nvSpPr>
        <p:spPr>
          <a:xfrm>
            <a:off x="6747164" y="1382286"/>
            <a:ext cx="4634344" cy="4093428"/>
          </a:xfrm>
          <a:prstGeom prst="rect">
            <a:avLst/>
          </a:prstGeom>
          <a:solidFill>
            <a:schemeClr val="bg1">
              <a:alpha val="75000"/>
            </a:schemeClr>
          </a:solidFill>
        </p:spPr>
        <p:txBody>
          <a:bodyPr wrap="square" rtlCol="0">
            <a:spAutoFit/>
          </a:bodyPr>
          <a:lstStyle/>
          <a:p>
            <a:pPr marL="342900" indent="-342900">
              <a:spcBef>
                <a:spcPts val="0"/>
              </a:spcBef>
              <a:spcAft>
                <a:spcPts val="1200"/>
              </a:spcAft>
              <a:buFont typeface="Arial" panose="020B0604020202020204" pitchFamily="34" charset="0"/>
              <a:buChar char="•"/>
            </a:pPr>
            <a:r>
              <a:rPr lang="en-US" sz="2400" dirty="0"/>
              <a:t>To what degree/how often does arts professional learning you design, or experience, align with these elements and characteristics?</a:t>
            </a:r>
          </a:p>
          <a:p>
            <a:pPr marL="342900" indent="-342900">
              <a:spcBef>
                <a:spcPts val="0"/>
              </a:spcBef>
              <a:spcAft>
                <a:spcPts val="1200"/>
              </a:spcAft>
              <a:buFont typeface="Arial" panose="020B0604020202020204" pitchFamily="34" charset="0"/>
              <a:buChar char="•"/>
            </a:pPr>
            <a:r>
              <a:rPr lang="en-US" sz="2400" dirty="0"/>
              <a:t>What are the most challenging elements and characteristics to include? </a:t>
            </a:r>
          </a:p>
          <a:p>
            <a:pPr marL="342900" indent="-342900">
              <a:spcBef>
                <a:spcPts val="0"/>
              </a:spcBef>
              <a:spcAft>
                <a:spcPts val="1200"/>
              </a:spcAft>
              <a:buFont typeface="Arial" panose="020B0604020202020204" pitchFamily="34" charset="0"/>
              <a:buChar char="•"/>
            </a:pPr>
            <a:r>
              <a:rPr lang="en-US" sz="2400" dirty="0"/>
              <a:t>How can these challenges be addressed?</a:t>
            </a:r>
          </a:p>
        </p:txBody>
      </p:sp>
      <p:sp>
        <p:nvSpPr>
          <p:cNvPr id="2" name="Slide Number Placeholder 1">
            <a:extLst>
              <a:ext uri="{FF2B5EF4-FFF2-40B4-BE49-F238E27FC236}">
                <a16:creationId xmlns:a16="http://schemas.microsoft.com/office/drawing/2014/main" id="{A8E41174-35DB-45AE-BA7E-4EB4AA36E7EC}"/>
              </a:ext>
            </a:extLst>
          </p:cNvPr>
          <p:cNvSpPr>
            <a:spLocks noGrp="1"/>
          </p:cNvSpPr>
          <p:nvPr>
            <p:ph type="sldNum" sz="quarter" idx="12"/>
          </p:nvPr>
        </p:nvSpPr>
        <p:spPr/>
        <p:txBody>
          <a:bodyPr/>
          <a:lstStyle/>
          <a:p>
            <a:fld id="{1C8E0B4C-4C2F-4BE7-8793-29AB022C0CCB}" type="slidenum">
              <a:rPr lang="en-US" smtClean="0"/>
              <a:t>8</a:t>
            </a:fld>
            <a:endParaRPr lang="en-US"/>
          </a:p>
        </p:txBody>
      </p:sp>
    </p:spTree>
    <p:extLst>
      <p:ext uri="{BB962C8B-B14F-4D97-AF65-F5344CB8AC3E}">
        <p14:creationId xmlns:p14="http://schemas.microsoft.com/office/powerpoint/2010/main" val="4423694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99AB55-AC58-40CB-969E-F37965287BB4}"/>
              </a:ext>
            </a:extLst>
          </p:cNvPr>
          <p:cNvSpPr>
            <a:spLocks noGrp="1"/>
          </p:cNvSpPr>
          <p:nvPr>
            <p:ph type="title"/>
          </p:nvPr>
        </p:nvSpPr>
        <p:spPr/>
        <p:txBody>
          <a:bodyPr>
            <a:normAutofit/>
          </a:bodyPr>
          <a:lstStyle/>
          <a:p>
            <a:pPr algn="ctr"/>
            <a:r>
              <a:rPr lang="en-US" sz="4000" dirty="0"/>
              <a:t>Professional Learning for Administrators, School, and District Leaders</a:t>
            </a:r>
          </a:p>
        </p:txBody>
      </p:sp>
      <p:sp>
        <p:nvSpPr>
          <p:cNvPr id="3" name="Content Placeholder 2">
            <a:extLst>
              <a:ext uri="{FF2B5EF4-FFF2-40B4-BE49-F238E27FC236}">
                <a16:creationId xmlns:a16="http://schemas.microsoft.com/office/drawing/2014/main" id="{401A91CA-4896-47E0-B5F4-91F2ADF4CD8E}"/>
              </a:ext>
            </a:extLst>
          </p:cNvPr>
          <p:cNvSpPr>
            <a:spLocks noGrp="1"/>
          </p:cNvSpPr>
          <p:nvPr>
            <p:ph idx="1"/>
          </p:nvPr>
        </p:nvSpPr>
        <p:spPr/>
        <p:txBody>
          <a:bodyPr>
            <a:normAutofit fontScale="92500" lnSpcReduction="10000"/>
          </a:bodyPr>
          <a:lstStyle/>
          <a:p>
            <a:pPr>
              <a:spcBef>
                <a:spcPts val="0"/>
              </a:spcBef>
              <a:spcAft>
                <a:spcPts val="1800"/>
              </a:spcAft>
            </a:pPr>
            <a:r>
              <a:rPr lang="en-US" dirty="0">
                <a:ea typeface="Calibri" panose="020F0502020204030204" pitchFamily="34" charset="0"/>
                <a:cs typeface="Arial" panose="020B0604020202020204" pitchFamily="34" charset="0"/>
              </a:rPr>
              <a:t>Leaders and p</a:t>
            </a:r>
            <a:r>
              <a:rPr lang="en-US" sz="2800" dirty="0">
                <a:solidFill>
                  <a:schemeClr val="tx1"/>
                </a:solidFill>
                <a:effectLst/>
                <a:latin typeface="+mn-lt"/>
                <a:ea typeface="Calibri" panose="020F0502020204030204" pitchFamily="34" charset="0"/>
                <a:cs typeface="Arial" panose="020B0604020202020204" pitchFamily="34" charset="0"/>
              </a:rPr>
              <a:t>ersonnel assigned responsibility for arts education benefit from arts education-focused professional learning. </a:t>
            </a:r>
          </a:p>
          <a:p>
            <a:pPr>
              <a:spcBef>
                <a:spcPts val="0"/>
              </a:spcBef>
              <a:spcAft>
                <a:spcPts val="1800"/>
              </a:spcAft>
            </a:pPr>
            <a:r>
              <a:rPr lang="en-US" dirty="0">
                <a:cs typeface="Arial" panose="020B0604020202020204" pitchFamily="34" charset="0"/>
              </a:rPr>
              <a:t>Leaders </a:t>
            </a:r>
            <a:r>
              <a:rPr lang="en-US" sz="2800" dirty="0">
                <a:solidFill>
                  <a:schemeClr val="tx1"/>
                </a:solidFill>
                <a:effectLst/>
                <a:latin typeface="+mn-lt"/>
                <a:ea typeface="Calibri" panose="020F0502020204030204" pitchFamily="34" charset="0"/>
                <a:cs typeface="Arial" panose="020B0604020202020204" pitchFamily="34" charset="0"/>
              </a:rPr>
              <a:t>may have disciplinary expertise or experience in one of the arts content areas, but not all.</a:t>
            </a:r>
          </a:p>
          <a:p>
            <a:pPr>
              <a:spcBef>
                <a:spcPts val="0"/>
              </a:spcBef>
              <a:spcAft>
                <a:spcPts val="1800"/>
              </a:spcAft>
            </a:pPr>
            <a:r>
              <a:rPr lang="en-US" sz="2800" dirty="0">
                <a:solidFill>
                  <a:schemeClr val="tx1"/>
                </a:solidFill>
                <a:effectLst/>
                <a:latin typeface="+mn-lt"/>
                <a:ea typeface="Calibri" panose="020F0502020204030204" pitchFamily="34" charset="0"/>
                <a:cs typeface="Arial" panose="020B0604020202020204" pitchFamily="34" charset="0"/>
              </a:rPr>
              <a:t>Engagement in Professional Learning Communities (PLCs) focused on arts education can be effective to foster collaborative professional learning.</a:t>
            </a:r>
          </a:p>
          <a:p>
            <a:pPr>
              <a:spcBef>
                <a:spcPts val="0"/>
              </a:spcBef>
              <a:spcAft>
                <a:spcPts val="1800"/>
              </a:spcAft>
            </a:pPr>
            <a:r>
              <a:rPr lang="en-US" sz="2800" dirty="0">
                <a:solidFill>
                  <a:schemeClr val="tx1"/>
                </a:solidFill>
                <a:effectLst/>
                <a:latin typeface="+mn-lt"/>
                <a:ea typeface="Calibri" panose="020F0502020204030204" pitchFamily="34" charset="0"/>
                <a:cs typeface="Arial" panose="020B0604020202020204" pitchFamily="34" charset="0"/>
              </a:rPr>
              <a:t>PLCs can be regional or district-based and organized through partnerships or collaborations with established arts education agencies.</a:t>
            </a:r>
          </a:p>
        </p:txBody>
      </p:sp>
      <p:sp>
        <p:nvSpPr>
          <p:cNvPr id="4" name="Slide Number Placeholder 3">
            <a:extLst>
              <a:ext uri="{FF2B5EF4-FFF2-40B4-BE49-F238E27FC236}">
                <a16:creationId xmlns:a16="http://schemas.microsoft.com/office/drawing/2014/main" id="{D00BD888-C9B5-46A5-A21C-72B391375779}"/>
              </a:ext>
            </a:extLst>
          </p:cNvPr>
          <p:cNvSpPr>
            <a:spLocks noGrp="1"/>
          </p:cNvSpPr>
          <p:nvPr>
            <p:ph type="sldNum" sz="quarter" idx="12"/>
          </p:nvPr>
        </p:nvSpPr>
        <p:spPr/>
        <p:txBody>
          <a:bodyPr/>
          <a:lstStyle/>
          <a:p>
            <a:fld id="{1C8E0B4C-4C2F-4BE7-8793-29AB022C0CCB}" type="slidenum">
              <a:rPr lang="en-US" smtClean="0"/>
              <a:t>9</a:t>
            </a:fld>
            <a:endParaRPr lang="en-US"/>
          </a:p>
        </p:txBody>
      </p:sp>
    </p:spTree>
    <p:extLst>
      <p:ext uri="{BB962C8B-B14F-4D97-AF65-F5344CB8AC3E}">
        <p14:creationId xmlns:p14="http://schemas.microsoft.com/office/powerpoint/2010/main" val="507149817"/>
      </p:ext>
    </p:extLst>
  </p:cSld>
  <p:clrMapOvr>
    <a:masterClrMapping/>
  </p:clrMapOvr>
</p:sld>
</file>

<file path=ppt/theme/theme1.xml><?xml version="1.0" encoding="utf-8"?>
<a:theme xmlns:a="http://schemas.openxmlformats.org/drawingml/2006/main" name="2_Office Theme">
  <a:themeElements>
    <a:clrScheme name="Custom Arts Framework">
      <a:dk1>
        <a:srgbClr val="000000"/>
      </a:dk1>
      <a:lt1>
        <a:sysClr val="window" lastClr="FFFFFF"/>
      </a:lt1>
      <a:dk2>
        <a:srgbClr val="5E5E5E"/>
      </a:dk2>
      <a:lt2>
        <a:srgbClr val="DDDDDD"/>
      </a:lt2>
      <a:accent1>
        <a:srgbClr val="418AB3"/>
      </a:accent1>
      <a:accent2>
        <a:srgbClr val="A6B727"/>
      </a:accent2>
      <a:accent3>
        <a:srgbClr val="F69200"/>
      </a:accent3>
      <a:accent4>
        <a:srgbClr val="9755B1"/>
      </a:accent4>
      <a:accent5>
        <a:srgbClr val="FEC306"/>
      </a:accent5>
      <a:accent6>
        <a:srgbClr val="DF5327"/>
      </a:accent6>
      <a:hlink>
        <a:srgbClr val="0000FF"/>
      </a:hlink>
      <a:folHlink>
        <a:srgbClr val="0000F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Violet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E8D551B03A32943881E499BD3C22D51" ma:contentTypeVersion="13" ma:contentTypeDescription="Create a new document." ma:contentTypeScope="" ma:versionID="33ab2d157786d627677415314ef22d3b">
  <xsd:schema xmlns:xsd="http://www.w3.org/2001/XMLSchema" xmlns:xs="http://www.w3.org/2001/XMLSchema" xmlns:p="http://schemas.microsoft.com/office/2006/metadata/properties" xmlns:ns2="f1c90c3a-4ffe-4976-ace3-7b0de942498d" xmlns:ns3="265dd955-0cd5-49d3-ab85-443501a81a42" targetNamespace="http://schemas.microsoft.com/office/2006/metadata/properties" ma:root="true" ma:fieldsID="45c8395b452ceb266dceb8ac99fb83bf" ns2:_="" ns3:_="">
    <xsd:import namespace="f1c90c3a-4ffe-4976-ace3-7b0de942498d"/>
    <xsd:import namespace="265dd955-0cd5-49d3-ab85-443501a81a42"/>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1c90c3a-4ffe-4976-ace3-7b0de942498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79145642-1981-42de-a165-a0d01a66700f"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65dd955-0cd5-49d3-ab85-443501a81a42"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fcd3fc95-d938-4f2f-bfc1-8a383fc873c9}" ma:internalName="TaxCatchAll" ma:showField="CatchAllData" ma:web="265dd955-0cd5-49d3-ab85-443501a81a4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265dd955-0cd5-49d3-ab85-443501a81a42" xsi:nil="true"/>
    <lcf76f155ced4ddcb4097134ff3c332f xmlns="f1c90c3a-4ffe-4976-ace3-7b0de942498d">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B6ACADA4-157C-49F1-A1D8-31A35D639526}">
  <ds:schemaRefs>
    <ds:schemaRef ds:uri="http://schemas.microsoft.com/sharepoint/v3/contenttype/forms"/>
  </ds:schemaRefs>
</ds:datastoreItem>
</file>

<file path=customXml/itemProps2.xml><?xml version="1.0" encoding="utf-8"?>
<ds:datastoreItem xmlns:ds="http://schemas.openxmlformats.org/officeDocument/2006/customXml" ds:itemID="{C109F724-421D-41B6-B1CF-47DB56A4A651}"/>
</file>

<file path=customXml/itemProps3.xml><?xml version="1.0" encoding="utf-8"?>
<ds:datastoreItem xmlns:ds="http://schemas.openxmlformats.org/officeDocument/2006/customXml" ds:itemID="{5B803C94-1D01-46DD-AF6B-441006029F0D}">
  <ds:schemaRefs>
    <ds:schemaRef ds:uri="http://schemas.microsoft.com/office/2006/metadata/properties"/>
    <ds:schemaRef ds:uri="http://schemas.microsoft.com/office/infopath/2007/PartnerControls"/>
    <ds:schemaRef ds:uri="265dd955-0cd5-49d3-ab85-443501a81a42"/>
    <ds:schemaRef ds:uri="f1c90c3a-4ffe-4976-ace3-7b0de942498d"/>
  </ds:schemaRefs>
</ds:datastoreItem>
</file>

<file path=docProps/app.xml><?xml version="1.0" encoding="utf-8"?>
<Properties xmlns="http://schemas.openxmlformats.org/officeDocument/2006/extended-properties" xmlns:vt="http://schemas.openxmlformats.org/officeDocument/2006/docPropsVTypes">
  <Template/>
  <TotalTime>29821</TotalTime>
  <Words>1812</Words>
  <Application>Microsoft Office PowerPoint</Application>
  <PresentationFormat>Widescreen</PresentationFormat>
  <Paragraphs>150</Paragraphs>
  <Slides>11</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Lato</vt:lpstr>
      <vt:lpstr>Symbol</vt:lpstr>
      <vt:lpstr>2_Office Theme</vt:lpstr>
      <vt:lpstr>Chapter 9:  Implementing Effective Arts Education</vt:lpstr>
      <vt:lpstr>Q3—How does professional learning support effective and equitable arts learning?</vt:lpstr>
      <vt:lpstr>Professional Learning for Leaders—a Leading Factor in Student Success</vt:lpstr>
      <vt:lpstr>Professional Learning for Teachers—an Investment in Student Success</vt:lpstr>
      <vt:lpstr>Qualities of Effective Professional Learning Models</vt:lpstr>
      <vt:lpstr>Elements of Effective Professional Learning </vt:lpstr>
      <vt:lpstr> Characteristics of Quality Professional Learning </vt:lpstr>
      <vt:lpstr>Reflection on the Qualities of Effective Professional Learning</vt:lpstr>
      <vt:lpstr>Professional Learning for Administrators, School, and District Leaders</vt:lpstr>
      <vt:lpstr>Professional Learning Needs: Multiple and Single Subject Teachers</vt:lpstr>
      <vt:lpstr>Resources for Professional Learning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Implementing Effective Arts Education - Arts Framework (CA Department of Education)</dc:title>
  <dc:creator>Letty Kraus</dc:creator>
  <cp:lastModifiedBy>Letty Kraus</cp:lastModifiedBy>
  <cp:revision>573</cp:revision>
  <dcterms:created xsi:type="dcterms:W3CDTF">2020-08-26T19:28:27Z</dcterms:created>
  <dcterms:modified xsi:type="dcterms:W3CDTF">2023-08-03T23:37:11Z</dcterms:modified>
  <cp:contentStatus>This presentation deck includes content from chapter 9 of the 2020 Arts Education Framework for California Public Schools, Transitional Kindergarten Through Grade Twelve (Arts Framework).</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0x010100DE8D551B03A32943881E499BD3C22D51</vt:lpwstr>
  </property>
  <property fmtid="{D5CDD505-2E9C-101B-9397-08002B2CF9AE}" pid="3" name="MediaServiceImageTags">
    <vt:lpwstr/>
  </property>
</Properties>
</file>